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3:56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1450 1853 24575,'-3'2'0,"0"0"0,0 0 0,0 0 0,-1 0 0,1-1 0,-1 1 0,1-1 0,-1 0 0,0 0 0,1 0 0,-7 1 0,-46 2 0,41-3 0,1-2 0,0 0 0,0-1 0,0 0 0,0-1 0,0-1 0,0 0 0,1-1 0,0-1 0,-23-12 0,-33-13 0,50 24 0,0-1 0,1 0 0,0-2 0,0 0 0,1-1 0,1-1 0,-30-26 0,-52-43 0,4 4 0,76 58 0,1 0 0,0-1 0,2-1 0,-20-34 0,-40-95 0,66 130 0,0 3 0,-1 1 0,-14-20 0,-17-28 0,28 39 0,1 0 0,1 0 0,1-1 0,2-1 0,0 0 0,2 0 0,1 0 0,-3-55 0,8 67 0,0-1 0,-1 0 0,0 1 0,-2-1 0,0 1 0,0 0 0,-11-27 0,-36-84 0,-29-61 0,17 79 0,43 78 0,1-1 0,-19-45 0,33 65 30,0 1 0,-1-1 0,-11-16 0,14 24-136,-1-1 0,0 1 0,1 0 0,-1 0 0,0 0 0,-1 1-1,1-1 1,0 1 0,-1 0 0,1 0 0,-1 0 0,0 0 0,-6-1 0,-9-2-6720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06:02.4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 4437,'0'-4,"0"-5,0-6,0-5,4-2,2-7,-1-2,-1 0,-1 1,-1 2,-1 0,-1 2,0 1,0 0,0 1,0-1,0 1,-1-5,1-1,0-4,0 0,0-8,0-8,0 0,0-9,0 2,0 6,0 4,0 5,0 1,0 5,0-2,0 3,-4-6,-1 0,-1-1,2 1,1 5,1-1,1 3,1 2,0 2,0 3,0 1,0 1,1 1,-1 0,0-1,0 1,0 0,0-1,0 1,0-1,0 1,0-5,0-10,0-2,0 1,0 4,0 3,0 4,0 2,0 1,0 2,0 0,0-4,0-2,0-4,0 0,0 1,0 3,0 1,0-2,0 0,0 0,0 3,0-4,0-4,0 0,0-7,0 0,0-1,0 3,0-5,4-2,2-10,-1-8,-1-5,-1-3,-1 2,3 6,1 5,-1 9,-1 9,8-5,0 1,0 5,-4-3,-2-7,-2 2,-2 1,-2-5,0 4,4 2,1 4,0 6,-1 5,-1 4,-1 3,-1 1,-1 1,0 1,0-5,0-10,0-2,0 0,-1 4,1 4,0 2,0 3,0 2,0 0,-4 1,-6 0,-1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6:23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11121 24575,'1723'0'0,"-1673"-3"0,-1-3 0,0-1 0,0-2 0,49-18 0,-34 10 0,87-12 0,-106 22 0,72-22 0,-75 17 0,83-13 0,-41 16 0,177-10 0,-183 16 0,1-3 0,104-23 0,-53 14 0,-85 11 0,56-11 0,158-25 0,-19 4 0,-193 27 0,-18 4 0,-1-1 0,0-1 0,0-1 0,28-14 0,73-46 0,63-28 0,-41 36 0,-98 37 0,85-50 0,-7 3 0,-24 16 0,64-27 0,-117 58 0,-2-2 0,-1-2 0,0-3 0,81-63 0,-95 60 0,35-39 0,9-10 0,-10 10 0,108-139 0,-165 191 0,-1-1 0,0-1 0,-2 0 0,0-1 0,-2 0 0,8-28 0,-4-1 0,-7 29 0,12-34 0,8-10 0,0 0 0,2 0 0,3 1 0,58-88 0,-74 129 0,-2 0 0,0-1 0,-1 0 0,9-33 0,20-44 0,-27 76 0,-1 0 0,-2-1 0,-1 0 0,-1 0 0,-1-1 0,6-51 0,-11 56 0,2 0 0,0 0 0,2 0 0,17-41 0,-1-2 0,60-148 0,-9 25 0,-47 84 0,-21 73 0,2 1 0,17-43 0,-17 53 0,-1 0 0,-1-1 0,3-26 0,12-43 0,-7 39 0,13-94 0,3-19 0,25-87 0,-9 30 0,-34 175 0,0 6 0,-2 0 0,-2-1 0,-2 0 0,1-51 0,-7 74 0,1 0 0,0-1 0,2 1 0,0 1 0,1-1 0,1 0 0,8-18 0,-9 23 0,0 0 0,-1 0 0,0-1 0,0-21 0,-2 19 0,1-1 0,6-26 0,66-251 0,-68 276 0,0-1 0,2 1 0,13-24 0,-11 23 0,-1 1 0,12-41 0,-3-12 0,20-97 0,-33 146 0,1 1 0,0-1 0,14-29 0,-12 35 0,-1-1 0,-1 0 0,0 0 0,-2 0 0,5-40 0,-4 0 0,2 1 0,3 0 0,27-86 0,-33 129 0,3-7 0,1-1 0,2 1 0,22-39 0,-2 7 0,-21 31 0,0-2 0,-2 1 0,0-1 0,5-45 0,3-13 0,-7 48 0,71-369 0,-74 372 0,13-47 0,-11 53 0,-1-1 0,6-52 0,-14-77 0,-1 100 0,3 1 0,8-69 0,14 30 0,-15 69 0,-1-1 0,-2 1 0,4-41 0,8-146 0,-8 138 0,-6 58 0,1 1 0,1-1 0,1 1 0,0 0 0,13-26 0,-8 21 0,12-42 0,-11 12 0,5-54 0,-9 49 0,-1 30 0,0-1 0,2 1 0,17-39 0,-4 12 0,136-379 0,30-121 0,-173 510 0,24-47 0,9-24 0,1-3 0,-30 76 0,-6 17 0,1-1 0,17-22 0,-16 26 0,-1 0 0,18-41 0,-25 46-273,-2 1 0,1-1 0,-2 0 0,3-19 0,-4 10-6553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6:27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5466 1420 24575,'-2940'0'0,"2907"-1"0,-48-9 0,-6-1 0,47 10 0,-52-6 0,83 6 0,1-1 0,-1 0 0,1 0 0,0-1 0,-1 0 0,2-1 0,-1 0 0,-10-6 0,-2-2 0,0 1 0,0 1 0,-2 1 0,-33-11 0,31 12 0,0-1 0,0-1 0,-26-15 0,-5-9 0,-2 2 0,-85-34 0,112 54 0,1-2 0,1 0 0,-34-24 0,47 29 0,-1 0 0,-1 1 0,-18-5 0,-21-11 0,-3-5 0,-109-62 0,151 80 0,-1 2 0,-1 0 0,0 0 0,-31-8 0,-80-12 0,15 3 0,86 16 0,0-2 0,1-1 0,0-2 0,1 0 0,-27-22 0,41 29 0,-2-4 0,1 1 0,0-2 0,-19-22 0,-16-14 0,-1 5 0,2-2 0,-44-56 0,56 55-341,2-1 0,3-2-1,-44-93 1,62 112-6485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6:33.1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24575,'0'16'0,"0"19"0,0 16 0,0 7 0,0-1 0,0-7 0,0-3 0,0-6 0,0-5 0,0-5 0,0-3 0,0 5 0,0 3 0,0-6-8191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6:37.8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24575,'3'45'0,"2"1"0,2-1 0,18 65 0,-12-54 0,119 520 0,-124-535 0,-3 2 0,0 81 0,-5-82 0,2 0 0,14 76 0,48 145 0,-48-179 0,-12-53 0,14 44 0,-6-35 0,-2-13 0,-2 1 0,-1 0 0,5 39 0,-8-40 0,1-1 0,2-1 0,13 38 0,-12-42 0,0 1 0,-2 0 0,-1 0 0,0 1 0,2 43 0,-7-50 0,0 0 0,0 0 0,2 1 0,0-1 0,1-1 0,1 1 0,0 0 0,7 15 0,2 7 0,-2 0 0,-1 1 0,-3 0 0,5 52 0,-4-33 0,-5-34 0,-1-4 0,1 0 0,0 0 0,2-1 0,1 1 0,10 26 0,-8-27 0,-1 1 0,7 27 0,4 16 0,-3-15 0,-11-35 0,-1 1 0,2-2 0,0 1 0,1 0 0,0-1 0,0 0 0,2 0 0,10 14 0,-7-13 0,0 1 0,-2 1 0,0 0 0,0 0 0,8 23 0,25 85 0,-32-90 0,16 72 0,-18-70 0,1 0 0,14 38 0,2-6 0,21 102 0,6 17 0,-27-103 0,16 108 0,5 16 0,-25-132 0,-1-11 0,10 69 0,-28-122 0,1-1 0,1 1 0,0 0 0,0-1 0,1 0 0,9 14 0,-7-12 0,0 0 0,-1 1 0,6 18 0,10 37 0,3-1 0,62 121 0,-67-137 0,-17-41 0,0-1 0,0 0 0,1-1 0,8 15 0,10 12 0,-1 1 0,-2 1 0,-1 0 0,-2 2 0,19 69 0,-6-32 0,-22-60 0,0 0 0,-2 0 0,1 1 0,3 25 0,-5-20 0,2 0 0,0-1 0,17 42 0,-13-38 0,-1 0 0,8 34 0,-8-23 0,26 63 0,-7-20 0,-1 3 0,43 151 0,-60-193 0,-2 1 0,-3 0 0,3 75 0,-7-91 0,2-1 0,1 1 0,0-1 0,15 42 0,-4-13 0,78 264 0,-80-277 0,1 0 0,30 56 0,-29-64 0,0-1 0,-2 2 0,-2 0 0,12 52 0,4 50 0,-22-118 0,1 1 0,1-1 0,0 0 0,1 0 0,15 21 0,-4-8 0,-1 1 0,28 64 0,-37-75 0,19 32 0,-3-9 0,1 1 0,-19-34 0,-1 0 0,0 1 0,-1-1 0,1 1 0,-2 0 0,0 1 0,0-1 0,-1 1 0,2 16 0,-6 96 0,-1-11 0,2-98 0,2 0 0,0-1 0,1 1 0,0 0 0,8 19 0,-6-20 0,0-1 0,0 1 0,1-1 0,0 0 0,1 0 0,1 0 0,15 18 0,29 27-1365,-27-32-5461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6:39.1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92 24575,'0'-5'0,"-5"-5"0,-9-5 0,-6-4 0,-5-4 0,2 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7:13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5205 0 24575,'0'26'0,"1"-5"0,-1 0 0,-1 1 0,-1-1 0,-1 0 0,0 0 0,-10 29 0,-24 59 0,5 2 0,-33 216 0,29-163 0,7-44 0,7 21 0,13-76 0,-25 96 0,21-108 0,-8 67 0,11-60 0,4-30 0,-2-1 0,-19 46 0,16-47 0,1 0 0,-10 52 0,7 68 0,2-10 0,6-109 0,-4 33 0,-20 74 0,17-87 0,1 1 0,3 1 0,2 0 0,2 96 0,4 564 0,-2-654 0,-3-1 0,-2 1 0,-2-2 0,-22 71 0,23-89 0,-7 61 0,11-61 0,-15 61 0,-41 172 0,13-49 0,8-106 0,10-31 0,11-34 0,-45 90 0,38-80 0,2 1 0,3 1 0,-20 106 0,-5 16 0,-16-27 0,20-58 0,-1-2 0,-92 154 0,-2 0 0,111-195 0,-1 2 0,-65 105 0,69-130 0,-60 85 0,-116 228 0,117-161 0,29-63 0,-77 134 0,77-179 0,-3-2 0,-66 68 0,62-73 0,31-39 0,-1-2 0,-1 0 0,-1-2 0,-1-1 0,-71 42 0,-7 4 0,76-48 0,0-1 0,-2-2 0,-42 19 0,-16 2 0,-33 13 0,-236 72 0,265-96 0,-22 9 0,55-19 0,-130 25 0,126-31 0,-335 40 0,119-22 0,171-12-37,42-7-627,-118 8 0,162-22-6162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7:23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5457 1 24575,'-49'71'0,"-61"125"0,45-75 0,-427 673 0,445-726 0,4 2 0,3 2 0,-40 101 0,-5 40 0,-210 371 0,-13-97 0,200-318 0,-438 614 0,494-712 0,-124 155 0,146-192 0,2 1 0,-32 54 0,-37 84 0,-5 9 0,-31 38 0,-60 95 0,-343 456 0,228-360 0,114-131 0,85-119 0,-144 166 0,-194 200 0,431-507 0,-152 205 0,158-208 0,0-1 0,-2 0 0,0 0 0,0-1 0,-29 25 0,-119 97-1365,130-111-5461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7:33.1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3745 2 24575,'-88'-1'0,"-96"3"0,78 19 0,86-19 0,1 1 0,0 0 0,0 2 0,0 0 0,1 1 0,-27 12 0,17-6 0,-1-1 0,0-1 0,-41 8 0,-93 8 0,98-17 0,-92 23 0,106-19 0,-1-3 0,1-1 0,-60 1 0,79-8 0,-1 2 0,1 1 0,-49 14 0,24-5 0,18-4 0,20-4 0,-1-2 0,1 0 0,-26 1 0,-174-5 0,102-1 0,77-1 0,0-2 0,-41-9 0,17 2 0,-163-20 0,-79-12 0,171 18 0,-186-30 0,236 45 0,-157 2 0,230 8 27,0-1 0,0 0-1,-1-1 1,-11-4 0,-31-4-1526,36 9-5327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7:43.3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0 238 24575,'1277'0'0,"-1206"0"0,0 4 0,120 21 0,-108-13 0,-1-4 0,1-3 0,93-7 0,-44 0 0,1562 2 0,-1305-15 0,-302 11 0,-44-1 0,0-2 0,0-1 0,43-16 0,37-7 0,336-45-131,-139 26-1236,-113 13 2,-39 6-3963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4:0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1825 2406 24575,'-533'0'0,"521"0"0,0 0 0,0-1 0,0 0 0,0 0 0,0-2 0,1 1 0,-1-2 0,1 1 0,0-1 0,0-1 0,0 0 0,0-1 0,1 0 0,-16-12 0,-23-23 0,-13-8 0,-70-73 0,85 76 0,35 37 0,1-1 0,1-1 0,-1 0 0,2-1 0,-1 1 0,-12-24 0,-1-4 0,-39-52 0,3 4 0,51 72 0,1 0 0,0 0 0,1-1 0,-5-21 0,6 18 0,-1 1 0,-13-30 0,-14-30 0,11 22 0,18 47 0,1 0 0,1 0 0,-1-1 0,2 1 0,-2-17 0,2 15 0,0 0 0,-1 0 0,-5-15 0,4 17 0,-1 1 0,0 0 0,-1 0 0,-6-7 0,-11-23 0,-27-58 0,25 52 0,-31-82 0,45 96 0,3-1 0,0 0 0,-3-57 0,7-96 0,3 154 0,-1 19 0,0 1 0,0-1 0,-1 0 0,-1 1 0,0 0 0,0 0 0,-1 0 0,0 0 0,-1 0 0,0 1 0,-12-18 0,4 4 0,1-2 0,2 1 0,0-1 0,2-1 0,0 0 0,2 0 0,-4-29 0,8 38-124,-1 0 0,-1 1 0,-1-1 0,0 1 0,-1 0 0,-1 1-1,0-1 1,-1 1 0,-1 0 0,-16-19 0,10 19-6702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7:48.8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24575,'5'4'0,"-1"0"0,0-1 0,1 0 0,0 0 0,0 0 0,0-1 0,0 0 0,0 0 0,1 0 0,6 1 0,58 7 0,-51-8 0,906 55 0,-811-51 0,-29 1 0,904 4 0,-763-12 0,-198 0 0,51-10 0,-48 6 0,37-2 0,470 5 68,-273 3-1501,-223-1-5393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7:55.4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2070 2 24575,'-25'0'0,"-25"-1"0,0 2 0,0 2 0,0 2 0,-61 15 0,56-6 0,-1-2 0,-1-3 0,1-2 0,-102-1 0,142-7 0,-19-1 0,0 2 0,-1 1 0,1 1 0,0 3 0,-61 14 0,87-15 0,0 0 0,0 1 0,0 0 0,-13 10 0,15-10 0,0 0 0,-1-1 0,1 1 0,-1-1 0,0-1 0,0 1 0,-12 2 0,-15-1 0,-1-2 0,1-1 0,-65-5 0,10 0 0,59 3 0,-7 1 0,0-2 0,0-1 0,0-2 0,0-1 0,-37-11 0,44 8 0,-58-7 0,59 11 0,0-1 0,-37-11 0,-6-4-1365,52 17-5461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8:01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6360 27 24575,'-255'-15'0,"-253"3"0,316 14 0,76-3 0,-130 3 0,174 6 0,-115 28 0,73-11 0,78-16 0,1 2 0,-51 24 0,17-7 0,-47 10 0,-3-5 0,-187 28 0,206-51 0,-198-7 0,152-5 0,126 2 0,-1-1 0,0 1 0,1 1 0,-1 1 0,1 1 0,0 0 0,-22 8 0,-7 7 0,16-5 0,0-1 0,-1-1 0,0-2 0,-1-2 0,-70 7 0,40-9 0,0 2 0,-108 28 0,168-34 0,-555 77 0,381-60 0,-79 8 0,155-18 0,-230 8 0,-756-17-1365,1068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8:0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24575,'116'6'0,"-1"6"0,152 33 0,-168-26 0,188 24 0,-240-37 0,4 4 0,52 15 0,27 6 0,-83-23 0,191 38 0,-175-31 0,2-3 0,0-2 0,130 1 0,286-14 0,-462 4 0,0 1 0,28 7 0,19 1 0,-11-2 0,-2 2 0,106 33 0,-74-18 0,36 10 0,164 42 0,-204-59 0,128 12 0,-140-26 0,-27-3 0,0 3 0,56 11 0,-43-4 0,0-2 0,83 2 0,117-11 0,-111-2 0,2146 2 0,-2234-4 0,-1-2 0,0-3 0,65-18 0,-66 14 0,970-173 0,-773 163 0,-136 11 0,96-5 0,559 18-1365,-745-1-5461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8:10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24575,'184'0'0,"29"1"0,124 7-716,116 2-2150,2099 22-365,-263-34 7509,-2074 2-9934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8:11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24575,'4'0'0,"175"4"0,-143-1 0,-1 1 0,69 19 0,373 128 0,-473-150 0,4 1 0,-1 0 0,1 1 0,-1 0 0,11 5 0,-18-7 0,1-1 0,0 0 0,-1 1 0,1-1 0,0 1 0,-1-1 0,1 1 0,0-1 0,-1 1 0,1 0 0,-1-1 0,1 1 0,-1 0 0,1-1 0,-1 1 0,0 0 0,1-1 0,-1 1 0,0 0 0,0 0 0,1 0 0,-1-1 0,0 1 0,0 0 0,0 0 0,0 0 0,0-1 0,0 1 0,0 0 0,0 0 0,0 0 0,-1-1 0,1 1 0,0 0 0,0 0 0,-1-1 0,1 1 0,0 0 0,-1 0 0,1-1 0,-1 1 0,1-1 0,-1 1 0,1 0 0,-1-1 0,0 1 0,1-1 0,-1 1 0,0-1 0,1 1 0,-1-1 0,0 0 0,1 1 0,-2-1 0,-33 24 0,-1-3 0,-1-1 0,-50 20 0,-203 61 77,144-55-1519,117-35-5384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8:13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10 24575,'-1'0'0,"0"1"0,0-1 0,1 1 0,-1-1 0,1 1 0,-1 0 0,0-1 0,1 1 0,-1 0 0,1-1 0,-1 1 0,1 0 0,0 0 0,-1-1 0,1 1 0,0 0 0,-1 0 0,1 0 0,0-1 0,0 1 0,0 0 0,0 1 0,-5 27 0,5-25 0,-4 29 0,2 1 0,1-1 0,4 36 0,-1-49 0,2 0 0,0 0 0,1-1 0,0 0 0,2 0 0,13 28 0,-13-33 0,1 0 0,0-1 0,0 0 0,2 0 0,0 0 0,0-1 0,14 12 0,-17-18 0,1-1 0,-1 0 0,1 0 0,0-1 0,0 0 0,0 0 0,1-1 0,-1 0 0,1-1 0,0 0 0,0 0 0,0-1 0,17 1 0,-18-2 0,14 1 0,0-1 0,-1 0 0,27-6 0,-43 6 0,0-1 0,0-1 0,0 1 0,-1 0 0,1-1 0,0 0 0,-1 0 0,0-1 0,1 1 0,-1-1 0,0 0 0,0 0 0,0 0 0,-1-1 0,1 0 0,-1 1 0,0-1 0,0 0 0,4-7 0,-2-1 0,0 0 0,-1-1 0,-1 0 0,0 0 0,-1 1 0,0-2 0,0-22 0,-9-100 0,4 98 0,1 17 0,-2 1 0,0-1 0,-2 1 0,0 0 0,-1 0 0,-1 0 0,-14-25 0,22 45 0,0-1 0,0 1 0,0 0 0,0 0 0,0-1 0,0 1 0,0 0 0,0 0 0,0-1 0,0 1 0,0 0 0,0-1 0,-1 1 0,1 0 0,0 0 0,0 0 0,0-1 0,0 1 0,-1 0 0,1 0 0,0-1 0,0 1 0,0 0 0,-1 0 0,1 0 0,0 0 0,0 0 0,0-1 0,-1 1 0,1 0 0,0 0 0,0 0 0,-1 0 0,1 0 0,0 0 0,-1 0 0,1 0 0,0 0 0,0 0 0,-1 0 0,1 0 0,0 0 0,0 0 0,-1 0 0,1 0 0,0 0 0,-1 0 0,1 0 0,0 0 0,-1 1 0,-4 18 0,2 28 0,3-46 0,-1 49 0,-2 85 0,25 230 0,11-182 0,-13-87 0,7 115 0,-23 143 0,-5-347 0,1-1 0,-1 0 0,0 0 0,0 0 0,-1 1 0,0-1 0,0-1 0,0 1 0,-1 0 0,0 0 0,-6 8 0,6-10 0,-1-1 0,1 1 0,-1-1 0,0 0 0,0 0 0,0 0 0,-1-1 0,1 1 0,-1-1 0,1 0 0,-1-1 0,0 1 0,1-1 0,-1 0 0,-8 1 0,-27 3 0,-1-1 0,0-3 0,-71-6 0,94 2 0,1-1 0,-1-1 0,1 0 0,1-1 0,-1-1 0,1 0 0,0-1 0,-18-13 0,15 9 0,1-1 0,1-1 0,0 0 0,1-2 0,1 0 0,-18-22 0,28 30 0,1 1 0,-1-1 0,1-1 0,1 1 0,-1 0 0,2-1 0,-1 0 0,1 0 0,0 0 0,1 0 0,0 0 0,0 0 0,1 0 0,0 0 0,3-14 0,-1 10 0,1 0 0,0 0 0,1 0 0,0 0 0,1 0 0,1 1 0,0 0 0,0 0 0,16-20 0,-3 9 0,1 1 0,1 1 0,0 1 0,32-22 0,103-60 0,-96 66 0,79-64 0,-26 19 122,-40 30-1609,-47 31-5339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6:51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781 713 24575,'-15'-1'0,"0"0"0,0-2 0,0 1 0,1-2 0,-1 1 0,1-2 0,-27-12 0,10 1 0,1-1 0,-38-29 0,39 23 0,-32-34 0,-13-10 0,43 41 0,1-2 0,1-1 0,-37-49 0,-63-107 0,116 164 0,-24-43-1365,28 44-5461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6:53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24575,'3'1'0,"-1"0"0,1 0 0,0 0 0,-1 0 0,1 0 0,-1 1 0,1-1 0,-1 1 0,0 0 0,1 0 0,-1 0 0,0 0 0,0 0 0,2 3 0,2 2 0,124 109 0,3 3 0,-113-99 0,-2 1 0,0 1 0,-1 1 0,19 34 0,117 197 0,-76-132 0,-22-37 0,-25-40 0,41 79 0,-49-78 0,-11-25 0,-1 0 0,14 44 0,-12-23-273,3 0 0,1-1 0,2-1 0,40 68 0,-39-79-6553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6:54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1063 24575,'1'-11'0,"0"0"0,1 0 0,1 0 0,-1 1 0,2-1 0,-1 1 0,1-1 0,6-9 0,46-75 0,152-211 0,-189 279 0,2 0 0,0 2 0,2 0 0,0 2 0,2 1 0,38-27 0,-17 8 0,-1-1 0,-2-3 0,68-91 0,-81 103 80,6-11-1525,-26 28-5381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4:07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1537 1484 24575,'-13'-1'0,"0"0"0,0 0 0,0-1 0,0-1 0,0 0 0,1 0 0,-1-2 0,1 1 0,-17-10 0,13 4 0,0 0 0,1 0 0,1-2 0,0 0 0,0 0 0,-12-17 0,-34-32 0,41 42 0,0-1 0,0-1 0,2 0 0,-17-28 0,11 14 0,-2 1 0,-56-59 0,43 51 0,5 10 0,27 26 0,-1 0 0,1 0 0,0 0 0,0-1 0,1 0 0,0 0 0,0 0 0,-7-15 0,-66-130 0,75 145 0,-12-16 0,-1 1 0,-22-25 0,-5-7 0,24 30 0,-1 1 0,-1 2 0,-33-28 0,10 11 0,-47-58 0,49 49 0,-17-37 0,21 39 0,24 27 0,-1 1 0,-26-24 0,35 36 0,0 0 0,-1 1 0,1 0 0,0 0 0,-1 1 0,0 0 0,0 0 0,0 0 0,0 1 0,-1 0 0,-13-2 0,-58 3-1365,53 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6:56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1 997 24575,'0'-58'0,"4"-126"0,-1 155 0,1 0 0,1 0 0,1 1 0,14-37 0,84-197 0,9-18-1365,-98 247-5461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6:59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0 318 24575,'0'8'0,"4"3"0,2-4 0,-1-8 0,-1-8 0,3-7 0,1-9 0,-2-4 0,-1-1 0,6-5 0,2 0 0,-1-2 0,5 0 0,4 3 0,-1 3 0,-4 6-8191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6:59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7:02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2363 24575,'2'-7'0,"0"-1"0,0 1 0,1 0 0,0-1 0,0 1 0,1 1 0,-1-1 0,2 0 0,-1 1 0,1 0 0,5-6 0,0-1 0,153-172 0,-42 52 0,-94 104 0,51-44 0,5-4 0,9-26 0,80-78 0,-124 133 0,-2-3 0,-3-1 0,50-77 0,-88 122 0,0-1 0,-1 1 0,0-1 0,-1 0 0,0 0 0,0 0 0,0 0 0,-1-1 0,0 1 0,-1-1 0,0 1 0,0-1 0,-1 0 0,0 1 0,-2-11 0,-2-6 0,-2 0 0,-1 0 0,-16-40 0,-10-31 0,25 63 0,-5-26 0,-4 1 0,-1 1 0,-40-82 0,33 88 0,2-1 0,-26-88 0,28 58 36,-15-46-1437,27 104-5425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7:04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24575,'959'0'0,"-923"-2"0,0-2 0,52-12 0,-15 3 0,54-5 0,235-4 0,37 22-1365,-373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7:07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24575,'0'-1'0,"0"0"0,0 0 0,1 0 0,-1 0 0,0 1 0,1-1 0,-1 0 0,1 0 0,-1 0 0,1 1 0,-1-1 0,1 0 0,0 1 0,-1-1 0,1 1 0,0-1 0,-1 0 0,1 1 0,0-1 0,0 1 0,0 0 0,-1-1 0,1 1 0,0 0 0,0-1 0,0 1 0,1 0 0,29-5 0,-27 5 0,301-5 0,-171 7 0,-105 0 0,0 2 0,-1 0 0,1 2 0,40 14 0,54 10 0,17-17 0,-21-3 0,-3 0 0,166-9 0,-136-3 0,-15 2-1365,-110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7:20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24575,'-2'145'0,"9"202"0,31-141 0,-6-45 0,-28-143 0,1 1 0,0-1 0,17 35 0,-15-36 0,0 1 0,0-1 0,-2 1 0,5 23 0,-1 6 0,2-1 0,17 46 0,-13-48 0,-3 1 0,10 58 0,-17-69 0,1 0 0,2-1 0,1 0 0,14 34 0,5 16 0,-20-54 0,2-1 0,24 49 0,-16-40 0,-3-1 0,-1 2 0,-1 0 0,6 41 0,1-7 0,38 185 0,-25-103 0,21 42 0,-43-155 0,9 56 0,-14-64 0,0 1 0,3-2 0,17 48 0,19 27 0,55 199 0,-82-248 0,-10-37 0,-2 0 0,-1 0 0,3 22 0,-4-19 0,1 0 0,1-1 0,15 40 0,-2-10 0,-17-47 0,1 0 0,0 0 0,0 0 0,0-1 0,1 1 0,-1-1 0,1 0 0,1 0 0,7 7 0,51 37 0,-16-15 0,-32-20 0,1 1 0,-2 0 0,0 1 0,0 1 0,-2 0 0,0 1 0,-1 0 0,-1 1 0,-1 0 0,0 0 0,-2 1 0,0 0 0,-1 1 0,4 26 0,17 148 0,3 15 0,25 169 0,-30 1 0,-19-281 0,-2 27 0,-4-64 0,3 1 0,22 114 0,17-35 0,5 15 0,50 169 0,-87-298 0,77 193 0,68 59 0,-138-253 0,22 33 0,46 96 0,-62-112 0,1-2 0,40 53 0,-33-52 0,45 86 0,-15-9 0,151 222 0,-36-73 0,-103-152 0,-46-80 0,3-1 0,0-2 0,66 56 0,-58-55 0,-10-9 0,139 123 0,-112-113 0,-40-27 0,-1 1 0,1 0 0,12 12 0,44 39 0,3-3 0,2-3 0,123 66 0,-22-4 0,-119-86 0,0-3 0,81 26 0,-50-20 0,-33-12 0,99 25 0,-153-47-13,281 64-1339,-260-58-5474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7:22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24575,'7'0'0,"0"0"0,-1 1 0,1 0 0,0 1 0,-1 0 0,1 0 0,-1 0 0,0 0 0,8 5 0,12 5 0,536 257 0,-355-164 0,53 32 0,433 305 0,-502-303 0,551 384 0,-332-260 0,15-26 0,-339-192 0,-1 3 0,-3 3 0,-2 5 0,77 67 0,175 184-595,96 83-253,852 608-1948,-230-192 1896,-895-676 961,218 178 508,17-24 406,-12-25 2559,-19-31-3414,18-29-1605,-299-160-5341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8:15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3752 2603 24575,'-1'-1'0,"1"0"0,0 0 0,0 1 0,0-1 0,-1 1 0,1-1 0,0 0 0,0 1 0,-1-1 0,1 1 0,-1-1 0,1 0 0,-1 1 0,1-1 0,-1 1 0,1-1 0,-1 1 0,1 0 0,-1-1 0,1 1 0,-2-1 0,-4-4 0,-329-223 0,42 32 0,-270-233 0,447 345 0,-4 5 0,-3 6 0,-133-58 0,163 90 0,-16-7 0,-117-72 0,60 1 0,95 66 0,-194-131 0,-111-84 0,-58-84 0,328 252 116,43 39-1597,43 42-5345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8:16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870 178 24575,'-31'-2'0,"0"-2"0,0 0 0,0-3 0,-56-18 0,31 9 0,-4 3 0,40 9 0,-1-1 0,-27-10 0,-136-47 0,155 55 0,-1 2 0,1 1 0,-1 1 0,0 2 0,0 1 0,-31 4 0,60-4 0,-1 0 0,1 0 0,0 0 0,-1 0 0,1 0 0,0 0 0,-1 1 0,1-1 0,0 0 0,-1 1 0,1-1 0,0 1 0,0-1 0,0 1 0,0 0 0,-1 0 0,1-1 0,0 1 0,0 0 0,0 0 0,0 0 0,1 0 0,-1 0 0,-1 2 0,2-2 0,0 0 0,0 1 0,0-1 0,0 1 0,0-1 0,0 0 0,1 1 0,-1-1 0,0 1 0,1-1 0,-1 0 0,1 0 0,0 1 0,-1-1 0,1 0 0,0 0 0,0 0 0,1 2 0,7 7 0,0-1 0,1 0 0,19 14 0,190 122 0,-74-51 0,-95-62 0,-28-19 0,-1 0 0,0 2 0,-1 0 0,20 21 0,-35-28 0,0-1 0,-1 1 0,1 0 0,-1 0 0,-1 1 0,0-1 0,0 1 0,-1 0 0,0 0 0,1 9 0,9 29 0,-6-28-195,0 0 0,2 0 0,0-1 0,1 0 0,1 0 0,18 24 0,-12-24-6631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4:2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4342 24575,'762'0'0,"-735"-2"0,0-2 0,0-1 0,0 0 0,-1-3 0,0 0 0,28-13 0,5 0 0,169-70 0,-212 83 0,0-1 0,0 0 0,-1-2 0,25-21 0,48-56 0,7-6 0,-71 72 0,40-50 0,-41 45 0,35-34 0,131-103 0,-178 154 0,0-1 0,0-1 0,-1 0 0,-1 0 0,0-1 0,-1 0 0,0 0 0,7-18 0,60-107 0,-6 1 0,61-144 0,-122 255 0,-1 0 0,5-45 0,-7 40 0,10-40 0,16-24 0,-8 25 0,19-98 0,-31 119 0,3 1 0,2 0 0,27-58 0,-2 7 0,11-66 0,-26 84 0,21-113 0,-25 96 0,-4 13 0,15-164 0,-10 18 0,-20 217 0,-1 0 0,2 1 0,10-26 0,-9 25 0,0 0 0,0 0 0,3-26 0,-2-31 0,-6 51 0,1 0 0,2 0 0,0 0 0,0 0 0,2 1 0,1 0 0,9-24 0,73-169 0,-71 166 0,8-30 54,-14 43-764,18-43 1,-14 47-6117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8:36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2 24575,'-1'-1'0,"0"1"0,1 0 0,-1 0 0,0 0 0,0 0 0,0 0 0,0 0 0,1 0 0,-1 0 0,0 0 0,0 0 0,0 0 0,1 0 0,-1 1 0,0-1 0,0 0 0,0 1 0,1-1 0,-1 1 0,0-1 0,1 0 0,-1 1 0,0 0 0,1-1 0,-1 1 0,0-1 0,1 1 0,-1 0 0,1-1 0,0 1 0,-1 0 0,1 0 0,-1-1 0,1 1 0,0 0 0,0 0 0,-1 0 0,1-1 0,0 1 0,0 0 0,0 0 0,0 0 0,0-1 0,0 1 0,0 0 0,0 0 0,0 0 0,0 0 0,1-1 0,-1 1 0,0 0 0,1 0 0,-1 0 0,0-1 0,1 1 0,-1 0 0,1 0 0,4 7 0,-1 0 0,1 0 0,12 13 0,-16-20 0,191 209 0,-184-202 0,-1 1 0,1-1 0,-1 2 0,-1-1 0,0 1 0,0 0 0,-1 1 0,-1-1 0,1 1 0,-2 0 0,4 13 0,-6-17 0,0 0 0,0 0 0,0 0 0,-1 0 0,0 0 0,-1 0 0,0 0 0,0 0 0,0 0 0,-1 0 0,0 0 0,0 0 0,0-1 0,-1 1 0,0-1 0,-1 1 0,1-1 0,-1 0 0,-7 7 0,-2-1 0,-1 0 0,-1 0 0,0-2 0,0 0 0,-1 0 0,-29 11 0,30-15 0,0-2 0,-1 0 0,1-1 0,-1 0 0,1-1 0,-1-1 0,0 0 0,-31-4 0,-37 3 0,59 8 0,22-3 0,15-1 0,-4-4 0,0-1 0,0 0 0,-1 0 0,1-1 0,0 0 0,0 0 0,-1-1 0,11-5 0,4-1 0,28-10 0,-1-3 0,-1-2 0,-1-2 0,-2-2 0,64-51 0,-102 73 0,1-2 0,-1 1 0,-1-1 0,1 0 0,-1 0 0,0 0 0,8-19 0,-1-3 0,11-37 0,-17 44 0,1 0 0,1 0 0,18-31 0,-22 46 0,0 1 0,0 0 0,1 0 0,0 0 0,0 1 0,1 0 0,13-10 0,-20 16 0,0 0 0,0 0 0,0 0 0,0 0 0,0 0 0,0 0 0,0 1 0,0-1 0,0 0 0,0 0 0,0 0 0,0 0 0,0 0 0,0 0 0,0 0 0,0 0 0,0 0 0,0 1 0,0-1 0,0 0 0,0 0 0,0 0 0,0 0 0,0 0 0,1 0 0,-1 0 0,0 0 0,0 0 0,0 0 0,0 0 0,0 0 0,0 0 0,0 0 0,0 0 0,0 0 0,1 0 0,-1 0 0,0 0 0,0 0 0,0 0 0,0 0 0,0 0 0,0 0 0,0 0 0,0 0 0,0 0 0,1 0 0,-12 17 0,-20 19 0,-53 38 0,53-50 0,-48 52 0,66-62 0,1 1 0,1 0 0,0 0 0,2 1 0,-1 1 0,2 0 0,0 0 0,1 0 0,1 1 0,1 0 0,0 0 0,1 1 0,1-1 0,1 1 0,0 0 0,3 35 0,-1-50 0,1 0 0,-1 0 0,1 0 0,0 0 0,0 0 0,0 0 0,1 0 0,-1 0 0,1-1 0,0 1 0,0-1 0,0 1 0,1-1 0,-1 0 0,1 0 0,0 0 0,0 0 0,0 0 0,0-1 0,0 1 0,1-1 0,-1 0 0,1 0 0,-1 0 0,1 0 0,0-1 0,0 1 0,0-1 0,4 1 0,12 2 0,0-2 0,0 0 0,1-1 0,32-2 0,-32 1 0,78-2 0,82-2 0,-146-2 120,-33 5-188,-1 1 1,0-1-1,1 1 1,-1-1-1,0 1 1,1-1-1,-1 0 1,0 0-1,0 0 1,0 0-1,0 1 1,0-2-1,0 1 1,0 0-1,0 0 1,0 0-1,0 0 1,0-1-1,-1 1 1,1 0-1,0-2 1,0-12-6759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9:09.5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2563 24575,'0'1'0,"1"0"0,-1 0 0,0 0 0,1 0 0,-1 0 0,1 0 0,-1 0 0,1-1 0,-1 1 0,1 0 0,-1 0 0,1 0 0,0-1 0,-1 1 0,1 0 0,0-1 0,0 1 0,0 0 0,0-1 0,-1 1 0,1-1 0,0 1 0,2-1 0,27 11 0,-29-11 0,72 17 0,75 8 0,-35-7 0,13 4 0,575 85 0,-210-99 0,-275-12 0,-210 4 0,266-4 0,-190 0 0,103-20 0,240-50 0,9 34 0,30 37 0,-445 2 0,1 0 0,-1-2 0,0 0 0,0-2 0,-1 0 0,1-1 0,-1-1 0,28-14 0,-14 8 0,0 1 0,1 1 0,0 2 0,0 1 0,51-4 0,0 6 0,90 6 0,-150-1 0,0-1 0,0-1 0,38-10 0,12-1 0,128-24 0,-121 20 0,0 3 0,0 4 0,96 0 0,29 0 0,-14 0 0,-105 6 0,160-30 0,-107 12 0,274-34 0,-317 40 0,0-5 0,115-42 0,-58 16 0,-32 11 0,271-68 0,-337 95 0,85-19 0,-119 23 0,1-1 0,-1-2 0,-1 0 0,24-13 0,56-55 0,-35 40 0,-44 26 0,1-1 0,-2-1 0,0-1 0,0-1 0,19-19 0,-23 17 0,-6 5 0,0 0 0,1 0 0,1 1 0,0 1 0,0 0 0,28-15 0,-24 18 0,-1-2 0,0 0 0,0-1 0,-1-1 0,-1 0 0,27-26 0,67-91 0,-83 96 0,-6 5 0,-1-1 0,-1-1 0,19-47 0,12-21 0,-35 70 0,-1-1 0,-1 0 0,-2-1 0,6-30 0,17-49 0,-28 98 0,4-16 0,1 1 0,2 1 0,0 0 0,2 0 0,28-40 0,-12 29 0,-6 8 0,-1-1 0,-1-1 0,-1-1 0,19-40 0,31-69 0,-58 117 0,2 1 0,0 1 0,2 0 0,22-22 0,-30 34 0,1 1 0,-1 1 0,2-1 0,-1 1 0,1 1 0,-1 0 0,2 0 0,-1 1 0,0 0 0,17-3 0,-24 6 0,1 0 0,0 1 0,-1-1 0,1 1 0,0 0 0,-1 0 0,1 0 0,-1 1 0,1-1 0,0 1 0,-1 0 0,1 0 0,-1 0 0,1 0 0,-1 0 0,0 1 0,0 0 0,1 0 0,-1 0 0,0 0 0,-1 0 0,1 0 0,0 1 0,-1 0 0,1-1 0,-1 1 0,0 0 0,0 0 0,0 0 0,0 0 0,0 1 0,-1-1 0,0 0 0,1 1 0,0 4 0,1 5 0,0 0 0,-2 1 0,2 25 0,-3-26 0,1 0 0,0 0 0,1 1 0,4 13 0,52 129 0,-37-89 0,3 0 0,4-2 0,60 106 0,-67-132 0,21 54 0,-28-60 0,1 0 0,37 58 0,88 92 0,-76-101 0,-55-71 0,-1-1 0,0 1 0,-1 0 0,0 1 0,-1 0 0,0 0 0,5 16 0,-5-10 0,1-1 0,0 0 0,1-1 0,1 1 0,1-2 0,1 1 0,0-1 0,25 26 0,11 4 0,65 48 0,-32-28 0,-49-38 0,1-2 0,2 0 0,0-3 0,53 28 0,-11-12 0,-46-22 0,0-1 0,54 19 0,16-10 0,139 17 0,-183-33 0,23-1 0,157-5 0,-121-4 0,1907 1 0,-1869 8 0,179 31 0,-144-13 0,96 6 0,247 34 0,80 74 0,-568-130 0,1-1 0,66 3 0,-1-1 0,335 20 0,-111-21 0,386 5 0,-423-2 0,-45-1 0,1055-9 0,-684-4 0,-443 4 0,205-4 0,-354-1 0,0-1 0,-1-1 0,0-1 0,1-2 0,-2-1 0,0-1 0,0-2 0,-1-1 0,0 0 0,34-25 0,-36 18-1365,-11 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4:35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24575,'4'0'0,"6"-4"0,5-1 0,4-1 0,-1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4:40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 24575,'0'-2'0,"-1"-20"0,1 1 0,2-1 0,0 0 0,8-33 0,-8 49 0,0 0 0,0-1 0,1 2 0,0-1 0,0 0 0,1 0 0,-1 1 0,1 0 0,0 0 0,1 0 0,-1 0 0,1 0 0,0 1 0,0 0 0,0 0 0,1 1 0,-1-1 0,1 1 0,11-4 0,-17 7 0,23-10 0,0 2 0,35-9 0,-49 15 0,0 1 0,1 0 0,-1 1 0,0 0 0,0 0 0,0 1 0,0 0 0,0 1 0,0 0 0,9 3 0,-10-2 0,-1 0 0,0 0 0,0 0 0,0 1 0,0 0 0,-1 1 0,1-1 0,-1 1 0,0 1 0,-1-1 0,1 1 0,-1 0 0,0 0 0,5 9 0,-2-1 0,-1 1 0,0 0 0,-1 0 0,-1 1 0,7 29 0,-3-12 0,2 1 0,2-2 0,18 35 0,-13-28 0,19 55 0,-33-74 0,0-1 0,-1 1 0,-1 0 0,-1 31 0,-2-33 0,2-1 0,0 1 0,0-1 0,2 1 0,0-1 0,9 26 0,7 10 0,11 61 0,4 11 0,9 9 0,-38-115 0,0 0 0,3 22 0,-6-27 0,0-1 0,1 0 0,1 1 0,0-1 0,1 0 0,6 12 0,6 9 0,23 63 0,-18-41 0,-17-42 0,-1 0 0,4 22 0,-6-21 0,1-1 0,9 23 0,9 24 0,-2 1 0,-4 2 0,12 90 0,-1 15 0,-23-148 0,2 0 0,11 34 0,-10-35 0,0 0 0,5 37 0,-3-2 0,2 0 0,31 97 0,6 14 0,-42-147 0,-1 1 0,3 26 0,-5-27 0,1 0 0,0-1 0,8 21 0,4 14 0,-1 1 0,-3 1 0,-3 0 0,-1 1 0,-3 85 0,-2-106 0,2 0 0,14 64 0,-9-56 0,4 49 0,-10-65 0,1 0 0,1 0 0,1 0 0,1-1 0,2 1 0,0-2 0,14 26 0,-10-25 0,1 0 0,1-1 0,1 0 0,2-2 0,26 30 0,-16-23 0,-5-5 0,48 40 0,-63-58 0,0-1 0,0-1 0,1 0 0,0 0 0,0-1 0,0 0 0,1 0 0,-1-1 0,1 0 0,16 2 0,-6-2 0,-1 2 0,1 0 0,31 13 0,-29-9 0,0-2 0,32 7 0,197 51 0,-113-25 0,-94-30 0,0-1 0,0-3 0,1-2 0,64-1 0,364-4-1365,-452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5:01.7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5526 24575,'119'2'0,"133"-4"0,-167-13 0,-47 7 0,-25 5 0,0-1 0,0 0 0,0-2 0,22-11 0,22-10 0,31 0 0,177-31 0,-242 53 0,40-15 0,-46 13 0,0 2 0,1 0 0,-1 0 0,25-1 0,-33 4 0,0 1 0,0-2 0,-1 1 0,1-1 0,16-8 0,21-7 0,30-5 0,50-12 0,-105 30 0,35-14 0,16-5 0,-59 20 0,0-1 0,0-1 0,-1 0 0,1 0 0,-1-1 0,17-14 0,-13 10 0,0 1 0,29-14 0,15 1 0,-39 16 0,-1 0 0,0-2 0,0 0 0,-1-2 0,19-12 0,15-21 0,74-77 0,-30 26 0,-21 18 0,-47 46 0,1 2 0,1 1 0,38-26 0,-60 47 0,0-1 0,-1 1 0,0-1 0,0-1 0,0 0 0,-1 0 0,-1 0 0,8-13 0,39-88 0,-36 73 0,13-29 0,-4-2 0,22-80 0,-24 53 0,73-184 0,-40 135 0,6-13 0,-53 133 0,-2-1 0,-1-1 0,-1 1 0,-1-1 0,-2 0 0,2-50 0,-3 38 0,3 1 0,2 1 0,1-1 0,2 1 0,15-36 0,12-48 0,-16 37 0,34-83 0,-45 137 0,-2 0 0,-2 0 0,6-44 0,0-6 0,12-53 0,-10 48 0,34-113 0,-41 167 0,0 0 0,-2 0 0,1-41 0,1-1 0,18-112 0,-19 145 0,1-1 0,14-38 0,-13 51 0,5-36 0,-10 45 0,1-1 0,1 1 0,0 0 0,1 0 0,10-19 0,147-235 0,-98 150 0,-49 88 0,2 0 0,35-49 0,16 3 0,-48 59 0,-2-1 0,0-1 0,24-39 0,-15 5 0,-18 36 0,23-37 0,-29 51 0,1 1 0,1 0 0,-1 0 0,1 0 0,0 1 0,0-1 0,0 1 0,1 1 0,8-6 0,4 2 0,0-1 0,1 2 0,0 1 0,0 0 0,0 1 0,0 2 0,25-3 0,149 5 0,-94 4 0,-89-3 0,0 1 0,0 1 0,0 0 0,0 0 0,-1 1 0,1 1 0,-1 0 0,0 0 0,13 7 0,10 9 0,42 32 0,-8-4 0,-46-35 0,-10-7 0,1 1 0,-1 1 0,0 0 0,-1 1 0,0 0 0,15 17 0,-15-12 0,-1 0 0,-1 0 0,0 1 0,-1 0 0,0 1 0,-1 0 0,-1 0 0,4 20 0,-6-27 0,0-1 0,0 0 0,1 1 0,1-1 0,8 12 0,-8-13 0,-1 0 0,1 0 0,-1 1 0,-1 0 0,1-1 0,-1 1 0,1 9 0,3 19 0,-6-21 0,2-1 0,0 0 0,1 1 0,9 21 0,13 26 0,-3 1 0,20 89 0,-32-112 0,19 41 0,-1-1 0,-21-61 0,0-1 0,1 0 0,1 0 0,1-1 0,0 0 0,16 16 0,23 36 0,-44-58 0,-1 0 0,0 0 0,6 20 0,12 26 0,-9-28 0,-2 1 0,-1 1 0,-2-1 0,7 38 0,3 9 0,-8-28 0,-2 0 0,2 62 0,7 35 0,-10-103 0,24 70 0,-26-93 0,-2 1 0,0 0 0,-1-1 0,0 39 0,4 22 0,-5-72 0,0-1 0,1 0 0,1 0 0,-1 0 0,1-1 0,0 1 0,10 13 0,10 17 0,-9-3 0,13 48 0,-8-20 0,-10-30 0,-1 0 0,3 36 0,-4-25 0,16 144 0,-17-131 0,24 122 0,8-64 0,-6-22 0,-27-77 0,1 1 0,0-1 0,1-1 0,11 15 0,-9-13 0,0 0 0,-1 0 0,6 19 0,74 214 0,-15-27 0,-66-206 0,0 1 0,1-1 0,1 0 0,1-1 0,0 0 0,2-1 0,16 17 0,-7-6 0,-2 1 0,0 1 0,25 48 0,-25-40 0,1-1 0,27 32 0,25 35 0,-17-22 0,-33-49 0,-9-12 0,0 1 0,2-2 0,0 0 0,36 30 0,6 2 0,-45-37 0,1-1 0,1 0 0,0 0 0,32 17 0,0-4 0,59 43 0,-67-41 0,1-2 0,57 26 0,-42-24 0,-32-16 0,43 17 0,-27-16 0,2 2 0,1-2 0,63 10 0,24-2 0,-63-9 0,0-2 0,70-1 0,-109-6 0,0 0 0,0 2 0,0 2 0,0 0 0,35 14 0,11 2 0,47-1 0,4 2 0,-90-16 0,-1-1 0,1-2 0,35 0 0,53 6 0,-44-1 0,0-4 0,102-7 0,-50 0 0,422 2 0,-536 1 0,0 1 0,1 0 0,-1 2 0,30 9 0,23 6 0,-55-17-227,-1 1-1,0 1 1,0 0-1,0 1 1,22 12-1,-18-7-6598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05:04.7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1740 2 24575,'-72'-1'0,"-79"2"0,138 2 0,0-1 0,0 2 0,0-1 0,-24 12 0,-8 2 0,-76 20 0,-1-5 0,-203 25 0,310-55 0,-13 0 0,0 2 0,-49 13 0,-3 3 0,-126 15 0,118-22 0,30-7-185,-107-3-1,123-3-808,14-1-5832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05:58.5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1,'0'4,"0"10,0 6,0 18,0 5,0 4,0 3,0 5,0-2,0-2,0-6,0-1,0-5,0-5,0 1,0-1,0 1,0-1,0-2,0-2,0 2,0 0,0-1,0-2,0 2,0 1,0 3,0-1,0-1,0-2,0 1,0 5,0-1,0-2,0-2,0-3,0-2,9-1,2-1,-1-1,-1 5,1 0,-1 5,-1 0,-3-1,-2-2,-2-3,0-1,-1-1,-1-1,1 0,-1-1,1 0,0 0,0 5,0 1,0 0,0-1,-5-6,0-2,0 0,0 0,2 0,2 2,0 0,0 1,1 1,0 3,1 7,-1 1,0 3,0-2,0-2,0-3,0-3,0-2,0-1,0 2,0 2,0 0,0-2,0-1,0-1,0 4,0 1,0-1,4-6,2 2,-1 1,-1-1,-1 1,-1-2,-1 1,0-1,-1-1,0 5,-1 2,1-2,0 0,0-1,0-2,0 0,0-1,0 0,0-1,0 1,0-1,0 5,0 1,0 0,0-1,0 3,0 8,0 2,0-2,0-3,0-5,0 2,0-2,0-2,0-1,0-2,0 3,0 1,0-1,0 2,0 1,0 3,0-1,0-1,0-4,0-1,0-2,0 2,0 2,0-2,0 0,0-2,0-1,0-1,0 0,0 0,0-1,0 1,0-1,4 5,2 1,-1 0,0-1,-2-2,-1 0,-1 3,-1 1,0-2,0 0,0 3,0 0,0 3,-1-1,1 0,0-4,0 3,0-1,0-1,0-2,0-2,0 0,0-2,0-1,0 1,0-1,0 1,0-1,0 5,0 5,0 2,0-2,0-2,0 1,0 1,0-3,0 3,0-1,0 2,0 5,0-2,0-2,0-4,0-2,0-2,0-3,0 4,0 1,0 3,0 1,0-1,0-3,0-1,0 6,0 2,0-2,0-2,0-2,0-3,0 2,0 1,0-1,0-2,0 0,0 2,0 5,0 1,0-2,0-2,0-3,0-2,0-1,0-1,0 4,0 5,0 5,0 5,0-2,0-3,0-4,0-9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6A67-0A9A-4AE9-8AC1-273BC4FB152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7E6D-FE93-4A64-9D4D-2B9C1D3A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6D56-33B6-4D70-9ED3-7CCF022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6A41-23ED-4DE3-AB37-0469EE9E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943-3C5C-455E-A435-140DCE2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231F-81E1-4C5D-97D9-750E2DF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CDA9-B311-4917-800C-08EC951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5B9-B0D3-48D8-BF60-A4509EB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C9A1-F338-400A-8AE3-ACB19F2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6F0-D0E1-454B-8F11-15BDFD31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658B-333F-41CC-99B0-5BC271F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F4CA-AA6B-45CE-8C79-E0BD4BB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FF-4F2D-4C38-9E76-26D0FFE3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A344-CBF4-4DFB-A4C9-D24D05E9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550-A44F-414D-8AE4-4963C1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1629-2840-4C36-BBB0-D975BA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61ED-685A-417B-9F45-B8D69BFD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156-6E5F-43A0-A017-44C42B6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FED-0B5B-419A-ACAE-B27B2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C4D4-72FF-4049-B709-E3E974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DF3-5E0C-4BA8-BAEE-6BC9F42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FF56-03DC-44A7-B3D9-98185F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72D-093C-4E3F-857A-C516A8E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2-CB18-4711-901A-278614BD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D8B7-0B03-45CB-A64E-51F40A5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DA52-4D51-4E5D-A4ED-0147D63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E575-A6FC-4E99-A400-FF0CC14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5F8-7ACF-4245-A283-75581A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06B-70B7-4EE0-9606-3EBCEF9A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0C5E-24C5-45A5-B240-A9F6206B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A42-12EA-45C1-A4B6-0ABB1D0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0B12-0C9B-405E-9E8B-C585D6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EC11-D133-4884-B31E-E749273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612-8B27-4526-B98B-79D2B0B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5B5-0E75-466F-AD45-F89FF591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2178-24B9-4020-9064-BE7683B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544D-F389-4E74-A9AF-BC97B07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AFED-7FDC-4516-86A2-32666C21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E51D-04C0-447D-828B-58B238F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456F-4212-41F2-85A1-2B006AED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24182-E9F9-4953-883E-4C7350D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A8-092B-46B2-8EB5-6794FB5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1709-C86A-44FC-9620-22793AC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F9347-9F01-4F76-8155-7AB21BB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79EB-78AA-4BCA-8E12-D9E1916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77A6-8FBA-4DB4-8969-32BD6F7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B91-B020-478B-BB31-9E04FB0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5E673-CECA-44EF-8919-C89195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E5E-F650-49F3-8A72-3BA0EC5F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BEB2-53AD-443E-B37D-5FAAA8DA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062-E974-4221-BBA9-E263291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EEBC-A0ED-472D-9F0C-65557723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CFE4-BC7E-466C-93E5-ADFE600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5DD-A057-4F7B-AB03-8E7D5E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213-DEAB-427F-98B7-986F03C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D1D5-9A1E-4E9B-B4D8-F06804B8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44C1-5980-4211-8002-735AEAC7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B172-58E1-4402-8C10-D75F0C8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EEE-4756-4E14-8A72-A7EA7B2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116C-40C3-4693-AA53-E69E4E9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C486-7BC1-4B0C-86E9-14A7DE9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5082-C7B0-41D2-A672-498697D9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87-4A6E-4EA2-8E02-87949C7F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36DC-F4FC-4C46-BF72-E910F68E061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DBF3-4CF1-470E-9BAE-2B1E1F29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E2C-55B3-4CF4-A8CB-3266B883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18.png"/><Relationship Id="rId42" Type="http://schemas.openxmlformats.org/officeDocument/2006/relationships/customXml" Target="../ink/ink24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37.xml"/><Relationship Id="rId16" Type="http://schemas.openxmlformats.org/officeDocument/2006/relationships/customXml" Target="../ink/ink11.xml"/><Relationship Id="rId11" Type="http://schemas.openxmlformats.org/officeDocument/2006/relationships/image" Target="../media/image13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6.png"/><Relationship Id="rId40" Type="http://schemas.openxmlformats.org/officeDocument/2006/relationships/customXml" Target="../ink/ink23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32.xml"/><Relationship Id="rId66" Type="http://schemas.openxmlformats.org/officeDocument/2006/relationships/customXml" Target="../ink/ink36.xml"/><Relationship Id="rId74" Type="http://schemas.openxmlformats.org/officeDocument/2006/relationships/customXml" Target="../ink/ink40.xml"/><Relationship Id="rId5" Type="http://schemas.openxmlformats.org/officeDocument/2006/relationships/image" Target="../media/image10.png"/><Relationship Id="rId61" Type="http://schemas.openxmlformats.org/officeDocument/2006/relationships/image" Target="../media/image38.png"/><Relationship Id="rId19" Type="http://schemas.openxmlformats.org/officeDocument/2006/relationships/image" Target="../media/image17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1.png"/><Relationship Id="rId30" Type="http://schemas.openxmlformats.org/officeDocument/2006/relationships/customXml" Target="../ink/ink18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69" Type="http://schemas.openxmlformats.org/officeDocument/2006/relationships/image" Target="../media/image42.png"/><Relationship Id="rId77" Type="http://schemas.openxmlformats.org/officeDocument/2006/relationships/image" Target="../media/image46.png"/><Relationship Id="rId8" Type="http://schemas.openxmlformats.org/officeDocument/2006/relationships/customXml" Target="../ink/ink7.xml"/><Relationship Id="rId51" Type="http://schemas.openxmlformats.org/officeDocument/2006/relationships/image" Target="../media/image33.png"/><Relationship Id="rId72" Type="http://schemas.openxmlformats.org/officeDocument/2006/relationships/customXml" Target="../ink/ink39.xml"/><Relationship Id="rId3" Type="http://schemas.openxmlformats.org/officeDocument/2006/relationships/image" Target="../media/image9.png"/><Relationship Id="rId12" Type="http://schemas.openxmlformats.org/officeDocument/2006/relationships/customXml" Target="../ink/ink9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3.xml"/><Relationship Id="rId41" Type="http://schemas.openxmlformats.org/officeDocument/2006/relationships/image" Target="../media/image28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8.xml"/><Relationship Id="rId31" Type="http://schemas.openxmlformats.org/officeDocument/2006/relationships/image" Target="../media/image23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4" Type="http://schemas.openxmlformats.org/officeDocument/2006/relationships/customXml" Target="../ink/ink5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2.xml"/><Relationship Id="rId39" Type="http://schemas.openxmlformats.org/officeDocument/2006/relationships/image" Target="../media/image27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35.png"/><Relationship Id="rId76" Type="http://schemas.openxmlformats.org/officeDocument/2006/relationships/customXml" Target="../ink/ink41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2" Type="http://schemas.openxmlformats.org/officeDocument/2006/relationships/customXml" Target="../ink/ink4.xml"/><Relationship Id="rId2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7E1D-4C8C-4B5B-A98A-815D7659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BE2-E961-42D9-A1F1-A01F7D577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 October 2021</a:t>
            </a:r>
          </a:p>
        </p:txBody>
      </p:sp>
    </p:spTree>
    <p:extLst>
      <p:ext uri="{BB962C8B-B14F-4D97-AF65-F5344CB8AC3E}">
        <p14:creationId xmlns:p14="http://schemas.microsoft.com/office/powerpoint/2010/main" val="4139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F76A-D52C-4BDC-9333-866A3CCC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Yukawa Potential</a:t>
            </a:r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22E37E48-C5A5-4CBD-8A14-105910874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76" y="1608878"/>
            <a:ext cx="8881662" cy="4561104"/>
          </a:xfrm>
        </p:spPr>
      </p:pic>
    </p:spTree>
    <p:extLst>
      <p:ext uri="{BB962C8B-B14F-4D97-AF65-F5344CB8AC3E}">
        <p14:creationId xmlns:p14="http://schemas.microsoft.com/office/powerpoint/2010/main" val="106089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F134-4D29-4296-A1C1-3BE68519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31F9320-8756-4B21-85E7-29884928E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9" y="1825625"/>
            <a:ext cx="9583261" cy="4921404"/>
          </a:xfrm>
        </p:spPr>
      </p:pic>
    </p:spTree>
    <p:extLst>
      <p:ext uri="{BB962C8B-B14F-4D97-AF65-F5344CB8AC3E}">
        <p14:creationId xmlns:p14="http://schemas.microsoft.com/office/powerpoint/2010/main" val="68110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C41B-7366-4372-8F85-B05FB737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4AD799-8B61-4989-9070-23797D215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52" y="1690688"/>
            <a:ext cx="9669696" cy="4965792"/>
          </a:xfrm>
        </p:spPr>
      </p:pic>
    </p:spTree>
    <p:extLst>
      <p:ext uri="{BB962C8B-B14F-4D97-AF65-F5344CB8AC3E}">
        <p14:creationId xmlns:p14="http://schemas.microsoft.com/office/powerpoint/2010/main" val="10060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CC8F-A690-41D4-A429-B0B51181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US" dirty="0"/>
              <a:t>Cannot Use the lane potentials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710FAC9-8B9E-44F3-9534-CDFCDC573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5659"/>
            <a:ext cx="10252697" cy="5265188"/>
          </a:xfrm>
        </p:spPr>
      </p:pic>
    </p:spTree>
    <p:extLst>
      <p:ext uri="{BB962C8B-B14F-4D97-AF65-F5344CB8AC3E}">
        <p14:creationId xmlns:p14="http://schemas.microsoft.com/office/powerpoint/2010/main" val="389919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1E7BA-4C72-493C-A6E1-14688B6B6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41" y="408372"/>
            <a:ext cx="8136977" cy="617646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2A850F-751B-446B-8534-6582D3AB7E1B}"/>
                  </a:ext>
                </a:extLst>
              </p14:cNvPr>
              <p14:cNvContentPartPr/>
              <p14:nvPr/>
            </p14:nvContentPartPr>
            <p14:xfrm>
              <a:off x="5887569" y="4393353"/>
              <a:ext cx="522360" cy="67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2A850F-751B-446B-8534-6582D3AB7E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8569" y="4384713"/>
                <a:ext cx="5400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BD86CB-16F7-45C2-AF3E-7DB6B5F1E633}"/>
                  </a:ext>
                </a:extLst>
              </p14:cNvPr>
              <p14:cNvContentPartPr/>
              <p14:nvPr/>
            </p14:nvContentPartPr>
            <p14:xfrm>
              <a:off x="6169809" y="3963153"/>
              <a:ext cx="657360" cy="866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BD86CB-16F7-45C2-AF3E-7DB6B5F1E6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0809" y="3954513"/>
                <a:ext cx="675000" cy="8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E6AF73-1B1C-40DD-A9EA-B73598F88725}"/>
                  </a:ext>
                </a:extLst>
              </p14:cNvPr>
              <p14:cNvContentPartPr/>
              <p14:nvPr/>
            </p14:nvContentPartPr>
            <p14:xfrm>
              <a:off x="5474649" y="4756953"/>
              <a:ext cx="553320" cy="534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E6AF73-1B1C-40DD-A9EA-B73598F887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6009" y="4747953"/>
                <a:ext cx="570960" cy="5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2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1E568F-744B-4831-A832-D303BAA3A92E}"/>
                  </a:ext>
                </a:extLst>
              </p14:cNvPr>
              <p14:cNvContentPartPr/>
              <p14:nvPr/>
            </p14:nvContentPartPr>
            <p14:xfrm>
              <a:off x="2840529" y="3434673"/>
              <a:ext cx="1092960" cy="156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1E568F-744B-4831-A832-D303BAA3A9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1889" y="3425673"/>
                <a:ext cx="1110600" cy="15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17B752-3583-4C18-8552-FA6EA98B9C78}"/>
                  </a:ext>
                </a:extLst>
              </p14:cNvPr>
              <p14:cNvContentPartPr/>
              <p14:nvPr/>
            </p14:nvContentPartPr>
            <p14:xfrm>
              <a:off x="3905769" y="3446193"/>
              <a:ext cx="24120" cy="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17B752-3583-4C18-8552-FA6EA98B9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7129" y="3437193"/>
                <a:ext cx="417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100730-14B9-4CCD-843D-D000775D95E8}"/>
                  </a:ext>
                </a:extLst>
              </p14:cNvPr>
              <p14:cNvContentPartPr/>
              <p14:nvPr/>
            </p14:nvContentPartPr>
            <p14:xfrm>
              <a:off x="3941049" y="3341793"/>
              <a:ext cx="1118520" cy="163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100730-14B9-4CCD-843D-D000775D95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2049" y="3333153"/>
                <a:ext cx="113616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908876-0EEA-4FFC-82A2-063F13F517EA}"/>
                  </a:ext>
                </a:extLst>
              </p14:cNvPr>
              <p14:cNvContentPartPr/>
              <p14:nvPr/>
            </p14:nvContentPartPr>
            <p14:xfrm>
              <a:off x="2405649" y="2901873"/>
              <a:ext cx="3686040" cy="2064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908876-0EEA-4FFC-82A2-063F13F517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7009" y="2892873"/>
                <a:ext cx="3703680" cy="20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1024C3-242C-4063-A981-478EFAA20FC9}"/>
                  </a:ext>
                </a:extLst>
              </p14:cNvPr>
              <p14:cNvContentPartPr/>
              <p14:nvPr/>
            </p14:nvContentPartPr>
            <p14:xfrm>
              <a:off x="2054649" y="4846233"/>
              <a:ext cx="626760" cy="98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1024C3-242C-4063-A981-478EFAA20F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5649" y="4837593"/>
                <a:ext cx="6444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AC3954D-1184-4136-A9E6-A88F473A7709}"/>
                  </a:ext>
                </a:extLst>
              </p14:cNvPr>
              <p14:cNvContentPartPr/>
              <p14:nvPr/>
            </p14:nvContentPartPr>
            <p14:xfrm>
              <a:off x="4021329" y="2671833"/>
              <a:ext cx="36360" cy="2484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AC3954D-1184-4136-A9E6-A88F473A77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03329" y="2564193"/>
                <a:ext cx="72000" cy="27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DE7E9B-160C-44C4-9654-A1C1C03807DD}"/>
                  </a:ext>
                </a:extLst>
              </p14:cNvPr>
              <p14:cNvContentPartPr/>
              <p14:nvPr/>
            </p14:nvContentPartPr>
            <p14:xfrm>
              <a:off x="4011969" y="1101153"/>
              <a:ext cx="45720" cy="1597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DE7E9B-160C-44C4-9654-A1C1C03807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94329" y="993153"/>
                <a:ext cx="81360" cy="18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982741-8139-40BC-87C3-B5FF02BE248E}"/>
                  </a:ext>
                </a:extLst>
              </p14:cNvPr>
              <p14:cNvContentPartPr/>
              <p14:nvPr/>
            </p14:nvContentPartPr>
            <p14:xfrm>
              <a:off x="914169" y="914673"/>
              <a:ext cx="3153240" cy="4003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982741-8139-40BC-87C3-B5FF02BE24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5529" y="905673"/>
                <a:ext cx="3170880" cy="40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37531BA-8FD0-4DE1-AF9A-528AD60C6B45}"/>
                  </a:ext>
                </a:extLst>
              </p14:cNvPr>
              <p14:cNvContentPartPr/>
              <p14:nvPr/>
            </p14:nvContentPartPr>
            <p14:xfrm>
              <a:off x="5027889" y="4255833"/>
              <a:ext cx="1967760" cy="511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37531BA-8FD0-4DE1-AF9A-528AD60C6B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19249" y="4247193"/>
                <a:ext cx="19854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5A8932E-7975-49F5-A220-7B9D6F4ACE08}"/>
                  </a:ext>
                </a:extLst>
              </p14:cNvPr>
              <p14:cNvContentPartPr/>
              <p14:nvPr/>
            </p14:nvContentPartPr>
            <p14:xfrm>
              <a:off x="4127889" y="940477"/>
              <a:ext cx="360" cy="198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5A8932E-7975-49F5-A220-7B9D6F4ACE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18889" y="931837"/>
                <a:ext cx="1800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3D0E45F-3329-49E0-9894-34A5233A2CC7}"/>
              </a:ext>
            </a:extLst>
          </p:cNvPr>
          <p:cNvGrpSpPr/>
          <p:nvPr/>
        </p:nvGrpSpPr>
        <p:grpSpPr>
          <a:xfrm>
            <a:off x="4056969" y="958477"/>
            <a:ext cx="976680" cy="3311756"/>
            <a:chOff x="4056969" y="958477"/>
            <a:chExt cx="976680" cy="331175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5BC156-168D-46AC-8D45-EFB9770A6054}"/>
                    </a:ext>
                  </a:extLst>
                </p14:cNvPr>
                <p14:cNvContentPartPr/>
                <p14:nvPr/>
              </p14:nvContentPartPr>
              <p14:xfrm>
                <a:off x="4056969" y="958477"/>
                <a:ext cx="955080" cy="3289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5BC156-168D-46AC-8D45-EFB9770A60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7969" y="949837"/>
                  <a:ext cx="972720" cy="33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9833B9-E505-4BAC-B8DB-B4266DAFD24F}"/>
                    </a:ext>
                  </a:extLst>
                </p14:cNvPr>
                <p14:cNvContentPartPr/>
                <p14:nvPr/>
              </p14:nvContentPartPr>
              <p14:xfrm>
                <a:off x="5002329" y="4237113"/>
                <a:ext cx="31320" cy="3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9833B9-E505-4BAC-B8DB-B4266DAFD2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93329" y="4228113"/>
                  <a:ext cx="4896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2A35BA7-09E3-4E14-84AA-63CE0B70E5A9}"/>
                  </a:ext>
                </a:extLst>
              </p14:cNvPr>
              <p14:cNvContentPartPr/>
              <p14:nvPr/>
            </p14:nvContentPartPr>
            <p14:xfrm>
              <a:off x="1810569" y="505713"/>
              <a:ext cx="1874160" cy="3233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A35BA7-09E3-4E14-84AA-63CE0B70E5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06249" y="501393"/>
                <a:ext cx="1882800" cy="32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8CE6DFE-08C3-45D4-A02D-B19C51DFB3F5}"/>
                  </a:ext>
                </a:extLst>
              </p14:cNvPr>
              <p14:cNvContentPartPr/>
              <p14:nvPr/>
            </p14:nvContentPartPr>
            <p14:xfrm>
              <a:off x="157089" y="2973513"/>
              <a:ext cx="1964520" cy="2934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8CE6DFE-08C3-45D4-A02D-B19C51DFB3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2769" y="2969193"/>
                <a:ext cx="1973160" cy="29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563DA68-1B5E-42E2-97A4-A44FAE5AE44A}"/>
                  </a:ext>
                </a:extLst>
              </p14:cNvPr>
              <p14:cNvContentPartPr/>
              <p14:nvPr/>
            </p14:nvContentPartPr>
            <p14:xfrm>
              <a:off x="826689" y="4908513"/>
              <a:ext cx="1348200" cy="108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563DA68-1B5E-42E2-97A4-A44FAE5AE4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8049" y="4899873"/>
                <a:ext cx="13658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4EC21A1-B9A7-4DD2-850F-8E14DC311551}"/>
                  </a:ext>
                </a:extLst>
              </p14:cNvPr>
              <p14:cNvContentPartPr/>
              <p14:nvPr/>
            </p14:nvContentPartPr>
            <p14:xfrm>
              <a:off x="6018609" y="4867833"/>
              <a:ext cx="2098440" cy="105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4EC21A1-B9A7-4DD2-850F-8E14DC3115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09609" y="4858833"/>
                <a:ext cx="21160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55F883-A344-4649-85E4-5E3A5CF98571}"/>
                  </a:ext>
                </a:extLst>
              </p14:cNvPr>
              <p14:cNvContentPartPr/>
              <p14:nvPr/>
            </p14:nvContentPartPr>
            <p14:xfrm>
              <a:off x="6702249" y="4749393"/>
              <a:ext cx="1274760" cy="44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55F883-A344-4649-85E4-5E3A5CF985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93249" y="4740393"/>
                <a:ext cx="1292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EA9B377-4245-49E3-9A62-C20DDA480BF4}"/>
                  </a:ext>
                </a:extLst>
              </p14:cNvPr>
              <p14:cNvContentPartPr/>
              <p14:nvPr/>
            </p14:nvContentPartPr>
            <p14:xfrm>
              <a:off x="861609" y="5015073"/>
              <a:ext cx="745560" cy="65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EA9B377-4245-49E3-9A62-C20DDA480B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2609" y="5006433"/>
                <a:ext cx="7632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7D2757F-E02D-4F75-BFB4-162CBB4E6F33}"/>
                  </a:ext>
                </a:extLst>
              </p14:cNvPr>
              <p14:cNvContentPartPr/>
              <p14:nvPr/>
            </p14:nvContentPartPr>
            <p14:xfrm>
              <a:off x="817689" y="4979433"/>
              <a:ext cx="2289600" cy="214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7D2757F-E02D-4F75-BFB4-162CBB4E6F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8689" y="4970433"/>
                <a:ext cx="23072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B8AB0DE-5A51-457D-A543-36F00A85D12C}"/>
                  </a:ext>
                </a:extLst>
              </p14:cNvPr>
              <p14:cNvContentPartPr/>
              <p14:nvPr/>
            </p14:nvContentPartPr>
            <p14:xfrm>
              <a:off x="4829169" y="4926873"/>
              <a:ext cx="3417480" cy="223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B8AB0DE-5A51-457D-A543-36F00A85D1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20169" y="4917873"/>
                <a:ext cx="3435120" cy="24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4553DCC9-D95C-4FDA-9BC8-7FA3636B80BB}"/>
              </a:ext>
            </a:extLst>
          </p:cNvPr>
          <p:cNvGrpSpPr/>
          <p:nvPr/>
        </p:nvGrpSpPr>
        <p:grpSpPr>
          <a:xfrm>
            <a:off x="4260729" y="5979873"/>
            <a:ext cx="2873160" cy="573480"/>
            <a:chOff x="4260729" y="5979873"/>
            <a:chExt cx="287316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0B2E27-2BCD-4391-91E5-89DA53F933EE}"/>
                    </a:ext>
                  </a:extLst>
                </p14:cNvPr>
                <p14:cNvContentPartPr/>
                <p14:nvPr/>
              </p14:nvContentPartPr>
              <p14:xfrm>
                <a:off x="4260729" y="6107313"/>
                <a:ext cx="2247840" cy="18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0B2E27-2BCD-4391-91E5-89DA53F933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6409" y="6102993"/>
                  <a:ext cx="2256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F1DDF5-91AB-41D8-904C-520E6338624E}"/>
                    </a:ext>
                  </a:extLst>
                </p14:cNvPr>
                <p14:cNvContentPartPr/>
                <p14:nvPr/>
              </p14:nvContentPartPr>
              <p14:xfrm>
                <a:off x="6347289" y="6027753"/>
                <a:ext cx="323640" cy="181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F1DDF5-91AB-41D8-904C-520E633862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42969" y="6023433"/>
                  <a:ext cx="332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29747BD-FC37-4AA4-B923-EFFD02B6134F}"/>
                    </a:ext>
                  </a:extLst>
                </p14:cNvPr>
                <p14:cNvContentPartPr/>
                <p14:nvPr/>
              </p14:nvContentPartPr>
              <p14:xfrm>
                <a:off x="6858129" y="5979873"/>
                <a:ext cx="275760" cy="573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29747BD-FC37-4AA4-B923-EFFD02B613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53809" y="5975553"/>
                  <a:ext cx="284400" cy="58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8403CD6-2202-42DA-B2D4-B241ED64BD8A}"/>
              </a:ext>
            </a:extLst>
          </p:cNvPr>
          <p:cNvGrpSpPr/>
          <p:nvPr/>
        </p:nvGrpSpPr>
        <p:grpSpPr>
          <a:xfrm>
            <a:off x="3674649" y="16833"/>
            <a:ext cx="5214600" cy="5303160"/>
            <a:chOff x="3674649" y="16833"/>
            <a:chExt cx="5214600" cy="530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1B56BD-5121-4745-86C4-F2DFAFBFBA43}"/>
                    </a:ext>
                  </a:extLst>
                </p14:cNvPr>
                <p14:cNvContentPartPr/>
                <p14:nvPr/>
              </p14:nvContentPartPr>
              <p14:xfrm>
                <a:off x="3749169" y="630993"/>
                <a:ext cx="281520" cy="256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1B56BD-5121-4745-86C4-F2DFAFBFBA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44849" y="626673"/>
                  <a:ext cx="290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97E36D-3BFC-4B90-B17D-1236110D77EA}"/>
                    </a:ext>
                  </a:extLst>
                </p14:cNvPr>
                <p14:cNvContentPartPr/>
                <p14:nvPr/>
              </p14:nvContentPartPr>
              <p14:xfrm>
                <a:off x="3674649" y="461073"/>
                <a:ext cx="362880" cy="538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97E36D-3BFC-4B90-B17D-1236110D77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0329" y="456753"/>
                  <a:ext cx="37152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C4676F-C6E6-4BB6-AF00-299C08B7EE3D}"/>
                    </a:ext>
                  </a:extLst>
                </p14:cNvPr>
                <p14:cNvContentPartPr/>
                <p14:nvPr/>
              </p14:nvContentPartPr>
              <p14:xfrm>
                <a:off x="4092249" y="558273"/>
                <a:ext cx="291960" cy="382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C4676F-C6E6-4BB6-AF00-299C08B7EE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87929" y="553953"/>
                  <a:ext cx="300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A5B3A9-6C4E-42A1-8B10-7E8974E155C1}"/>
                    </a:ext>
                  </a:extLst>
                </p14:cNvPr>
                <p14:cNvContentPartPr/>
                <p14:nvPr/>
              </p14:nvContentPartPr>
              <p14:xfrm>
                <a:off x="3674649" y="76233"/>
                <a:ext cx="99000" cy="358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A5B3A9-6C4E-42A1-8B10-7E8974E155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70329" y="71913"/>
                  <a:ext cx="107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3529BF-6A82-4398-9B55-DA9A78A4CA68}"/>
                    </a:ext>
                  </a:extLst>
                </p14:cNvPr>
                <p14:cNvContentPartPr/>
                <p14:nvPr/>
              </p14:nvContentPartPr>
              <p14:xfrm>
                <a:off x="4341009" y="435873"/>
                <a:ext cx="55800" cy="124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3529BF-6A82-4398-9B55-DA9A78A4CA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36689" y="431553"/>
                  <a:ext cx="6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638275-EB90-48B9-9D07-F09309B73E30}"/>
                    </a:ext>
                  </a:extLst>
                </p14:cNvPr>
                <p14:cNvContentPartPr/>
                <p14:nvPr/>
              </p14:nvContentPartPr>
              <p14:xfrm>
                <a:off x="4323369" y="656553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638275-EB90-48B9-9D07-F09309B73E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19049" y="6522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9742A7-776D-45B2-AE0C-C50FDFEF4749}"/>
                    </a:ext>
                  </a:extLst>
                </p14:cNvPr>
                <p14:cNvContentPartPr/>
                <p14:nvPr/>
              </p14:nvContentPartPr>
              <p14:xfrm>
                <a:off x="4074609" y="63633"/>
                <a:ext cx="381600" cy="851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9742A7-776D-45B2-AE0C-C50FDFEF47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70289" y="59313"/>
                  <a:ext cx="39024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F84AC8-80C2-4846-8928-DCC13BDB0499}"/>
                    </a:ext>
                  </a:extLst>
                </p14:cNvPr>
                <p14:cNvContentPartPr/>
                <p14:nvPr/>
              </p14:nvContentPartPr>
              <p14:xfrm>
                <a:off x="3693009" y="425433"/>
                <a:ext cx="758520" cy="27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F84AC8-80C2-4846-8928-DCC13BDB04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88689" y="421113"/>
                  <a:ext cx="767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DF2EAF-4E46-4F7B-83C5-6E592E78EC1B}"/>
                    </a:ext>
                  </a:extLst>
                </p14:cNvPr>
                <p14:cNvContentPartPr/>
                <p14:nvPr/>
              </p14:nvContentPartPr>
              <p14:xfrm>
                <a:off x="3754929" y="16833"/>
                <a:ext cx="632160" cy="37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DF2EAF-4E46-4F7B-83C5-6E592E78EC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50609" y="12513"/>
                  <a:ext cx="640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C3D54D-895F-4781-A94F-3373063037D7}"/>
                    </a:ext>
                  </a:extLst>
                </p14:cNvPr>
                <p14:cNvContentPartPr/>
                <p14:nvPr/>
              </p14:nvContentPartPr>
              <p14:xfrm>
                <a:off x="4455489" y="416793"/>
                <a:ext cx="1713240" cy="3521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C3D54D-895F-4781-A94F-3373063037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51169" y="412473"/>
                  <a:ext cx="1721880" cy="35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9EB40C-6E8D-4721-90D6-6A3789C2E7CF}"/>
                    </a:ext>
                  </a:extLst>
                </p14:cNvPr>
                <p14:cNvContentPartPr/>
                <p14:nvPr/>
              </p14:nvContentPartPr>
              <p14:xfrm>
                <a:off x="5548449" y="3009153"/>
                <a:ext cx="3340800" cy="2310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9EB40C-6E8D-4721-90D6-6A3789C2E7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44129" y="3004833"/>
                  <a:ext cx="3349440" cy="23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EAC865-1DC0-4ECA-A63A-308278D00A52}"/>
                    </a:ext>
                  </a:extLst>
                </p14:cNvPr>
                <p14:cNvContentPartPr/>
                <p14:nvPr/>
              </p14:nvContentPartPr>
              <p14:xfrm>
                <a:off x="7065129" y="3706113"/>
                <a:ext cx="1350720" cy="937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EAC865-1DC0-4ECA-A63A-308278D00A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60809" y="3701793"/>
                  <a:ext cx="135936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2FD488-749C-41F6-B726-31A3E9CBDBD6}"/>
                    </a:ext>
                  </a:extLst>
                </p14:cNvPr>
                <p14:cNvContentPartPr/>
                <p14:nvPr/>
              </p14:nvContentPartPr>
              <p14:xfrm>
                <a:off x="6859569" y="3593433"/>
                <a:ext cx="313560" cy="28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2FD488-749C-41F6-B726-31A3E9CBDB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55249" y="3589113"/>
                  <a:ext cx="322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DC3D3EC-FC67-4503-9A2A-F441FFBD5313}"/>
                    </a:ext>
                  </a:extLst>
                </p14:cNvPr>
                <p14:cNvContentPartPr/>
                <p14:nvPr/>
              </p14:nvContentPartPr>
              <p14:xfrm>
                <a:off x="7694769" y="3621153"/>
                <a:ext cx="322920" cy="269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DC3D3EC-FC67-4503-9A2A-F441FFBD53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90449" y="3616833"/>
                  <a:ext cx="33156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EDB60CD-2FCE-4303-ABD5-76A6243EEC42}"/>
                  </a:ext>
                </a:extLst>
              </p14:cNvPr>
              <p14:cNvContentPartPr/>
              <p14:nvPr/>
            </p14:nvContentPartPr>
            <p14:xfrm>
              <a:off x="656769" y="4394793"/>
              <a:ext cx="7630200" cy="1004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EDB60CD-2FCE-4303-ABD5-76A6243EEC4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7769" y="4386153"/>
                <a:ext cx="7647840" cy="10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14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30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Yukawa Potential</vt:lpstr>
      <vt:lpstr>PowerPoint Presentation</vt:lpstr>
      <vt:lpstr>PowerPoint Presentation</vt:lpstr>
      <vt:lpstr>Cannot Use the lane potentials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6</cp:revision>
  <dcterms:created xsi:type="dcterms:W3CDTF">2021-07-28T05:53:34Z</dcterms:created>
  <dcterms:modified xsi:type="dcterms:W3CDTF">2021-10-08T07:12:04Z</dcterms:modified>
</cp:coreProperties>
</file>