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FFE-C997-4559-8585-7EB2E9DE6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58D89-CB43-4DF7-B0E4-6D395C83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8FF8-FB08-49A1-8FD0-05929B55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8507-78C1-4829-909E-A4EA9574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93D7-C5F2-434D-9DF3-53ECC5EA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5AC1-15DD-4106-9372-5E699737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DDBBC-5CC8-417E-8D20-966315F2C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9479-7A0D-4779-862C-B5E5B949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1A38-13CC-4251-AA8F-B5C2B2FE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B543-81C6-4588-BA24-16CDA56C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8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7C66E-A39D-493F-8352-7583E0945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1978A-A163-4BF5-BF22-ABF186A5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C701-44B5-4578-92D1-4AD958DD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D807-3621-4B30-AE4D-7C131A6C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2848-A687-4B02-8902-F470A15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1317-933A-4842-AB6C-6AF6C216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8A67-D20E-41E3-A78F-E4CF6C6C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A108-F270-4C5A-9FD9-27880A03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40D1-5C9E-458C-B939-7B180A3D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C615D-9C0D-4513-8F2F-A1F7A4C5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1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480A-7EFE-4DF5-A67D-A1879FFB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626A9-94A7-4F93-B4AF-F6A7BDE7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7D5C-97B7-4983-B1A1-254898B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335E-F0B5-47BA-A4E6-A95F90D9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F457-3FF7-4296-BA70-E69C54D6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75D7-1A66-4405-856E-BFDCB960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829E-4459-4DB6-A535-C8003125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3F371-4A18-4046-BF5A-2B75B0A71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34C3-6220-4905-8995-A83A74D3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0232E-9F5A-4F2E-8042-90DFB6DE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A06F-BB5F-4520-AD7A-B0E048D4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4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A487-6794-41EA-8B9C-A6A8D756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60FC2-1705-4523-AD38-519B3DC0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A5837-554D-4CEC-834D-BD57BFD5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23299-70E2-4D64-92E3-79D8BCC98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6E39E-B36C-4DCE-AE18-E7943AB2C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D72F7-A415-418F-9E52-6AF1C246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416A7-9E5B-4A9C-9111-359E7EA3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82287-681D-48CE-B207-B974C7F1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9F60-6491-4696-8B6B-A1FEC66D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F72DA-FCD5-42A4-976B-1A9543B4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39BA1-036F-42AC-94D9-078DBB36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AA05-C278-4792-AEE5-280BC828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D6F9A-AA02-4D21-A906-E0C191D4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11174-1824-489E-8C5B-9E2E0D63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3E296-5C4F-4ED7-A0AF-FDAFD50E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C43F-8652-4BD0-95F7-64C9C5E1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2D47-CBC5-479E-8796-9FB33B8B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4F583-1342-47D0-9519-CDDD399F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DA9-8BCA-467C-AA3C-CBF22A5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81E7D-D7A2-41F2-B77D-661B8802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894C-A6DA-4C96-85EF-74D98238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7E4B-9234-40D0-BA7E-9569DD0F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42815-B0DA-49DA-9A95-3D156213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93129-8EB5-4EBA-AB03-91A9EFE2A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5A3E-2EBF-4EB8-B3C7-42653FFE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82D1-EE54-4B99-9162-8BDC1F74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2203-F858-43F6-8131-471DE623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C4507-A2EC-478C-ADB3-EF3E7979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B55B-BA56-41AF-A282-F3CCDBCA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34E2-2FA9-4F60-A63A-1667F2587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7D9D-F3D3-42FB-83D3-BBA1AA430D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2CF7-B10E-4870-8D17-7DC5BBC5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3989-9B66-4EBC-ADC9-264DDDC1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C05E-5A0D-47F0-BE3E-EC07FD9A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F6E7-9AA0-47FC-9912-2D79FAA72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Model-based Integrated Planning and Control of Autonomous Vehicles using Artificial Potential Fields with uncertain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BB57-0DCF-4629-BCA7-6B11B09FC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Emilio- Viswanath</a:t>
            </a:r>
          </a:p>
          <a:p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July 2021</a:t>
            </a:r>
          </a:p>
        </p:txBody>
      </p:sp>
    </p:spTree>
    <p:extLst>
      <p:ext uri="{BB962C8B-B14F-4D97-AF65-F5344CB8AC3E}">
        <p14:creationId xmlns:p14="http://schemas.microsoft.com/office/powerpoint/2010/main" val="248206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E374805-F0B0-49EC-BED3-C9B01BAB7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6" y="722217"/>
            <a:ext cx="10541627" cy="5413565"/>
          </a:xfrm>
        </p:spPr>
      </p:pic>
    </p:spTree>
    <p:extLst>
      <p:ext uri="{BB962C8B-B14F-4D97-AF65-F5344CB8AC3E}">
        <p14:creationId xmlns:p14="http://schemas.microsoft.com/office/powerpoint/2010/main" val="33964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52A7A45-73AB-4A04-907C-24A6333FF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1" y="751579"/>
            <a:ext cx="10427278" cy="5354842"/>
          </a:xfrm>
        </p:spPr>
      </p:pic>
    </p:spTree>
    <p:extLst>
      <p:ext uri="{BB962C8B-B14F-4D97-AF65-F5344CB8AC3E}">
        <p14:creationId xmlns:p14="http://schemas.microsoft.com/office/powerpoint/2010/main" val="296642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888CF38-4EA3-43E1-AE2F-AA488C36E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6" y="608966"/>
            <a:ext cx="10982687" cy="5640068"/>
          </a:xfrm>
        </p:spPr>
      </p:pic>
    </p:spTree>
    <p:extLst>
      <p:ext uri="{BB962C8B-B14F-4D97-AF65-F5344CB8AC3E}">
        <p14:creationId xmlns:p14="http://schemas.microsoft.com/office/powerpoint/2010/main" val="407065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600F112-9050-4693-BD07-4841408A7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8" y="550243"/>
            <a:ext cx="11211383" cy="5757513"/>
          </a:xfrm>
        </p:spPr>
      </p:pic>
    </p:spTree>
    <p:extLst>
      <p:ext uri="{BB962C8B-B14F-4D97-AF65-F5344CB8AC3E}">
        <p14:creationId xmlns:p14="http://schemas.microsoft.com/office/powerpoint/2010/main" val="7978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1</cp:revision>
  <dcterms:created xsi:type="dcterms:W3CDTF">2021-07-20T07:04:45Z</dcterms:created>
  <dcterms:modified xsi:type="dcterms:W3CDTF">2021-07-20T07:11:30Z</dcterms:modified>
</cp:coreProperties>
</file>