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4"/>
  </p:sldMasterIdLst>
  <p:notesMasterIdLst>
    <p:notesMasterId r:id="rId24"/>
  </p:notesMasterIdLst>
  <p:sldIdLst>
    <p:sldId id="506" r:id="rId5"/>
    <p:sldId id="496" r:id="rId6"/>
    <p:sldId id="497" r:id="rId7"/>
    <p:sldId id="498" r:id="rId8"/>
    <p:sldId id="499" r:id="rId9"/>
    <p:sldId id="511" r:id="rId10"/>
    <p:sldId id="510" r:id="rId11"/>
    <p:sldId id="541" r:id="rId12"/>
    <p:sldId id="552" r:id="rId13"/>
    <p:sldId id="543" r:id="rId14"/>
    <p:sldId id="544" r:id="rId15"/>
    <p:sldId id="545" r:id="rId16"/>
    <p:sldId id="546" r:id="rId17"/>
    <p:sldId id="547" r:id="rId18"/>
    <p:sldId id="548" r:id="rId19"/>
    <p:sldId id="549" r:id="rId20"/>
    <p:sldId id="550" r:id="rId21"/>
    <p:sldId id="551" r:id="rId22"/>
    <p:sldId id="523"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Summary Section" id="{544FD235-DD28-4810-8ED2-36D36483A602}">
          <p14:sldIdLst>
            <p14:sldId id="506"/>
          </p14:sldIdLst>
        </p14:section>
        <p14:section name="Customer RIsk Rating" id="{5615D1B2-D453-4B76-BAFF-A66B42ED77F7}">
          <p14:sldIdLst>
            <p14:sldId id="496"/>
            <p14:sldId id="497"/>
            <p14:sldId id="498"/>
            <p14:sldId id="499"/>
            <p14:sldId id="511"/>
            <p14:sldId id="510"/>
            <p14:sldId id="541"/>
            <p14:sldId id="552"/>
            <p14:sldId id="543"/>
            <p14:sldId id="544"/>
            <p14:sldId id="545"/>
            <p14:sldId id="546"/>
            <p14:sldId id="547"/>
            <p14:sldId id="548"/>
            <p14:sldId id="549"/>
            <p14:sldId id="550"/>
            <p14:sldId id="551"/>
            <p14:sldId id="5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14ACE6-7F3C-D34B-AB52-295B5B9C29D4}" v="1" dt="2021-12-14T04:52:36.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65"/>
  </p:normalViewPr>
  <p:slideViewPr>
    <p:cSldViewPr snapToGrid="0">
      <p:cViewPr varScale="1">
        <p:scale>
          <a:sx n="83" d="100"/>
          <a:sy n="83" d="100"/>
        </p:scale>
        <p:origin x="629" y="58"/>
      </p:cViewPr>
      <p:guideLst>
        <p:guide orient="horz" pos="2160"/>
        <p:guide pos="3840"/>
      </p:guideLst>
    </p:cSldViewPr>
  </p:slideViewPr>
  <p:notesTextViewPr>
    <p:cViewPr>
      <p:scale>
        <a:sx n="1" d="1"/>
        <a:sy n="1" d="1"/>
      </p:scale>
      <p:origin x="0" y="0"/>
    </p:cViewPr>
  </p:notesTextViewPr>
  <p:sorterViewPr>
    <p:cViewPr>
      <p:scale>
        <a:sx n="1" d="1"/>
        <a:sy n="1" d="1"/>
      </p:scale>
      <p:origin x="0" y="-30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bh Kokra" userId="S::rishabhkokra@dbs.com::5d5ca74f-c159-441e-8b0c-f317f1513473" providerId="AD" clId="Web-{A2532244-8B71-724B-05F5-769B5C9D8CB1}"/>
    <pc:docChg chg="modSld">
      <pc:chgData name="Rishabh Kokra" userId="S::rishabhkokra@dbs.com::5d5ca74f-c159-441e-8b0c-f317f1513473" providerId="AD" clId="Web-{A2532244-8B71-724B-05F5-769B5C9D8CB1}" dt="2021-02-24T07:05:31.072" v="7" actId="20577"/>
      <pc:docMkLst>
        <pc:docMk/>
      </pc:docMkLst>
      <pc:sldChg chg="modSp">
        <pc:chgData name="Rishabh Kokra" userId="S::rishabhkokra@dbs.com::5d5ca74f-c159-441e-8b0c-f317f1513473" providerId="AD" clId="Web-{A2532244-8B71-724B-05F5-769B5C9D8CB1}" dt="2021-02-24T07:05:31.072" v="7" actId="20577"/>
        <pc:sldMkLst>
          <pc:docMk/>
          <pc:sldMk cId="1065926974" sldId="498"/>
        </pc:sldMkLst>
        <pc:spChg chg="mod">
          <ac:chgData name="Rishabh Kokra" userId="S::rishabhkokra@dbs.com::5d5ca74f-c159-441e-8b0c-f317f1513473" providerId="AD" clId="Web-{A2532244-8B71-724B-05F5-769B5C9D8CB1}" dt="2021-02-24T07:05:31.072" v="7" actId="20577"/>
          <ac:spMkLst>
            <pc:docMk/>
            <pc:sldMk cId="1065926974" sldId="498"/>
            <ac:spMk id="10" creationId="{00000000-0000-0000-0000-000000000000}"/>
          </ac:spMkLst>
        </pc:spChg>
      </pc:sldChg>
    </pc:docChg>
  </pc:docChgLst>
  <pc:docChgLst>
    <pc:chgData name="Kumar Satish" userId="S::satish3@dbs.com::d11d7a75-fce5-4b7f-8325-0656257c0b79" providerId="AD" clId="Web-{47C8F77E-C732-4FB7-9BF3-FF751CF90DF7}"/>
    <pc:docChg chg="modSld">
      <pc:chgData name="Kumar Satish" userId="S::satish3@dbs.com::d11d7a75-fce5-4b7f-8325-0656257c0b79" providerId="AD" clId="Web-{47C8F77E-C732-4FB7-9BF3-FF751CF90DF7}" dt="2021-02-24T07:29:26.607" v="61" actId="20577"/>
      <pc:docMkLst>
        <pc:docMk/>
      </pc:docMkLst>
      <pc:sldChg chg="addSp modSp">
        <pc:chgData name="Kumar Satish" userId="S::satish3@dbs.com::d11d7a75-fce5-4b7f-8325-0656257c0b79" providerId="AD" clId="Web-{47C8F77E-C732-4FB7-9BF3-FF751CF90DF7}" dt="2021-02-24T07:26:16.711" v="5" actId="14100"/>
        <pc:sldMkLst>
          <pc:docMk/>
          <pc:sldMk cId="882562017" sldId="506"/>
        </pc:sldMkLst>
        <pc:picChg chg="add mod">
          <ac:chgData name="Kumar Satish" userId="S::satish3@dbs.com::d11d7a75-fce5-4b7f-8325-0656257c0b79" providerId="AD" clId="Web-{47C8F77E-C732-4FB7-9BF3-FF751CF90DF7}" dt="2021-02-24T07:26:16.711" v="5" actId="14100"/>
          <ac:picMkLst>
            <pc:docMk/>
            <pc:sldMk cId="882562017" sldId="506"/>
            <ac:picMk id="6" creationId="{F2E10414-57A8-4A40-BD24-A70C0ED9B7EB}"/>
          </ac:picMkLst>
        </pc:picChg>
      </pc:sldChg>
      <pc:sldChg chg="modSp">
        <pc:chgData name="Kumar Satish" userId="S::satish3@dbs.com::d11d7a75-fce5-4b7f-8325-0656257c0b79" providerId="AD" clId="Web-{47C8F77E-C732-4FB7-9BF3-FF751CF90DF7}" dt="2021-02-24T07:27:20.994" v="8" actId="20577"/>
        <pc:sldMkLst>
          <pc:docMk/>
          <pc:sldMk cId="1670919342" sldId="545"/>
        </pc:sldMkLst>
        <pc:spChg chg="mod">
          <ac:chgData name="Kumar Satish" userId="S::satish3@dbs.com::d11d7a75-fce5-4b7f-8325-0656257c0b79" providerId="AD" clId="Web-{47C8F77E-C732-4FB7-9BF3-FF751CF90DF7}" dt="2021-02-24T07:27:20.994" v="8" actId="20577"/>
          <ac:spMkLst>
            <pc:docMk/>
            <pc:sldMk cId="1670919342" sldId="545"/>
            <ac:spMk id="10" creationId="{00000000-0000-0000-0000-000000000000}"/>
          </ac:spMkLst>
        </pc:spChg>
      </pc:sldChg>
      <pc:sldChg chg="modSp">
        <pc:chgData name="Kumar Satish" userId="S::satish3@dbs.com::d11d7a75-fce5-4b7f-8325-0656257c0b79" providerId="AD" clId="Web-{47C8F77E-C732-4FB7-9BF3-FF751CF90DF7}" dt="2021-02-24T07:29:26.607" v="61" actId="20577"/>
        <pc:sldMkLst>
          <pc:docMk/>
          <pc:sldMk cId="1100206627" sldId="547"/>
        </pc:sldMkLst>
        <pc:spChg chg="mod">
          <ac:chgData name="Kumar Satish" userId="S::satish3@dbs.com::d11d7a75-fce5-4b7f-8325-0656257c0b79" providerId="AD" clId="Web-{47C8F77E-C732-4FB7-9BF3-FF751CF90DF7}" dt="2021-02-24T07:29:26.607" v="61" actId="20577"/>
          <ac:spMkLst>
            <pc:docMk/>
            <pc:sldMk cId="1100206627" sldId="547"/>
            <ac:spMk id="2" creationId="{919D8480-A2B5-4869-9B97-A395FFBF1F0F}"/>
          </ac:spMkLst>
        </pc:spChg>
      </pc:sldChg>
    </pc:docChg>
  </pc:docChgLst>
  <pc:docChgLst>
    <pc:chgData name="Dilip Raj BISHWOKARMA" userId="606ec3b3-3fb3-4b94-95cb-cc49d041d7cf" providerId="ADAL" clId="{DA14ACE6-7F3C-D34B-AB52-295B5B9C29D4}"/>
    <pc:docChg chg="addSld modSld">
      <pc:chgData name="Dilip Raj BISHWOKARMA" userId="606ec3b3-3fb3-4b94-95cb-cc49d041d7cf" providerId="ADAL" clId="{DA14ACE6-7F3C-D34B-AB52-295B5B9C29D4}" dt="2021-12-14T04:55:47.603" v="5" actId="14100"/>
      <pc:docMkLst>
        <pc:docMk/>
      </pc:docMkLst>
      <pc:sldChg chg="modSp mod">
        <pc:chgData name="Dilip Raj BISHWOKARMA" userId="606ec3b3-3fb3-4b94-95cb-cc49d041d7cf" providerId="ADAL" clId="{DA14ACE6-7F3C-D34B-AB52-295B5B9C29D4}" dt="2021-12-14T04:54:23.023" v="1" actId="20577"/>
        <pc:sldMkLst>
          <pc:docMk/>
          <pc:sldMk cId="1670919342" sldId="545"/>
        </pc:sldMkLst>
        <pc:spChg chg="mod">
          <ac:chgData name="Dilip Raj BISHWOKARMA" userId="606ec3b3-3fb3-4b94-95cb-cc49d041d7cf" providerId="ADAL" clId="{DA14ACE6-7F3C-D34B-AB52-295B5B9C29D4}" dt="2021-12-14T04:54:23.023" v="1" actId="20577"/>
          <ac:spMkLst>
            <pc:docMk/>
            <pc:sldMk cId="1670919342" sldId="545"/>
            <ac:spMk id="10" creationId="{00000000-0000-0000-0000-000000000000}"/>
          </ac:spMkLst>
        </pc:spChg>
      </pc:sldChg>
      <pc:sldChg chg="modSp add mod">
        <pc:chgData name="Dilip Raj BISHWOKARMA" userId="606ec3b3-3fb3-4b94-95cb-cc49d041d7cf" providerId="ADAL" clId="{DA14ACE6-7F3C-D34B-AB52-295B5B9C29D4}" dt="2021-12-14T04:55:47.603" v="5" actId="14100"/>
        <pc:sldMkLst>
          <pc:docMk/>
          <pc:sldMk cId="1517898277" sldId="552"/>
        </pc:sldMkLst>
        <pc:graphicFrameChg chg="mod modGraphic">
          <ac:chgData name="Dilip Raj BISHWOKARMA" userId="606ec3b3-3fb3-4b94-95cb-cc49d041d7cf" providerId="ADAL" clId="{DA14ACE6-7F3C-D34B-AB52-295B5B9C29D4}" dt="2021-12-14T04:55:47.603" v="5" actId="14100"/>
          <ac:graphicFrameMkLst>
            <pc:docMk/>
            <pc:sldMk cId="1517898277" sldId="552"/>
            <ac:graphicFrameMk id="2" creationId="{10C7AE46-354E-4037-81FC-12D5821D9C6B}"/>
          </ac:graphicFrameMkLst>
        </pc:graphicFrameChg>
      </pc:sldChg>
    </pc:docChg>
  </pc:docChgLst>
  <pc:docChgLst>
    <pc:chgData name="Rishabh Kokra" userId="S::rishabhkokra@dbs.com::5d5ca74f-c159-441e-8b0c-f317f1513473" providerId="AD" clId="Web-{57DEE2A1-57A9-5B85-5622-82986569E617}"/>
    <pc:docChg chg="modSld">
      <pc:chgData name="Rishabh Kokra" userId="S::rishabhkokra@dbs.com::5d5ca74f-c159-441e-8b0c-f317f1513473" providerId="AD" clId="Web-{57DEE2A1-57A9-5B85-5622-82986569E617}" dt="2021-02-24T07:06:23.961" v="1" actId="20577"/>
      <pc:docMkLst>
        <pc:docMk/>
      </pc:docMkLst>
      <pc:sldChg chg="modSp">
        <pc:chgData name="Rishabh Kokra" userId="S::rishabhkokra@dbs.com::5d5ca74f-c159-441e-8b0c-f317f1513473" providerId="AD" clId="Web-{57DEE2A1-57A9-5B85-5622-82986569E617}" dt="2021-02-24T07:06:23.961" v="1" actId="20577"/>
        <pc:sldMkLst>
          <pc:docMk/>
          <pc:sldMk cId="1065926974" sldId="498"/>
        </pc:sldMkLst>
        <pc:spChg chg="mod">
          <ac:chgData name="Rishabh Kokra" userId="S::rishabhkokra@dbs.com::5d5ca74f-c159-441e-8b0c-f317f1513473" providerId="AD" clId="Web-{57DEE2A1-57A9-5B85-5622-82986569E617}" dt="2021-02-24T07:06:23.961" v="1" actId="20577"/>
          <ac:spMkLst>
            <pc:docMk/>
            <pc:sldMk cId="1065926974" sldId="498"/>
            <ac:spMk id="10" creationId="{00000000-0000-0000-0000-000000000000}"/>
          </ac:spMkLst>
        </pc:spChg>
      </pc:sldChg>
    </pc:docChg>
  </pc:docChgLst>
  <pc:docChgLst>
    <pc:chgData name="Kumar Satish" userId="d11d7a75-fce5-4b7f-8325-0656257c0b79" providerId="ADAL" clId="{E19B4BE6-CDFC-2B4C-9E89-96B343CE04D3}"/>
    <pc:docChg chg="undo custSel modSld">
      <pc:chgData name="Kumar Satish" userId="d11d7a75-fce5-4b7f-8325-0656257c0b79" providerId="ADAL" clId="{E19B4BE6-CDFC-2B4C-9E89-96B343CE04D3}" dt="2021-02-24T07:04:51.854" v="8" actId="27122"/>
      <pc:docMkLst>
        <pc:docMk/>
      </pc:docMkLst>
      <pc:sldChg chg="addSp delSp modSp mod">
        <pc:chgData name="Kumar Satish" userId="d11d7a75-fce5-4b7f-8325-0656257c0b79" providerId="ADAL" clId="{E19B4BE6-CDFC-2B4C-9E89-96B343CE04D3}" dt="2021-02-24T07:04:51.854" v="8" actId="27122"/>
        <pc:sldMkLst>
          <pc:docMk/>
          <pc:sldMk cId="882562017" sldId="506"/>
        </pc:sldMkLst>
        <pc:graphicFrameChg chg="add del modGraphic">
          <ac:chgData name="Kumar Satish" userId="d11d7a75-fce5-4b7f-8325-0656257c0b79" providerId="ADAL" clId="{E19B4BE6-CDFC-2B4C-9E89-96B343CE04D3}" dt="2021-02-24T07:04:51.854" v="8" actId="27122"/>
          <ac:graphicFrameMkLst>
            <pc:docMk/>
            <pc:sldMk cId="882562017" sldId="506"/>
            <ac:graphicFrameMk id="5" creationId="{8459B0A0-7FDD-4C4D-8A06-5B1CCC4EFE2E}"/>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D5D605-19BA-44EC-9D52-725B961766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xmlns="" id="{4D59B6DC-D025-4DDD-81D2-4CC9EB66FAA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D8A666D-0541-43E6-A643-8C5F68B08A1E}" type="datetimeFigureOut">
              <a:rPr lang="en-US"/>
              <a:pPr>
                <a:defRPr/>
              </a:pPr>
              <a:t>2/10/2023</a:t>
            </a:fld>
            <a:endParaRPr lang="en-US"/>
          </a:p>
        </p:txBody>
      </p:sp>
      <p:sp>
        <p:nvSpPr>
          <p:cNvPr id="4" name="Slide Image Placeholder 3">
            <a:extLst>
              <a:ext uri="{FF2B5EF4-FFF2-40B4-BE49-F238E27FC236}">
                <a16:creationId xmlns:a16="http://schemas.microsoft.com/office/drawing/2014/main" xmlns="" id="{81FC59F4-D4E2-4B7D-91BB-3698870BB7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D1995AEA-1E66-4F15-AF65-09BD13B11F9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5372DB8B-1155-4854-9E6E-A27EC9DAE83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xmlns="" id="{2C9A84FE-B814-4185-A6C4-0B074E3B14B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50CF16E5-31F6-4D65-ADBB-7E460AC33FCA}" type="slidenum">
              <a:rPr lang="en-US"/>
              <a:pPr>
                <a:defRPr/>
              </a:pPr>
              <a:t>‹#›</a:t>
            </a:fld>
            <a:endParaRPr lang="en-US"/>
          </a:p>
        </p:txBody>
      </p:sp>
    </p:spTree>
    <p:extLst>
      <p:ext uri="{BB962C8B-B14F-4D97-AF65-F5344CB8AC3E}">
        <p14:creationId xmlns:p14="http://schemas.microsoft.com/office/powerpoint/2010/main" val="1849124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2</a:t>
            </a:fld>
            <a:endParaRPr lang="en-US" altLang="en-US"/>
          </a:p>
        </p:txBody>
      </p:sp>
    </p:spTree>
    <p:extLst>
      <p:ext uri="{BB962C8B-B14F-4D97-AF65-F5344CB8AC3E}">
        <p14:creationId xmlns:p14="http://schemas.microsoft.com/office/powerpoint/2010/main" val="174566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1D8555-722A-4647-98F5-12A3CCBAF5DF}" type="slidenum">
              <a:rPr kumimoji="0" lang="en-US" altLang="en-US" sz="1200" b="0" i="0" u="none" strike="noStrike" kern="1200" cap="none" spc="0" normalizeH="0" baseline="0" noProof="0">
                <a:ln>
                  <a:noFill/>
                </a:ln>
                <a:solidFill>
                  <a:prstClr val="black"/>
                </a:solidFill>
                <a:effectLst/>
                <a:uLnTx/>
                <a:uFillTx/>
                <a:latin typeface="Calibri"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25055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1D8555-722A-4647-98F5-12A3CCBAF5DF}" type="slidenum">
              <a:rPr kumimoji="0" lang="en-US" altLang="en-US" sz="1200" b="0" i="0" u="none" strike="noStrike" kern="1200" cap="none" spc="0" normalizeH="0" baseline="0" noProof="0">
                <a:ln>
                  <a:noFill/>
                </a:ln>
                <a:solidFill>
                  <a:prstClr val="black"/>
                </a:solidFill>
                <a:effectLst/>
                <a:uLnTx/>
                <a:uFillTx/>
                <a:latin typeface="Calibri"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376577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10</a:t>
            </a:fld>
            <a:endParaRPr lang="en-US" altLang="en-US"/>
          </a:p>
        </p:txBody>
      </p:sp>
    </p:spTree>
    <p:extLst>
      <p:ext uri="{BB962C8B-B14F-4D97-AF65-F5344CB8AC3E}">
        <p14:creationId xmlns:p14="http://schemas.microsoft.com/office/powerpoint/2010/main" val="169878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1D8555-722A-4647-98F5-12A3CCBAF5DF}" type="slidenum">
              <a:rPr kumimoji="0" lang="en-US" altLang="en-US" sz="1200" b="0" i="0" u="none" strike="noStrike" kern="1200" cap="none" spc="0" normalizeH="0" baseline="0" noProof="0">
                <a:ln>
                  <a:noFill/>
                </a:ln>
                <a:solidFill>
                  <a:prstClr val="black"/>
                </a:solidFill>
                <a:effectLst/>
                <a:uLnTx/>
                <a:uFillTx/>
                <a:latin typeface="Calibri"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2191842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1D8555-722A-4647-98F5-12A3CCBAF5DF}" type="slidenum">
              <a:rPr kumimoji="0" lang="en-US" altLang="en-US" sz="1200" b="0" i="0" u="none" strike="noStrike" kern="1200" cap="none" spc="0" normalizeH="0" baseline="0" noProof="0">
                <a:ln>
                  <a:noFill/>
                </a:ln>
                <a:solidFill>
                  <a:prstClr val="black"/>
                </a:solidFill>
                <a:effectLst/>
                <a:uLnTx/>
                <a:uFillTx/>
                <a:latin typeface="Calibri"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141481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1D8555-722A-4647-98F5-12A3CCBAF5DF}" type="slidenum">
              <a:rPr kumimoji="0" lang="en-US" altLang="en-US" sz="1200" b="0" i="0" u="none" strike="noStrike" kern="1200" cap="none" spc="0" normalizeH="0" baseline="0" noProof="0">
                <a:ln>
                  <a:noFill/>
                </a:ln>
                <a:solidFill>
                  <a:prstClr val="black"/>
                </a:solidFill>
                <a:effectLst/>
                <a:uLnTx/>
                <a:uFillTx/>
                <a:latin typeface="Calibri"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1911512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_whit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588D7496-2DFD-45F7-B142-A9A70491D7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xmlns="" id="{0D65453B-54E3-49DB-AD08-4B10140BEFA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55650"/>
            <a:ext cx="27082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427330" y="2590800"/>
            <a:ext cx="9347200" cy="838200"/>
          </a:xfrm>
          <a:prstGeom prst="rect">
            <a:avLst/>
          </a:prstGeom>
        </p:spPr>
        <p:txBody>
          <a:bodyPr/>
          <a:lstStyle>
            <a:lvl1pPr algn="ctr">
              <a:defRPr sz="3200" b="1">
                <a:solidFill>
                  <a:schemeClr val="tx1"/>
                </a:solidFill>
                <a:latin typeface="+mj-lt"/>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2544930" y="3644975"/>
            <a:ext cx="7112000" cy="609600"/>
          </a:xfrm>
          <a:prstGeom prst="rect">
            <a:avLst/>
          </a:prstGeom>
          <a:extLst>
            <a:ext uri="{909E8E84-426E-40DD-AFC4-6F175D3DCCD1}">
              <a14:hiddenFill xmlns:a14="http://schemas.microsoft.com/office/drawing/2010/main">
                <a:solidFill>
                  <a:schemeClr val="accent1"/>
                </a:solidFill>
              </a14:hiddenFill>
            </a:ext>
          </a:extLst>
        </p:spPr>
        <p:txBody>
          <a:bodyPr/>
          <a:lstStyle>
            <a:lvl1pPr marL="0" indent="0" algn="ctr">
              <a:buFont typeface="Wingdings" panose="05000000000000000000" pitchFamily="2" charset="2"/>
              <a:buNone/>
              <a:defRPr sz="2400">
                <a:solidFill>
                  <a:srgbClr val="FF0000"/>
                </a:solidFill>
                <a:latin typeface="+mj-lt"/>
              </a:defRPr>
            </a:lvl1pPr>
          </a:lstStyle>
          <a:p>
            <a:pPr lvl="0"/>
            <a:r>
              <a:rPr lang="en-US" altLang="en-US" noProof="0"/>
              <a:t>Click to edit Master subtitle style</a:t>
            </a:r>
            <a:endParaRPr lang="en-GB" altLang="en-US" noProof="0"/>
          </a:p>
        </p:txBody>
      </p:sp>
      <p:sp>
        <p:nvSpPr>
          <p:cNvPr id="6" name="Footer Placeholder 5">
            <a:extLst>
              <a:ext uri="{FF2B5EF4-FFF2-40B4-BE49-F238E27FC236}">
                <a16:creationId xmlns:a16="http://schemas.microsoft.com/office/drawing/2014/main" xmlns="" id="{E4D57EA4-38BC-4656-816E-8E88D65990F1}"/>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Tree>
    <p:extLst>
      <p:ext uri="{BB962C8B-B14F-4D97-AF65-F5344CB8AC3E}">
        <p14:creationId xmlns:p14="http://schemas.microsoft.com/office/powerpoint/2010/main" val="112259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_whit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397359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5">
            <a:extLst>
              <a:ext uri="{FF2B5EF4-FFF2-40B4-BE49-F238E27FC236}">
                <a16:creationId xmlns:a16="http://schemas.microsoft.com/office/drawing/2014/main" xmlns="" id="{78B4E911-5934-4F3B-A83B-917128E98A89}"/>
              </a:ext>
            </a:extLst>
          </p:cNvPr>
          <p:cNvSpPr>
            <a:spLocks noGrp="1"/>
          </p:cNvSpPr>
          <p:nvPr>
            <p:ph type="ftr" sz="quarter" idx="10"/>
          </p:nvPr>
        </p:nvSpPr>
        <p:spPr/>
        <p:txBody>
          <a:bodyPr/>
          <a:lstStyle>
            <a:lvl1pPr>
              <a:defRPr/>
            </a:lvl1pPr>
          </a:lstStyle>
          <a:p>
            <a:pPr>
              <a:defRPr/>
            </a:pPr>
            <a:r>
              <a:rPr lang="en-US"/>
              <a:t>Private &amp; Confidential</a:t>
            </a:r>
          </a:p>
        </p:txBody>
      </p:sp>
      <p:sp>
        <p:nvSpPr>
          <p:cNvPr id="5" name="Slide Number Placeholder 6">
            <a:extLst>
              <a:ext uri="{FF2B5EF4-FFF2-40B4-BE49-F238E27FC236}">
                <a16:creationId xmlns:a16="http://schemas.microsoft.com/office/drawing/2014/main" xmlns="" id="{EB16A0FA-24F3-42D4-85D3-FC3919B2F0E3}"/>
              </a:ext>
            </a:extLst>
          </p:cNvPr>
          <p:cNvSpPr>
            <a:spLocks noGrp="1"/>
          </p:cNvSpPr>
          <p:nvPr>
            <p:ph type="sldNum" sz="quarter" idx="11"/>
          </p:nvPr>
        </p:nvSpPr>
        <p:spPr/>
        <p:txBody>
          <a:bodyPr/>
          <a:lstStyle>
            <a:lvl1pPr>
              <a:defRPr/>
            </a:lvl1pPr>
          </a:lstStyle>
          <a:p>
            <a:pPr>
              <a:defRPr/>
            </a:pPr>
            <a:fld id="{536B31A8-DEE0-4478-9751-3E7178021409}" type="slidenum">
              <a:rPr lang="en-US"/>
              <a:pPr>
                <a:defRPr/>
              </a:pPr>
              <a:t>‹#›</a:t>
            </a:fld>
            <a:endParaRPr lang="en-US"/>
          </a:p>
        </p:txBody>
      </p:sp>
    </p:spTree>
    <p:extLst>
      <p:ext uri="{BB962C8B-B14F-4D97-AF65-F5344CB8AC3E}">
        <p14:creationId xmlns:p14="http://schemas.microsoft.com/office/powerpoint/2010/main" val="8631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_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49425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49425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5">
            <a:extLst>
              <a:ext uri="{FF2B5EF4-FFF2-40B4-BE49-F238E27FC236}">
                <a16:creationId xmlns:a16="http://schemas.microsoft.com/office/drawing/2014/main" xmlns="" id="{F88B4FA0-809E-4FA2-BB60-CA28382D5AD9}"/>
              </a:ext>
            </a:extLst>
          </p:cNvPr>
          <p:cNvSpPr>
            <a:spLocks noGrp="1"/>
          </p:cNvSpPr>
          <p:nvPr>
            <p:ph type="ftr" sz="quarter" idx="10"/>
          </p:nvPr>
        </p:nvSpPr>
        <p:spPr/>
        <p:txBody>
          <a:bodyPr/>
          <a:lstStyle>
            <a:lvl1pPr>
              <a:defRPr/>
            </a:lvl1pPr>
          </a:lstStyle>
          <a:p>
            <a:pPr>
              <a:defRPr/>
            </a:pPr>
            <a:r>
              <a:rPr lang="en-US"/>
              <a:t>Private &amp; Confidential</a:t>
            </a:r>
          </a:p>
        </p:txBody>
      </p:sp>
      <p:sp>
        <p:nvSpPr>
          <p:cNvPr id="5" name="Slide Number Placeholder 6">
            <a:extLst>
              <a:ext uri="{FF2B5EF4-FFF2-40B4-BE49-F238E27FC236}">
                <a16:creationId xmlns:a16="http://schemas.microsoft.com/office/drawing/2014/main" xmlns="" id="{80CBD5CD-222C-41B8-AE67-8B80A0F7D32F}"/>
              </a:ext>
            </a:extLst>
          </p:cNvPr>
          <p:cNvSpPr>
            <a:spLocks noGrp="1"/>
          </p:cNvSpPr>
          <p:nvPr>
            <p:ph type="sldNum" sz="quarter" idx="11"/>
          </p:nvPr>
        </p:nvSpPr>
        <p:spPr/>
        <p:txBody>
          <a:bodyPr/>
          <a:lstStyle>
            <a:lvl1pPr>
              <a:defRPr/>
            </a:lvl1pPr>
          </a:lstStyle>
          <a:p>
            <a:pPr>
              <a:defRPr/>
            </a:pPr>
            <a:fld id="{F7382359-145F-46BF-8733-A4ECDCD1BB53}" type="slidenum">
              <a:rPr lang="en-US"/>
              <a:pPr>
                <a:defRPr/>
              </a:pPr>
              <a:t>‹#›</a:t>
            </a:fld>
            <a:endParaRPr lang="en-US"/>
          </a:p>
        </p:txBody>
      </p:sp>
    </p:spTree>
    <p:extLst>
      <p:ext uri="{BB962C8B-B14F-4D97-AF65-F5344CB8AC3E}">
        <p14:creationId xmlns:p14="http://schemas.microsoft.com/office/powerpoint/2010/main" val="4199400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_whit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1901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1901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xmlns="" id="{2267C753-D3C1-4874-95AA-2EF7DE074735}"/>
              </a:ext>
            </a:extLst>
          </p:cNvPr>
          <p:cNvSpPr>
            <a:spLocks noGrp="1"/>
          </p:cNvSpPr>
          <p:nvPr>
            <p:ph type="ftr" sz="quarter" idx="10"/>
          </p:nvPr>
        </p:nvSpPr>
        <p:spPr/>
        <p:txBody>
          <a:bodyPr/>
          <a:lstStyle>
            <a:lvl1pPr>
              <a:defRPr/>
            </a:lvl1pPr>
          </a:lstStyle>
          <a:p>
            <a:pPr>
              <a:defRPr/>
            </a:pPr>
            <a:r>
              <a:rPr lang="en-US"/>
              <a:t>Private &amp; Confidential</a:t>
            </a:r>
          </a:p>
        </p:txBody>
      </p:sp>
      <p:sp>
        <p:nvSpPr>
          <p:cNvPr id="6" name="Slide Number Placeholder 6">
            <a:extLst>
              <a:ext uri="{FF2B5EF4-FFF2-40B4-BE49-F238E27FC236}">
                <a16:creationId xmlns:a16="http://schemas.microsoft.com/office/drawing/2014/main" xmlns="" id="{E7BE8FDF-C752-4724-9AE5-781B26B362B8}"/>
              </a:ext>
            </a:extLst>
          </p:cNvPr>
          <p:cNvSpPr>
            <a:spLocks noGrp="1"/>
          </p:cNvSpPr>
          <p:nvPr>
            <p:ph type="sldNum" sz="quarter" idx="11"/>
          </p:nvPr>
        </p:nvSpPr>
        <p:spPr/>
        <p:txBody>
          <a:bodyPr/>
          <a:lstStyle>
            <a:lvl1pPr>
              <a:defRPr/>
            </a:lvl1pPr>
          </a:lstStyle>
          <a:p>
            <a:pPr>
              <a:defRPr/>
            </a:pPr>
            <a:fld id="{0A770704-DCEA-4FA9-AA64-529BDD53EC2F}" type="slidenum">
              <a:rPr lang="en-US"/>
              <a:pPr>
                <a:defRPr/>
              </a:pPr>
              <a:t>‹#›</a:t>
            </a:fld>
            <a:endParaRPr lang="en-US"/>
          </a:p>
        </p:txBody>
      </p:sp>
    </p:spTree>
    <p:extLst>
      <p:ext uri="{BB962C8B-B14F-4D97-AF65-F5344CB8AC3E}">
        <p14:creationId xmlns:p14="http://schemas.microsoft.com/office/powerpoint/2010/main" val="386028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_whit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5347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5347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5">
            <a:extLst>
              <a:ext uri="{FF2B5EF4-FFF2-40B4-BE49-F238E27FC236}">
                <a16:creationId xmlns:a16="http://schemas.microsoft.com/office/drawing/2014/main" xmlns="" id="{E69D2174-5028-4801-9EA8-6A0D320A2349}"/>
              </a:ext>
            </a:extLst>
          </p:cNvPr>
          <p:cNvSpPr>
            <a:spLocks noGrp="1"/>
          </p:cNvSpPr>
          <p:nvPr>
            <p:ph type="ftr" sz="quarter" idx="10"/>
          </p:nvPr>
        </p:nvSpPr>
        <p:spPr/>
        <p:txBody>
          <a:bodyPr/>
          <a:lstStyle>
            <a:lvl1pPr>
              <a:defRPr/>
            </a:lvl1pPr>
          </a:lstStyle>
          <a:p>
            <a:pPr>
              <a:defRPr/>
            </a:pPr>
            <a:r>
              <a:rPr lang="en-US"/>
              <a:t>Private &amp; Confidential</a:t>
            </a:r>
          </a:p>
        </p:txBody>
      </p:sp>
      <p:sp>
        <p:nvSpPr>
          <p:cNvPr id="8" name="Slide Number Placeholder 6">
            <a:extLst>
              <a:ext uri="{FF2B5EF4-FFF2-40B4-BE49-F238E27FC236}">
                <a16:creationId xmlns:a16="http://schemas.microsoft.com/office/drawing/2014/main" xmlns="" id="{113E2284-BC0E-4BDE-92C7-EBB2C54D45EA}"/>
              </a:ext>
            </a:extLst>
          </p:cNvPr>
          <p:cNvSpPr>
            <a:spLocks noGrp="1"/>
          </p:cNvSpPr>
          <p:nvPr>
            <p:ph type="sldNum" sz="quarter" idx="11"/>
          </p:nvPr>
        </p:nvSpPr>
        <p:spPr/>
        <p:txBody>
          <a:bodyPr/>
          <a:lstStyle>
            <a:lvl1pPr>
              <a:defRPr/>
            </a:lvl1pPr>
          </a:lstStyle>
          <a:p>
            <a:pPr>
              <a:defRPr/>
            </a:pPr>
            <a:fld id="{3FDBFE03-E16F-4653-800D-7BCF887FAB10}" type="slidenum">
              <a:rPr lang="en-US"/>
              <a:pPr>
                <a:defRPr/>
              </a:pPr>
              <a:t>‹#›</a:t>
            </a:fld>
            <a:endParaRPr lang="en-US"/>
          </a:p>
        </p:txBody>
      </p:sp>
    </p:spTree>
    <p:extLst>
      <p:ext uri="{BB962C8B-B14F-4D97-AF65-F5344CB8AC3E}">
        <p14:creationId xmlns:p14="http://schemas.microsoft.com/office/powerpoint/2010/main" val="2698040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_Grey">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4A4B4E16-BFAB-4ACC-B13C-C39B15A75A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xmlns="" id="{AF350563-EE33-407B-9DBE-B95A2E995B7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58825"/>
            <a:ext cx="27082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427330" y="2590800"/>
            <a:ext cx="9347200" cy="838200"/>
          </a:xfrm>
          <a:prstGeom prst="rect">
            <a:avLst/>
          </a:prstGeom>
        </p:spPr>
        <p:txBody>
          <a:bodyPr/>
          <a:lstStyle>
            <a:lvl1pPr algn="ctr">
              <a:defRPr sz="3200" b="1">
                <a:solidFill>
                  <a:schemeClr val="tx1"/>
                </a:solidFill>
                <a:latin typeface="+mj-lt"/>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2544930" y="3644975"/>
            <a:ext cx="7112000" cy="609600"/>
          </a:xfrm>
          <a:prstGeom prst="rect">
            <a:avLst/>
          </a:prstGeom>
          <a:extLst>
            <a:ext uri="{909E8E84-426E-40DD-AFC4-6F175D3DCCD1}">
              <a14:hiddenFill xmlns:a14="http://schemas.microsoft.com/office/drawing/2010/main">
                <a:solidFill>
                  <a:schemeClr val="accent1"/>
                </a:solidFill>
              </a14:hiddenFill>
            </a:ext>
          </a:extLst>
        </p:spPr>
        <p:txBody>
          <a:bodyPr/>
          <a:lstStyle>
            <a:lvl1pPr marL="0" indent="0" algn="ctr">
              <a:buFont typeface="Wingdings" panose="05000000000000000000" pitchFamily="2" charset="2"/>
              <a:buNone/>
              <a:defRPr sz="2400">
                <a:solidFill>
                  <a:srgbClr val="FF0000"/>
                </a:solidFill>
                <a:latin typeface="+mj-lt"/>
              </a:defRPr>
            </a:lvl1pPr>
          </a:lstStyle>
          <a:p>
            <a:pPr lvl="0"/>
            <a:r>
              <a:rPr lang="en-US" altLang="en-US" noProof="0"/>
              <a:t>Click to edit Master subtitle style</a:t>
            </a:r>
            <a:endParaRPr lang="en-GB" altLang="en-US" noProof="0"/>
          </a:p>
        </p:txBody>
      </p:sp>
      <p:sp>
        <p:nvSpPr>
          <p:cNvPr id="6" name="Footer Placeholder 5">
            <a:extLst>
              <a:ext uri="{FF2B5EF4-FFF2-40B4-BE49-F238E27FC236}">
                <a16:creationId xmlns:a16="http://schemas.microsoft.com/office/drawing/2014/main" xmlns="" id="{C733DF79-BE01-47DD-915A-7183CC8DAAA6}"/>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Tree>
    <p:extLst>
      <p:ext uri="{BB962C8B-B14F-4D97-AF65-F5344CB8AC3E}">
        <p14:creationId xmlns:p14="http://schemas.microsoft.com/office/powerpoint/2010/main" val="2989645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Divder Title_Grey">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F433460D-77FE-44A2-8613-E458B118FB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7A0F8598-6D0F-4147-9482-05A0F4C6B4D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6"/>
          <p:cNvSpPr>
            <a:spLocks noGrp="1" noChangeArrowheads="1"/>
          </p:cNvSpPr>
          <p:nvPr>
            <p:ph type="subTitle" idx="1"/>
          </p:nvPr>
        </p:nvSpPr>
        <p:spPr>
          <a:xfrm>
            <a:off x="877345" y="4405848"/>
            <a:ext cx="5358811" cy="417612"/>
          </a:xfrm>
          <a:prstGeom prst="rect">
            <a:avLst/>
          </a:prstGeom>
          <a:extLst>
            <a:ext uri="{909E8E84-426E-40DD-AFC4-6F175D3DCCD1}">
              <a14:hiddenFill xmlns:a14="http://schemas.microsoft.com/office/drawing/2010/main">
                <a:solidFill>
                  <a:schemeClr val="accent1"/>
                </a:solidFill>
              </a14:hiddenFill>
            </a:ext>
          </a:extLst>
        </p:spPr>
        <p:txBody>
          <a:bodyPr/>
          <a:lstStyle>
            <a:lvl1pPr marL="0" indent="0" algn="l">
              <a:buFont typeface="Wingdings" panose="05000000000000000000" pitchFamily="2" charset="2"/>
              <a:buNone/>
              <a:defRPr sz="1800" baseline="0">
                <a:solidFill>
                  <a:schemeClr val="tx1"/>
                </a:solidFill>
                <a:latin typeface="+mj-lt"/>
              </a:defRPr>
            </a:lvl1pPr>
          </a:lstStyle>
          <a:p>
            <a:pPr lvl="0"/>
            <a:r>
              <a:rPr lang="en-US" altLang="en-US" noProof="0"/>
              <a:t>Click to edit Master subtitle style</a:t>
            </a:r>
            <a:endParaRPr lang="en-GB" altLang="en-US" noProof="0"/>
          </a:p>
        </p:txBody>
      </p:sp>
      <p:sp>
        <p:nvSpPr>
          <p:cNvPr id="12" name="Rectangle 2"/>
          <p:cNvSpPr>
            <a:spLocks noGrp="1" noChangeArrowheads="1"/>
          </p:cNvSpPr>
          <p:nvPr>
            <p:ph type="ctrTitle"/>
          </p:nvPr>
        </p:nvSpPr>
        <p:spPr>
          <a:xfrm>
            <a:off x="882015" y="3777516"/>
            <a:ext cx="6632165" cy="609600"/>
          </a:xfrm>
          <a:prstGeom prst="rect">
            <a:avLst/>
          </a:prstGeom>
        </p:spPr>
        <p:txBody>
          <a:bodyPr/>
          <a:lstStyle>
            <a:lvl1pPr algn="l">
              <a:defRPr sz="3000" b="1" baseline="0">
                <a:solidFill>
                  <a:schemeClr val="tx1"/>
                </a:solidFill>
                <a:latin typeface="+mj-lt"/>
              </a:defRPr>
            </a:lvl1pPr>
          </a:lstStyle>
          <a:p>
            <a:pPr lvl="0"/>
            <a:r>
              <a:rPr lang="en-US" altLang="en-US" noProof="0"/>
              <a:t>Click to edit Master title style</a:t>
            </a:r>
            <a:endParaRPr lang="en-GB" altLang="en-US" noProof="0"/>
          </a:p>
        </p:txBody>
      </p:sp>
      <p:sp>
        <p:nvSpPr>
          <p:cNvPr id="6" name="Footer Placeholder 5">
            <a:extLst>
              <a:ext uri="{FF2B5EF4-FFF2-40B4-BE49-F238E27FC236}">
                <a16:creationId xmlns:a16="http://schemas.microsoft.com/office/drawing/2014/main" xmlns="" id="{71B921DE-CAA3-4A70-820E-E195DBA4A38E}"/>
              </a:ext>
            </a:extLst>
          </p:cNvPr>
          <p:cNvSpPr>
            <a:spLocks noGrp="1"/>
          </p:cNvSpPr>
          <p:nvPr>
            <p:ph type="ftr" sz="quarter" idx="10"/>
          </p:nvPr>
        </p:nvSpPr>
        <p:spPr/>
        <p:txBody>
          <a:bodyPr/>
          <a:lstStyle>
            <a:lvl1pPr>
              <a:defRPr/>
            </a:lvl1pPr>
          </a:lstStyle>
          <a:p>
            <a:pPr>
              <a:defRPr/>
            </a:pPr>
            <a:r>
              <a:rPr lang="en-US"/>
              <a:t>Private &amp; Confidential</a:t>
            </a:r>
          </a:p>
        </p:txBody>
      </p:sp>
      <p:sp>
        <p:nvSpPr>
          <p:cNvPr id="7" name="Slide Number Placeholder 6">
            <a:extLst>
              <a:ext uri="{FF2B5EF4-FFF2-40B4-BE49-F238E27FC236}">
                <a16:creationId xmlns:a16="http://schemas.microsoft.com/office/drawing/2014/main" xmlns="" id="{2D92D8FC-C665-451B-B12C-0BD2B92A976F}"/>
              </a:ext>
            </a:extLst>
          </p:cNvPr>
          <p:cNvSpPr>
            <a:spLocks noGrp="1"/>
          </p:cNvSpPr>
          <p:nvPr>
            <p:ph type="sldNum" sz="quarter" idx="11"/>
          </p:nvPr>
        </p:nvSpPr>
        <p:spPr/>
        <p:txBody>
          <a:bodyPr/>
          <a:lstStyle>
            <a:lvl1pPr>
              <a:defRPr/>
            </a:lvl1pPr>
          </a:lstStyle>
          <a:p>
            <a:pPr>
              <a:defRPr/>
            </a:pPr>
            <a:fld id="{A9FAE588-A373-4BBB-98E0-C15BF2620F1A}" type="slidenum">
              <a:rPr lang="en-US"/>
              <a:pPr>
                <a:defRPr/>
              </a:pPr>
              <a:t>‹#›</a:t>
            </a:fld>
            <a:endParaRPr lang="en-US"/>
          </a:p>
        </p:txBody>
      </p:sp>
    </p:spTree>
    <p:extLst>
      <p:ext uri="{BB962C8B-B14F-4D97-AF65-F5344CB8AC3E}">
        <p14:creationId xmlns:p14="http://schemas.microsoft.com/office/powerpoint/2010/main" val="176276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vder Title_Grey">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16CF51A9-EC53-4715-AA01-4F4E033F62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xmlns="" id="{0ACE1EF2-9A50-4D08-ABBB-DCA03A30BB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13" y="1731963"/>
            <a:ext cx="12195176"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xmlns="" id="{77ADB983-6F74-4660-8B7A-916237C321F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3888"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6" name="Rectangle 16"/>
          <p:cNvSpPr>
            <a:spLocks noGrp="1" noChangeArrowheads="1"/>
          </p:cNvSpPr>
          <p:nvPr>
            <p:ph type="subTitle" idx="1"/>
          </p:nvPr>
        </p:nvSpPr>
        <p:spPr>
          <a:xfrm>
            <a:off x="4723652" y="2714208"/>
            <a:ext cx="5358811" cy="609600"/>
          </a:xfrm>
          <a:prstGeom prst="rect">
            <a:avLst/>
          </a:prstGeom>
          <a:extLst>
            <a:ext uri="{909E8E84-426E-40DD-AFC4-6F175D3DCCD1}">
              <a14:hiddenFill xmlns:a14="http://schemas.microsoft.com/office/drawing/2010/main">
                <a:solidFill>
                  <a:schemeClr val="accent1"/>
                </a:solidFill>
              </a14:hiddenFill>
            </a:ext>
          </a:extLst>
        </p:spPr>
        <p:txBody>
          <a:bodyPr/>
          <a:lstStyle>
            <a:lvl1pPr marL="0" indent="0" algn="l">
              <a:buFont typeface="Wingdings" panose="05000000000000000000" pitchFamily="2" charset="2"/>
              <a:buNone/>
              <a:defRPr sz="1800" baseline="0">
                <a:solidFill>
                  <a:schemeClr val="bg1"/>
                </a:solidFill>
                <a:latin typeface="+mj-lt"/>
              </a:defRPr>
            </a:lvl1pPr>
          </a:lstStyle>
          <a:p>
            <a:pPr lvl="0"/>
            <a:r>
              <a:rPr lang="en-US" altLang="en-US" noProof="0"/>
              <a:t>Click to edit Master subtitle style</a:t>
            </a:r>
            <a:endParaRPr lang="en-GB" altLang="en-US" noProof="0"/>
          </a:p>
        </p:txBody>
      </p:sp>
      <p:sp>
        <p:nvSpPr>
          <p:cNvPr id="35842" name="Rectangle 2"/>
          <p:cNvSpPr>
            <a:spLocks noGrp="1" noChangeArrowheads="1"/>
          </p:cNvSpPr>
          <p:nvPr>
            <p:ph type="ctrTitle"/>
          </p:nvPr>
        </p:nvSpPr>
        <p:spPr>
          <a:xfrm>
            <a:off x="459730" y="2714208"/>
            <a:ext cx="3808955" cy="883920"/>
          </a:xfrm>
          <a:prstGeom prst="rect">
            <a:avLst/>
          </a:prstGeom>
        </p:spPr>
        <p:txBody>
          <a:bodyPr/>
          <a:lstStyle>
            <a:lvl1pPr algn="l">
              <a:defRPr sz="3000" b="1" baseline="0">
                <a:solidFill>
                  <a:schemeClr val="bg1"/>
                </a:solidFill>
                <a:latin typeface="+mj-lt"/>
              </a:defRPr>
            </a:lvl1pPr>
          </a:lstStyle>
          <a:p>
            <a:pPr lvl="0"/>
            <a:r>
              <a:rPr lang="en-US" altLang="en-US" noProof="0"/>
              <a:t>Click to edit Master title style</a:t>
            </a:r>
            <a:endParaRPr lang="en-GB" altLang="en-US" noProof="0"/>
          </a:p>
        </p:txBody>
      </p:sp>
      <p:sp>
        <p:nvSpPr>
          <p:cNvPr id="7" name="Footer Placeholder 5">
            <a:extLst>
              <a:ext uri="{FF2B5EF4-FFF2-40B4-BE49-F238E27FC236}">
                <a16:creationId xmlns:a16="http://schemas.microsoft.com/office/drawing/2014/main" xmlns="" id="{19BDD10A-19D8-49AC-ABF9-CAC66211279B}"/>
              </a:ext>
            </a:extLst>
          </p:cNvPr>
          <p:cNvSpPr>
            <a:spLocks noGrp="1"/>
          </p:cNvSpPr>
          <p:nvPr>
            <p:ph type="ftr" sz="quarter" idx="10"/>
          </p:nvPr>
        </p:nvSpPr>
        <p:spPr/>
        <p:txBody>
          <a:bodyPr/>
          <a:lstStyle>
            <a:lvl1pPr>
              <a:defRPr/>
            </a:lvl1pPr>
          </a:lstStyle>
          <a:p>
            <a:pPr>
              <a:defRPr/>
            </a:pPr>
            <a:r>
              <a:rPr lang="en-US"/>
              <a:t>Private &amp; Confidential</a:t>
            </a:r>
          </a:p>
        </p:txBody>
      </p:sp>
      <p:sp>
        <p:nvSpPr>
          <p:cNvPr id="8" name="Slide Number Placeholder 6">
            <a:extLst>
              <a:ext uri="{FF2B5EF4-FFF2-40B4-BE49-F238E27FC236}">
                <a16:creationId xmlns:a16="http://schemas.microsoft.com/office/drawing/2014/main" xmlns="" id="{EBD6ABDF-9346-4EC5-9B24-5EC3F420E615}"/>
              </a:ext>
            </a:extLst>
          </p:cNvPr>
          <p:cNvSpPr>
            <a:spLocks noGrp="1"/>
          </p:cNvSpPr>
          <p:nvPr>
            <p:ph type="sldNum" sz="quarter" idx="11"/>
          </p:nvPr>
        </p:nvSpPr>
        <p:spPr/>
        <p:txBody>
          <a:bodyPr/>
          <a:lstStyle>
            <a:lvl1pPr>
              <a:defRPr/>
            </a:lvl1pPr>
          </a:lstStyle>
          <a:p>
            <a:pPr>
              <a:defRPr/>
            </a:pPr>
            <a:fld id="{2393CC97-4160-401A-A3FC-BAE4C61C04C9}" type="slidenum">
              <a:rPr lang="en-US"/>
              <a:pPr>
                <a:defRPr/>
              </a:pPr>
              <a:t>‹#›</a:t>
            </a:fld>
            <a:endParaRPr lang="en-US"/>
          </a:p>
        </p:txBody>
      </p:sp>
    </p:spTree>
    <p:extLst>
      <p:ext uri="{BB962C8B-B14F-4D97-AF65-F5344CB8AC3E}">
        <p14:creationId xmlns:p14="http://schemas.microsoft.com/office/powerpoint/2010/main" val="4291785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genda_grey">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5FA9AE18-2B9B-4C18-A2C6-5E57D457DF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2FDBEB29-1E84-4F62-A2B8-3A07CF7A4A9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21723" y="542365"/>
            <a:ext cx="8511936" cy="597946"/>
          </a:xfrm>
          <a:prstGeom prst="rect">
            <a:avLst/>
          </a:prstGeom>
        </p:spPr>
        <p:txBody>
          <a:bodyPr/>
          <a:lstStyle>
            <a:lvl1pPr>
              <a:defRPr sz="2400" b="1">
                <a:solidFill>
                  <a:srgbClr val="FF0000"/>
                </a:solidFill>
                <a:latin typeface="+mj-lt"/>
              </a:defRPr>
            </a:lvl1pPr>
          </a:lstStyle>
          <a:p>
            <a:r>
              <a:rPr lang="en-US"/>
              <a:t>Click to edit Master title style</a:t>
            </a:r>
          </a:p>
        </p:txBody>
      </p:sp>
      <p:sp>
        <p:nvSpPr>
          <p:cNvPr id="9" name="Text Placeholder 8"/>
          <p:cNvSpPr>
            <a:spLocks noGrp="1"/>
          </p:cNvSpPr>
          <p:nvPr>
            <p:ph type="body" sz="quarter" idx="12"/>
          </p:nvPr>
        </p:nvSpPr>
        <p:spPr>
          <a:xfrm>
            <a:off x="975727" y="1333500"/>
            <a:ext cx="7957932" cy="3970020"/>
          </a:xfrm>
          <a:prstGeom prst="rect">
            <a:avLst/>
          </a:prstGeom>
        </p:spPr>
        <p:txBody>
          <a:bodyPr/>
          <a:lstStyle>
            <a:lvl1pPr>
              <a:buFont typeface="+mj-lt"/>
              <a:buAutoNum type="arabicPeriod"/>
              <a:defRPr sz="18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xmlns="" id="{EB83A511-C472-4051-A077-B4C824B93FDA}"/>
              </a:ext>
            </a:extLst>
          </p:cNvPr>
          <p:cNvSpPr>
            <a:spLocks noGrp="1"/>
          </p:cNvSpPr>
          <p:nvPr>
            <p:ph type="ftr" sz="quarter" idx="13"/>
          </p:nvPr>
        </p:nvSpPr>
        <p:spPr/>
        <p:txBody>
          <a:bodyPr/>
          <a:lstStyle>
            <a:lvl1pPr>
              <a:defRPr/>
            </a:lvl1pPr>
          </a:lstStyle>
          <a:p>
            <a:pPr>
              <a:defRPr/>
            </a:pPr>
            <a:r>
              <a:rPr lang="en-US"/>
              <a:t>Private &amp; Confidential</a:t>
            </a:r>
          </a:p>
        </p:txBody>
      </p:sp>
      <p:sp>
        <p:nvSpPr>
          <p:cNvPr id="8" name="Slide Number Placeholder 3">
            <a:extLst>
              <a:ext uri="{FF2B5EF4-FFF2-40B4-BE49-F238E27FC236}">
                <a16:creationId xmlns:a16="http://schemas.microsoft.com/office/drawing/2014/main" xmlns="" id="{71B897B2-97AB-4251-9911-330BEC748017}"/>
              </a:ext>
            </a:extLst>
          </p:cNvPr>
          <p:cNvSpPr>
            <a:spLocks noGrp="1"/>
          </p:cNvSpPr>
          <p:nvPr>
            <p:ph type="sldNum" sz="quarter" idx="14"/>
          </p:nvPr>
        </p:nvSpPr>
        <p:spPr/>
        <p:txBody>
          <a:bodyPr/>
          <a:lstStyle>
            <a:lvl1pPr>
              <a:defRPr/>
            </a:lvl1pPr>
          </a:lstStyle>
          <a:p>
            <a:pPr>
              <a:defRPr/>
            </a:pPr>
            <a:fld id="{ADF386EB-7EAF-4720-897A-3CFDE569D918}" type="slidenum">
              <a:rPr lang="en-US"/>
              <a:pPr>
                <a:defRPr/>
              </a:pPr>
              <a:t>‹#›</a:t>
            </a:fld>
            <a:endParaRPr lang="en-US"/>
          </a:p>
        </p:txBody>
      </p:sp>
    </p:spTree>
    <p:extLst>
      <p:ext uri="{BB962C8B-B14F-4D97-AF65-F5344CB8AC3E}">
        <p14:creationId xmlns:p14="http://schemas.microsoft.com/office/powerpoint/2010/main" val="1562032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genda_grey without spark">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69F4DE96-F7CE-45FE-B083-863D922494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E2C25B10-92A3-4B31-8DCC-70121C48905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21723" y="542365"/>
            <a:ext cx="8511936" cy="597946"/>
          </a:xfrm>
          <a:prstGeom prst="rect">
            <a:avLst/>
          </a:prstGeom>
        </p:spPr>
        <p:txBody>
          <a:bodyPr/>
          <a:lstStyle>
            <a:lvl1pPr>
              <a:defRPr sz="2400" b="1">
                <a:solidFill>
                  <a:srgbClr val="FF0000"/>
                </a:solidFill>
                <a:latin typeface="+mj-lt"/>
              </a:defRPr>
            </a:lvl1pPr>
          </a:lstStyle>
          <a:p>
            <a:r>
              <a:rPr lang="en-US"/>
              <a:t>Click to edit Master title style</a:t>
            </a:r>
          </a:p>
        </p:txBody>
      </p:sp>
      <p:sp>
        <p:nvSpPr>
          <p:cNvPr id="9" name="Text Placeholder 8"/>
          <p:cNvSpPr>
            <a:spLocks noGrp="1"/>
          </p:cNvSpPr>
          <p:nvPr>
            <p:ph type="body" sz="quarter" idx="12"/>
          </p:nvPr>
        </p:nvSpPr>
        <p:spPr>
          <a:xfrm>
            <a:off x="975727" y="1333500"/>
            <a:ext cx="7957932" cy="3970020"/>
          </a:xfrm>
          <a:prstGeom prst="rect">
            <a:avLst/>
          </a:prstGeom>
        </p:spPr>
        <p:txBody>
          <a:bodyPr/>
          <a:lstStyle>
            <a:lvl1pPr>
              <a:buFont typeface="+mj-lt"/>
              <a:buAutoNum type="arabicPeriod"/>
              <a:defRPr sz="18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xmlns="" id="{CB3BAD06-F63C-4F65-BEB5-E0A34820A633}"/>
              </a:ext>
            </a:extLst>
          </p:cNvPr>
          <p:cNvSpPr>
            <a:spLocks noGrp="1"/>
          </p:cNvSpPr>
          <p:nvPr>
            <p:ph type="ftr" sz="quarter" idx="13"/>
          </p:nvPr>
        </p:nvSpPr>
        <p:spPr/>
        <p:txBody>
          <a:bodyPr/>
          <a:lstStyle>
            <a:lvl1pPr>
              <a:defRPr/>
            </a:lvl1pPr>
          </a:lstStyle>
          <a:p>
            <a:pPr>
              <a:defRPr/>
            </a:pPr>
            <a:r>
              <a:rPr lang="en-US"/>
              <a:t>Private &amp; Confidential</a:t>
            </a:r>
          </a:p>
        </p:txBody>
      </p:sp>
      <p:sp>
        <p:nvSpPr>
          <p:cNvPr id="8" name="Slide Number Placeholder 3">
            <a:extLst>
              <a:ext uri="{FF2B5EF4-FFF2-40B4-BE49-F238E27FC236}">
                <a16:creationId xmlns:a16="http://schemas.microsoft.com/office/drawing/2014/main" xmlns="" id="{234165D4-F277-4779-9785-C38486BCFD5C}"/>
              </a:ext>
            </a:extLst>
          </p:cNvPr>
          <p:cNvSpPr>
            <a:spLocks noGrp="1"/>
          </p:cNvSpPr>
          <p:nvPr>
            <p:ph type="sldNum" sz="quarter" idx="14"/>
          </p:nvPr>
        </p:nvSpPr>
        <p:spPr/>
        <p:txBody>
          <a:bodyPr/>
          <a:lstStyle>
            <a:lvl1pPr>
              <a:defRPr/>
            </a:lvl1pPr>
          </a:lstStyle>
          <a:p>
            <a:pPr>
              <a:defRPr/>
            </a:pPr>
            <a:fld id="{8C90215F-80FB-40FB-B175-54E698372365}" type="slidenum">
              <a:rPr lang="en-US"/>
              <a:pPr>
                <a:defRPr/>
              </a:pPr>
              <a:t>‹#›</a:t>
            </a:fld>
            <a:endParaRPr lang="en-US"/>
          </a:p>
        </p:txBody>
      </p:sp>
    </p:spTree>
    <p:extLst>
      <p:ext uri="{BB962C8B-B14F-4D97-AF65-F5344CB8AC3E}">
        <p14:creationId xmlns:p14="http://schemas.microsoft.com/office/powerpoint/2010/main" val="1818867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ormal Page_grey">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E6E3A547-2880-40FA-AA2E-88A28175B5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1980C539-49F2-4E50-B7D0-579F7424B69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1723" y="451284"/>
            <a:ext cx="8515905" cy="577850"/>
          </a:xfrm>
          <a:prstGeom prst="rect">
            <a:avLst/>
          </a:prstGeom>
        </p:spPr>
        <p:txBody>
          <a:bodyPr/>
          <a:lstStyle>
            <a:lvl1pPr>
              <a:defRPr sz="2400"/>
            </a:lvl1pPr>
          </a:lstStyle>
          <a:p>
            <a:r>
              <a:rPr lang="en-US"/>
              <a:t>Click to edit Master title style</a:t>
            </a:r>
          </a:p>
        </p:txBody>
      </p:sp>
      <p:sp>
        <p:nvSpPr>
          <p:cNvPr id="8" name="Content Placeholder 2"/>
          <p:cNvSpPr>
            <a:spLocks noGrp="1"/>
          </p:cNvSpPr>
          <p:nvPr>
            <p:ph idx="12"/>
          </p:nvPr>
        </p:nvSpPr>
        <p:spPr>
          <a:xfrm>
            <a:off x="975727" y="1333500"/>
            <a:ext cx="7961901" cy="4267200"/>
          </a:xfrm>
          <a:prstGeom prst="rect">
            <a:avLst/>
          </a:prstGeom>
        </p:spPr>
        <p:txBody>
          <a:bodyPr/>
          <a:lstStyle>
            <a:lvl1pPr>
              <a:buFont typeface="+mj-lt"/>
              <a:buAutoNum type="arabicPeriod"/>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xmlns="" id="{075F37D2-2476-4E69-8DE4-94B382CC31D6}"/>
              </a:ext>
            </a:extLst>
          </p:cNvPr>
          <p:cNvSpPr>
            <a:spLocks noGrp="1"/>
          </p:cNvSpPr>
          <p:nvPr>
            <p:ph type="ftr" sz="quarter" idx="13"/>
          </p:nvPr>
        </p:nvSpPr>
        <p:spPr/>
        <p:txBody>
          <a:bodyPr/>
          <a:lstStyle>
            <a:lvl1pPr algn="ctr">
              <a:defRPr sz="1200">
                <a:solidFill>
                  <a:schemeClr val="tx1">
                    <a:tint val="75000"/>
                  </a:schemeClr>
                </a:solidFill>
              </a:defRPr>
            </a:lvl1pPr>
          </a:lstStyle>
          <a:p>
            <a:pPr>
              <a:defRPr/>
            </a:pPr>
            <a:r>
              <a:rPr lang="en-US"/>
              <a:t>Private &amp; Confidential</a:t>
            </a:r>
          </a:p>
        </p:txBody>
      </p:sp>
      <p:sp>
        <p:nvSpPr>
          <p:cNvPr id="7" name="Slide Number Placeholder 6">
            <a:extLst>
              <a:ext uri="{FF2B5EF4-FFF2-40B4-BE49-F238E27FC236}">
                <a16:creationId xmlns:a16="http://schemas.microsoft.com/office/drawing/2014/main" xmlns="" id="{62644696-D6DB-484A-B519-5326686B1FE9}"/>
              </a:ext>
            </a:extLst>
          </p:cNvPr>
          <p:cNvSpPr>
            <a:spLocks noGrp="1"/>
          </p:cNvSpPr>
          <p:nvPr>
            <p:ph type="sldNum" sz="quarter" idx="14"/>
          </p:nvPr>
        </p:nvSpPr>
        <p:spPr/>
        <p:txBody>
          <a:bodyPr/>
          <a:lstStyle>
            <a:lvl1pPr algn="r">
              <a:defRPr sz="1200">
                <a:solidFill>
                  <a:schemeClr val="tx1">
                    <a:tint val="75000"/>
                  </a:schemeClr>
                </a:solidFill>
              </a:defRPr>
            </a:lvl1pPr>
          </a:lstStyle>
          <a:p>
            <a:pPr>
              <a:defRPr/>
            </a:pPr>
            <a:fld id="{A995DE49-F527-4A28-8379-830CB753FECA}" type="slidenum">
              <a:rPr lang="en-US"/>
              <a:pPr>
                <a:defRPr/>
              </a:pPr>
              <a:t>‹#›</a:t>
            </a:fld>
            <a:endParaRPr lang="en-US"/>
          </a:p>
        </p:txBody>
      </p:sp>
    </p:spTree>
    <p:extLst>
      <p:ext uri="{BB962C8B-B14F-4D97-AF65-F5344CB8AC3E}">
        <p14:creationId xmlns:p14="http://schemas.microsoft.com/office/powerpoint/2010/main" val="216420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vder Title _white">
    <p:spTree>
      <p:nvGrpSpPr>
        <p:cNvPr id="1" name=""/>
        <p:cNvGrpSpPr/>
        <p:nvPr/>
      </p:nvGrpSpPr>
      <p:grpSpPr>
        <a:xfrm>
          <a:off x="0" y="0"/>
          <a:ext cx="0" cy="0"/>
          <a:chOff x="0" y="0"/>
          <a:chExt cx="0" cy="0"/>
        </a:xfrm>
      </p:grpSpPr>
      <p:pic>
        <p:nvPicPr>
          <p:cNvPr id="4" name="Picture 9">
            <a:extLst>
              <a:ext uri="{FF2B5EF4-FFF2-40B4-BE49-F238E27FC236}">
                <a16:creationId xmlns:a16="http://schemas.microsoft.com/office/drawing/2014/main" xmlns="" id="{B770259C-009F-497D-ADD5-D894CA9B03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1731963"/>
            <a:ext cx="12195176"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xmlns="" id="{B325D26E-FE73-47A9-B2B6-9957920F87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2300" y="6291263"/>
            <a:ext cx="1055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3A727FBE-34AC-4794-B558-DFA9793E41E8}"/>
              </a:ext>
            </a:extLst>
          </p:cNvPr>
          <p:cNvSpPr>
            <a:spLocks noChangeArrowheads="1"/>
          </p:cNvSpPr>
          <p:nvPr userDrawn="1"/>
        </p:nvSpPr>
        <p:spPr bwMode="auto">
          <a:xfrm>
            <a:off x="0" y="6191250"/>
            <a:ext cx="622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en-US" altLang="en-US" sz="2800" b="1">
              <a:latin typeface="Arial" panose="020B0604020202020204" pitchFamily="34" charset="0"/>
            </a:endParaRPr>
          </a:p>
        </p:txBody>
      </p:sp>
      <p:sp>
        <p:nvSpPr>
          <p:cNvPr id="35856" name="Rectangle 16"/>
          <p:cNvSpPr>
            <a:spLocks noGrp="1" noChangeArrowheads="1"/>
          </p:cNvSpPr>
          <p:nvPr>
            <p:ph type="subTitle" idx="1"/>
          </p:nvPr>
        </p:nvSpPr>
        <p:spPr>
          <a:xfrm>
            <a:off x="4723652" y="2714208"/>
            <a:ext cx="5358811" cy="609600"/>
          </a:xfrm>
          <a:prstGeom prst="rect">
            <a:avLst/>
          </a:prstGeom>
          <a:extLst>
            <a:ext uri="{909E8E84-426E-40DD-AFC4-6F175D3DCCD1}">
              <a14:hiddenFill xmlns:a14="http://schemas.microsoft.com/office/drawing/2010/main">
                <a:solidFill>
                  <a:schemeClr val="accent1"/>
                </a:solidFill>
              </a14:hiddenFill>
            </a:ext>
          </a:extLst>
        </p:spPr>
        <p:txBody>
          <a:bodyPr/>
          <a:lstStyle>
            <a:lvl1pPr marL="0" indent="0" algn="l">
              <a:buFont typeface="Wingdings" panose="05000000000000000000" pitchFamily="2" charset="2"/>
              <a:buNone/>
              <a:defRPr sz="1800" baseline="0">
                <a:solidFill>
                  <a:schemeClr val="bg1"/>
                </a:solidFill>
                <a:latin typeface="+mj-lt"/>
              </a:defRPr>
            </a:lvl1pPr>
          </a:lstStyle>
          <a:p>
            <a:pPr lvl="0"/>
            <a:r>
              <a:rPr lang="en-US" altLang="en-US" noProof="0"/>
              <a:t>Click to edit Master subtitle style</a:t>
            </a:r>
            <a:endParaRPr lang="en-GB" altLang="en-US" noProof="0"/>
          </a:p>
        </p:txBody>
      </p:sp>
      <p:sp>
        <p:nvSpPr>
          <p:cNvPr id="35842" name="Rectangle 2"/>
          <p:cNvSpPr>
            <a:spLocks noGrp="1" noChangeArrowheads="1"/>
          </p:cNvSpPr>
          <p:nvPr>
            <p:ph type="ctrTitle"/>
          </p:nvPr>
        </p:nvSpPr>
        <p:spPr>
          <a:xfrm>
            <a:off x="476229" y="2714208"/>
            <a:ext cx="3760082" cy="883920"/>
          </a:xfrm>
          <a:prstGeom prst="rect">
            <a:avLst/>
          </a:prstGeom>
        </p:spPr>
        <p:txBody>
          <a:bodyPr/>
          <a:lstStyle>
            <a:lvl1pPr algn="l">
              <a:defRPr sz="3000" b="1" baseline="0">
                <a:solidFill>
                  <a:schemeClr val="bg1"/>
                </a:solidFill>
                <a:latin typeface="+mj-lt"/>
              </a:defRPr>
            </a:lvl1pPr>
          </a:lstStyle>
          <a:p>
            <a:pPr lvl="0"/>
            <a:r>
              <a:rPr lang="en-US" altLang="en-US" noProof="0"/>
              <a:t>Click to edit Master title style</a:t>
            </a:r>
            <a:endParaRPr lang="en-GB" altLang="en-US" noProof="0"/>
          </a:p>
        </p:txBody>
      </p:sp>
      <p:sp>
        <p:nvSpPr>
          <p:cNvPr id="7" name="Footer Placeholder 5">
            <a:extLst>
              <a:ext uri="{FF2B5EF4-FFF2-40B4-BE49-F238E27FC236}">
                <a16:creationId xmlns:a16="http://schemas.microsoft.com/office/drawing/2014/main" xmlns="" id="{0995F103-CEE2-4DDB-A316-1C36B503074A}"/>
              </a:ext>
            </a:extLst>
          </p:cNvPr>
          <p:cNvSpPr>
            <a:spLocks noGrp="1"/>
          </p:cNvSpPr>
          <p:nvPr>
            <p:ph type="ftr" sz="quarter" idx="10"/>
          </p:nvPr>
        </p:nvSpPr>
        <p:spPr/>
        <p:txBody>
          <a:bodyPr/>
          <a:lstStyle>
            <a:lvl1pPr>
              <a:defRPr/>
            </a:lvl1pPr>
          </a:lstStyle>
          <a:p>
            <a:pPr>
              <a:defRPr/>
            </a:pPr>
            <a:r>
              <a:rPr lang="en-US"/>
              <a:t>Private &amp; Confidential</a:t>
            </a:r>
          </a:p>
        </p:txBody>
      </p:sp>
      <p:sp>
        <p:nvSpPr>
          <p:cNvPr id="8" name="Slide Number Placeholder 6">
            <a:extLst>
              <a:ext uri="{FF2B5EF4-FFF2-40B4-BE49-F238E27FC236}">
                <a16:creationId xmlns:a16="http://schemas.microsoft.com/office/drawing/2014/main" xmlns="" id="{F4AB3C8D-FEBE-49E4-9062-E6BEBA863168}"/>
              </a:ext>
            </a:extLst>
          </p:cNvPr>
          <p:cNvSpPr>
            <a:spLocks noGrp="1"/>
          </p:cNvSpPr>
          <p:nvPr>
            <p:ph type="sldNum" sz="quarter" idx="11"/>
          </p:nvPr>
        </p:nvSpPr>
        <p:spPr/>
        <p:txBody>
          <a:bodyPr/>
          <a:lstStyle>
            <a:lvl1pPr>
              <a:defRPr/>
            </a:lvl1pPr>
          </a:lstStyle>
          <a:p>
            <a:pPr>
              <a:defRPr/>
            </a:pPr>
            <a:fld id="{D3E96052-0A4B-4A08-865C-CA9762586211}" type="slidenum">
              <a:rPr lang="en-US"/>
              <a:pPr>
                <a:defRPr/>
              </a:pPr>
              <a:t>‹#›</a:t>
            </a:fld>
            <a:endParaRPr lang="en-US"/>
          </a:p>
        </p:txBody>
      </p:sp>
    </p:spTree>
    <p:extLst>
      <p:ext uri="{BB962C8B-B14F-4D97-AF65-F5344CB8AC3E}">
        <p14:creationId xmlns:p14="http://schemas.microsoft.com/office/powerpoint/2010/main" val="113310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ormal Page_grey without spark">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B44937E0-D0A7-4E34-9F32-9DE0EF572A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A7F79415-240C-4729-9917-17B6D22781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1723" y="451284"/>
            <a:ext cx="8515905" cy="577850"/>
          </a:xfrm>
          <a:prstGeom prst="rect">
            <a:avLst/>
          </a:prstGeom>
        </p:spPr>
        <p:txBody>
          <a:bodyPr/>
          <a:lstStyle>
            <a:lvl1pPr>
              <a:defRPr sz="2400"/>
            </a:lvl1pPr>
          </a:lstStyle>
          <a:p>
            <a:r>
              <a:rPr lang="en-US"/>
              <a:t>Click to edit Master title style</a:t>
            </a:r>
          </a:p>
        </p:txBody>
      </p:sp>
      <p:sp>
        <p:nvSpPr>
          <p:cNvPr id="8" name="Content Placeholder 2"/>
          <p:cNvSpPr>
            <a:spLocks noGrp="1"/>
          </p:cNvSpPr>
          <p:nvPr>
            <p:ph idx="12"/>
          </p:nvPr>
        </p:nvSpPr>
        <p:spPr>
          <a:xfrm>
            <a:off x="975727" y="1333500"/>
            <a:ext cx="7961901" cy="4267200"/>
          </a:xfrm>
          <a:prstGeom prst="rect">
            <a:avLst/>
          </a:prstGeom>
        </p:spPr>
        <p:txBody>
          <a:bodyPr/>
          <a:lstStyle>
            <a:lvl1pPr>
              <a:buFont typeface="+mj-lt"/>
              <a:buAutoNum type="arabicPeriod"/>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xmlns="" id="{FB1F753E-8A33-4ED7-A178-F0A063C71AED}"/>
              </a:ext>
            </a:extLst>
          </p:cNvPr>
          <p:cNvSpPr>
            <a:spLocks noGrp="1"/>
          </p:cNvSpPr>
          <p:nvPr>
            <p:ph type="ftr" sz="quarter" idx="13"/>
          </p:nvPr>
        </p:nvSpPr>
        <p:spPr/>
        <p:txBody>
          <a:bodyPr/>
          <a:lstStyle>
            <a:lvl1pPr algn="ctr">
              <a:defRPr sz="1200">
                <a:solidFill>
                  <a:schemeClr val="tx1">
                    <a:tint val="75000"/>
                  </a:schemeClr>
                </a:solidFill>
              </a:defRPr>
            </a:lvl1pPr>
          </a:lstStyle>
          <a:p>
            <a:pPr>
              <a:defRPr/>
            </a:pPr>
            <a:r>
              <a:rPr lang="en-US"/>
              <a:t>Private &amp; Confidential</a:t>
            </a:r>
          </a:p>
        </p:txBody>
      </p:sp>
      <p:sp>
        <p:nvSpPr>
          <p:cNvPr id="7" name="Slide Number Placeholder 6">
            <a:extLst>
              <a:ext uri="{FF2B5EF4-FFF2-40B4-BE49-F238E27FC236}">
                <a16:creationId xmlns:a16="http://schemas.microsoft.com/office/drawing/2014/main" xmlns="" id="{69635707-1B21-48E9-A2A7-D49E3EBCFC4B}"/>
              </a:ext>
            </a:extLst>
          </p:cNvPr>
          <p:cNvSpPr>
            <a:spLocks noGrp="1"/>
          </p:cNvSpPr>
          <p:nvPr>
            <p:ph type="sldNum" sz="quarter" idx="14"/>
          </p:nvPr>
        </p:nvSpPr>
        <p:spPr/>
        <p:txBody>
          <a:bodyPr/>
          <a:lstStyle>
            <a:lvl1pPr algn="r">
              <a:defRPr sz="1200">
                <a:solidFill>
                  <a:schemeClr val="tx1">
                    <a:tint val="75000"/>
                  </a:schemeClr>
                </a:solidFill>
              </a:defRPr>
            </a:lvl1pPr>
          </a:lstStyle>
          <a:p>
            <a:pPr>
              <a:defRPr/>
            </a:pPr>
            <a:fld id="{776781C7-6B48-4B0D-8799-F3D5281AAAEA}" type="slidenum">
              <a:rPr lang="en-US"/>
              <a:pPr>
                <a:defRPr/>
              </a:pPr>
              <a:t>‹#›</a:t>
            </a:fld>
            <a:endParaRPr lang="en-US"/>
          </a:p>
        </p:txBody>
      </p:sp>
    </p:spTree>
    <p:extLst>
      <p:ext uri="{BB962C8B-B14F-4D97-AF65-F5344CB8AC3E}">
        <p14:creationId xmlns:p14="http://schemas.microsoft.com/office/powerpoint/2010/main" val="1927813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_gre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xmlns="" id="{42C81DE8-0E66-4A73-A0AE-001561785F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a:extLst>
              <a:ext uri="{FF2B5EF4-FFF2-40B4-BE49-F238E27FC236}">
                <a16:creationId xmlns:a16="http://schemas.microsoft.com/office/drawing/2014/main" xmlns="" id="{35DEDC77-381A-4E07-A343-67FDB4F066A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xmlns="" id="{17D4A8BD-F49E-49C1-B56F-3B1A5E767F74}"/>
              </a:ext>
            </a:extLst>
          </p:cNvPr>
          <p:cNvSpPr>
            <a:spLocks noGrp="1"/>
          </p:cNvSpPr>
          <p:nvPr>
            <p:ph type="ftr" sz="quarter" idx="10"/>
          </p:nvPr>
        </p:nvSpPr>
        <p:spPr/>
        <p:txBody>
          <a:bodyPr/>
          <a:lstStyle>
            <a:lvl1pPr>
              <a:defRPr/>
            </a:lvl1pPr>
          </a:lstStyle>
          <a:p>
            <a:pPr>
              <a:defRPr/>
            </a:pPr>
            <a:r>
              <a:rPr lang="en-US"/>
              <a:t>Private &amp; Confidential</a:t>
            </a:r>
          </a:p>
        </p:txBody>
      </p:sp>
      <p:sp>
        <p:nvSpPr>
          <p:cNvPr id="5" name="Slide Number Placeholder 4">
            <a:extLst>
              <a:ext uri="{FF2B5EF4-FFF2-40B4-BE49-F238E27FC236}">
                <a16:creationId xmlns:a16="http://schemas.microsoft.com/office/drawing/2014/main" xmlns="" id="{FB7580F7-244E-408B-B7A7-9343CB998C92}"/>
              </a:ext>
            </a:extLst>
          </p:cNvPr>
          <p:cNvSpPr>
            <a:spLocks noGrp="1"/>
          </p:cNvSpPr>
          <p:nvPr>
            <p:ph type="sldNum" sz="quarter" idx="11"/>
          </p:nvPr>
        </p:nvSpPr>
        <p:spPr/>
        <p:txBody>
          <a:bodyPr/>
          <a:lstStyle>
            <a:lvl1pPr>
              <a:defRPr/>
            </a:lvl1pPr>
          </a:lstStyle>
          <a:p>
            <a:pPr>
              <a:defRPr/>
            </a:pPr>
            <a:fld id="{F4331857-2CB5-49D4-9203-9D46F5CDFC5B}" type="slidenum">
              <a:rPr lang="en-US"/>
              <a:pPr>
                <a:defRPr/>
              </a:pPr>
              <a:t>‹#›</a:t>
            </a:fld>
            <a:endParaRPr lang="en-US"/>
          </a:p>
        </p:txBody>
      </p:sp>
    </p:spTree>
    <p:extLst>
      <p:ext uri="{BB962C8B-B14F-4D97-AF65-F5344CB8AC3E}">
        <p14:creationId xmlns:p14="http://schemas.microsoft.com/office/powerpoint/2010/main" val="2398007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_grey">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xmlns="" id="{6DED341A-656E-4B05-8B92-48D26A0677E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a:extLst>
              <a:ext uri="{FF2B5EF4-FFF2-40B4-BE49-F238E27FC236}">
                <a16:creationId xmlns:a16="http://schemas.microsoft.com/office/drawing/2014/main" xmlns="" id="{42E1B246-0CAB-404B-BC63-60C59075C1A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Footer Placeholder 5">
            <a:extLst>
              <a:ext uri="{FF2B5EF4-FFF2-40B4-BE49-F238E27FC236}">
                <a16:creationId xmlns:a16="http://schemas.microsoft.com/office/drawing/2014/main" xmlns="" id="{58CB5E7B-BEA0-4241-A149-45BA9E273B22}"/>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
        <p:nvSpPr>
          <p:cNvPr id="8" name="Slide Number Placeholder 6">
            <a:extLst>
              <a:ext uri="{FF2B5EF4-FFF2-40B4-BE49-F238E27FC236}">
                <a16:creationId xmlns:a16="http://schemas.microsoft.com/office/drawing/2014/main" xmlns="" id="{AAE5AC5E-05E9-4F34-B118-14AE56A58DFD}"/>
              </a:ext>
            </a:extLst>
          </p:cNvPr>
          <p:cNvSpPr>
            <a:spLocks noGrp="1"/>
          </p:cNvSpPr>
          <p:nvPr>
            <p:ph type="sldNum" sz="quarter" idx="11"/>
          </p:nvPr>
        </p:nvSpPr>
        <p:spPr/>
        <p:txBody>
          <a:bodyPr/>
          <a:lstStyle>
            <a:lvl1pPr algn="r">
              <a:defRPr sz="1200">
                <a:solidFill>
                  <a:schemeClr val="tx1">
                    <a:tint val="75000"/>
                  </a:schemeClr>
                </a:solidFill>
                <a:latin typeface="+mn-lt"/>
              </a:defRPr>
            </a:lvl1pPr>
          </a:lstStyle>
          <a:p>
            <a:pPr>
              <a:defRPr/>
            </a:pPr>
            <a:fld id="{76390B6F-0F52-40C3-9B92-BC3A29396C21}" type="slidenum">
              <a:rPr lang="en-US"/>
              <a:pPr>
                <a:defRPr/>
              </a:pPr>
              <a:t>‹#›</a:t>
            </a:fld>
            <a:endParaRPr lang="en-US"/>
          </a:p>
        </p:txBody>
      </p:sp>
    </p:spTree>
    <p:extLst>
      <p:ext uri="{BB962C8B-B14F-4D97-AF65-F5344CB8AC3E}">
        <p14:creationId xmlns:p14="http://schemas.microsoft.com/office/powerpoint/2010/main" val="2397655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grey">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xmlns="" id="{A36630C1-797A-4DCB-8A95-D721869061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xmlns="" id="{6D926BF3-AB87-4079-B33F-D89496F63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Footer Placeholder 5">
            <a:extLst>
              <a:ext uri="{FF2B5EF4-FFF2-40B4-BE49-F238E27FC236}">
                <a16:creationId xmlns:a16="http://schemas.microsoft.com/office/drawing/2014/main" xmlns="" id="{328D04E4-E72E-463F-91D1-244075290277}"/>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
        <p:nvSpPr>
          <p:cNvPr id="8" name="Slide Number Placeholder 6">
            <a:extLst>
              <a:ext uri="{FF2B5EF4-FFF2-40B4-BE49-F238E27FC236}">
                <a16:creationId xmlns:a16="http://schemas.microsoft.com/office/drawing/2014/main" xmlns="" id="{A896180A-078D-415A-B9E5-968B430E451D}"/>
              </a:ext>
            </a:extLst>
          </p:cNvPr>
          <p:cNvSpPr>
            <a:spLocks noGrp="1"/>
          </p:cNvSpPr>
          <p:nvPr>
            <p:ph type="sldNum" sz="quarter" idx="11"/>
          </p:nvPr>
        </p:nvSpPr>
        <p:spPr/>
        <p:txBody>
          <a:bodyPr/>
          <a:lstStyle>
            <a:lvl1pPr algn="r">
              <a:defRPr sz="1200">
                <a:solidFill>
                  <a:schemeClr val="tx1">
                    <a:tint val="75000"/>
                  </a:schemeClr>
                </a:solidFill>
                <a:latin typeface="+mn-lt"/>
              </a:defRPr>
            </a:lvl1pPr>
          </a:lstStyle>
          <a:p>
            <a:pPr>
              <a:defRPr/>
            </a:pPr>
            <a:fld id="{321C2C45-970D-48DB-9FA9-190658F24D36}" type="slidenum">
              <a:rPr lang="en-US"/>
              <a:pPr>
                <a:defRPr/>
              </a:pPr>
              <a:t>‹#›</a:t>
            </a:fld>
            <a:endParaRPr lang="en-US"/>
          </a:p>
        </p:txBody>
      </p:sp>
    </p:spTree>
    <p:extLst>
      <p:ext uri="{BB962C8B-B14F-4D97-AF65-F5344CB8AC3E}">
        <p14:creationId xmlns:p14="http://schemas.microsoft.com/office/powerpoint/2010/main" val="1516248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_grey">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A3F9D595-8E97-4517-8027-207F62718AD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72A27EC9-5474-48C9-87BD-57465D317B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38893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xmlns="" id="{7D921E62-BF8C-4D9C-AD25-F3489C6F0A54}"/>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
        <p:nvSpPr>
          <p:cNvPr id="7" name="Slide Number Placeholder 6">
            <a:extLst>
              <a:ext uri="{FF2B5EF4-FFF2-40B4-BE49-F238E27FC236}">
                <a16:creationId xmlns:a16="http://schemas.microsoft.com/office/drawing/2014/main" xmlns="" id="{F1212D0B-396F-45E6-946F-EA086EF57123}"/>
              </a:ext>
            </a:extLst>
          </p:cNvPr>
          <p:cNvSpPr>
            <a:spLocks noGrp="1"/>
          </p:cNvSpPr>
          <p:nvPr>
            <p:ph type="sldNum" sz="quarter" idx="11"/>
          </p:nvPr>
        </p:nvSpPr>
        <p:spPr/>
        <p:txBody>
          <a:bodyPr/>
          <a:lstStyle>
            <a:lvl1pPr algn="r">
              <a:defRPr sz="1200">
                <a:solidFill>
                  <a:schemeClr val="tx1">
                    <a:tint val="75000"/>
                  </a:schemeClr>
                </a:solidFill>
                <a:latin typeface="+mn-lt"/>
              </a:defRPr>
            </a:lvl1pPr>
          </a:lstStyle>
          <a:p>
            <a:pPr>
              <a:defRPr/>
            </a:pPr>
            <a:fld id="{A7997218-E32D-4CAA-93FA-E47E0047A223}" type="slidenum">
              <a:rPr lang="en-US"/>
              <a:pPr>
                <a:defRPr/>
              </a:pPr>
              <a:t>‹#›</a:t>
            </a:fld>
            <a:endParaRPr lang="en-US"/>
          </a:p>
        </p:txBody>
      </p:sp>
    </p:spTree>
    <p:extLst>
      <p:ext uri="{BB962C8B-B14F-4D97-AF65-F5344CB8AC3E}">
        <p14:creationId xmlns:p14="http://schemas.microsoft.com/office/powerpoint/2010/main" val="2427786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_grey">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3D65B938-F4A5-4D2B-9FC5-1C2E92BC5A2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9EFD0BA8-4734-45A8-9DA0-A843C730729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24900" y="365125"/>
            <a:ext cx="2628900" cy="551831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51831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xmlns="" id="{4060C68E-5902-4018-898E-E675BAE42FF5}"/>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
        <p:nvSpPr>
          <p:cNvPr id="7" name="Slide Number Placeholder 6">
            <a:extLst>
              <a:ext uri="{FF2B5EF4-FFF2-40B4-BE49-F238E27FC236}">
                <a16:creationId xmlns:a16="http://schemas.microsoft.com/office/drawing/2014/main" xmlns="" id="{5C8F4A28-C720-4555-87A5-46010B48912F}"/>
              </a:ext>
            </a:extLst>
          </p:cNvPr>
          <p:cNvSpPr>
            <a:spLocks noGrp="1"/>
          </p:cNvSpPr>
          <p:nvPr>
            <p:ph type="sldNum" sz="quarter" idx="11"/>
          </p:nvPr>
        </p:nvSpPr>
        <p:spPr/>
        <p:txBody>
          <a:bodyPr/>
          <a:lstStyle>
            <a:lvl1pPr algn="r">
              <a:defRPr sz="1200">
                <a:solidFill>
                  <a:schemeClr val="tx1">
                    <a:tint val="75000"/>
                  </a:schemeClr>
                </a:solidFill>
                <a:latin typeface="+mn-lt"/>
              </a:defRPr>
            </a:lvl1pPr>
          </a:lstStyle>
          <a:p>
            <a:pPr>
              <a:defRPr/>
            </a:pPr>
            <a:fld id="{45FF7523-9FCC-4872-B3B9-8F3A7C6F9775}" type="slidenum">
              <a:rPr lang="en-US"/>
              <a:pPr>
                <a:defRPr/>
              </a:pPr>
              <a:t>‹#›</a:t>
            </a:fld>
            <a:endParaRPr lang="en-US"/>
          </a:p>
        </p:txBody>
      </p:sp>
    </p:spTree>
    <p:extLst>
      <p:ext uri="{BB962C8B-B14F-4D97-AF65-F5344CB8AC3E}">
        <p14:creationId xmlns:p14="http://schemas.microsoft.com/office/powerpoint/2010/main" val="96556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_grey">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xmlns="" id="{320B6D66-AA87-4D2A-B220-C5B1BA9A48F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xmlns="" id="{1D3E4074-02A6-43BF-948B-2CC134D2980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20120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20120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5">
            <a:extLst>
              <a:ext uri="{FF2B5EF4-FFF2-40B4-BE49-F238E27FC236}">
                <a16:creationId xmlns:a16="http://schemas.microsoft.com/office/drawing/2014/main" xmlns="" id="{91DBE46C-6B9E-4612-A63A-78140E5EE757}"/>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
        <p:nvSpPr>
          <p:cNvPr id="8" name="Slide Number Placeholder 6">
            <a:extLst>
              <a:ext uri="{FF2B5EF4-FFF2-40B4-BE49-F238E27FC236}">
                <a16:creationId xmlns:a16="http://schemas.microsoft.com/office/drawing/2014/main" xmlns="" id="{2E04C751-AE1A-44F6-A0C5-5EEEA24D6667}"/>
              </a:ext>
            </a:extLst>
          </p:cNvPr>
          <p:cNvSpPr>
            <a:spLocks noGrp="1"/>
          </p:cNvSpPr>
          <p:nvPr>
            <p:ph type="sldNum" sz="quarter" idx="11"/>
          </p:nvPr>
        </p:nvSpPr>
        <p:spPr/>
        <p:txBody>
          <a:bodyPr/>
          <a:lstStyle>
            <a:lvl1pPr algn="r">
              <a:defRPr sz="1200">
                <a:solidFill>
                  <a:schemeClr val="tx1">
                    <a:tint val="75000"/>
                  </a:schemeClr>
                </a:solidFill>
                <a:latin typeface="+mn-lt"/>
              </a:defRPr>
            </a:lvl1pPr>
          </a:lstStyle>
          <a:p>
            <a:pPr>
              <a:defRPr/>
            </a:pPr>
            <a:fld id="{6E03410F-FD37-4BCF-907B-22C8C3440870}" type="slidenum">
              <a:rPr lang="en-US"/>
              <a:pPr>
                <a:defRPr/>
              </a:pPr>
              <a:t>‹#›</a:t>
            </a:fld>
            <a:endParaRPr lang="en-US"/>
          </a:p>
        </p:txBody>
      </p:sp>
    </p:spTree>
    <p:extLst>
      <p:ext uri="{BB962C8B-B14F-4D97-AF65-F5344CB8AC3E}">
        <p14:creationId xmlns:p14="http://schemas.microsoft.com/office/powerpoint/2010/main" val="574544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_grey">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xmlns="" id="{E405DF9A-E6AE-4FAD-B9B8-E98C411B559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xmlns="" id="{2D9F9585-8925-4E76-9EE0-500B3A1789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5244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5244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5">
            <a:extLst>
              <a:ext uri="{FF2B5EF4-FFF2-40B4-BE49-F238E27FC236}">
                <a16:creationId xmlns:a16="http://schemas.microsoft.com/office/drawing/2014/main" xmlns="" id="{E1F2BDA3-C7BD-4788-BC94-172F9451A8F9}"/>
              </a:ext>
            </a:extLst>
          </p:cNvPr>
          <p:cNvSpPr>
            <a:spLocks noGrp="1"/>
          </p:cNvSpPr>
          <p:nvPr>
            <p:ph type="ftr" sz="quarter" idx="10"/>
          </p:nvPr>
        </p:nvSpPr>
        <p:spPr/>
        <p:txBody>
          <a:bodyPr/>
          <a:lstStyle>
            <a:lvl1pPr algn="ctr">
              <a:defRPr sz="1200">
                <a:solidFill>
                  <a:schemeClr val="tx1">
                    <a:tint val="75000"/>
                  </a:schemeClr>
                </a:solidFill>
                <a:latin typeface="+mn-lt"/>
              </a:defRPr>
            </a:lvl1pPr>
          </a:lstStyle>
          <a:p>
            <a:pPr>
              <a:defRPr/>
            </a:pPr>
            <a:r>
              <a:rPr lang="en-US"/>
              <a:t>Private &amp; Confidential</a:t>
            </a:r>
          </a:p>
        </p:txBody>
      </p:sp>
      <p:sp>
        <p:nvSpPr>
          <p:cNvPr id="10" name="Slide Number Placeholder 6">
            <a:extLst>
              <a:ext uri="{FF2B5EF4-FFF2-40B4-BE49-F238E27FC236}">
                <a16:creationId xmlns:a16="http://schemas.microsoft.com/office/drawing/2014/main" xmlns="" id="{C2A3A67A-9AAA-44C0-9F4F-D91281FCBD26}"/>
              </a:ext>
            </a:extLst>
          </p:cNvPr>
          <p:cNvSpPr>
            <a:spLocks noGrp="1"/>
          </p:cNvSpPr>
          <p:nvPr>
            <p:ph type="sldNum" sz="quarter" idx="11"/>
          </p:nvPr>
        </p:nvSpPr>
        <p:spPr/>
        <p:txBody>
          <a:bodyPr/>
          <a:lstStyle>
            <a:lvl1pPr algn="r">
              <a:defRPr sz="1200">
                <a:solidFill>
                  <a:schemeClr val="tx1">
                    <a:tint val="75000"/>
                  </a:schemeClr>
                </a:solidFill>
                <a:latin typeface="+mn-lt"/>
              </a:defRPr>
            </a:lvl1pPr>
          </a:lstStyle>
          <a:p>
            <a:pPr>
              <a:defRPr/>
            </a:pPr>
            <a:fld id="{7E4ABA5A-D5AB-42EB-80EA-3C33AEDD2284}" type="slidenum">
              <a:rPr lang="en-US"/>
              <a:pPr>
                <a:defRPr/>
              </a:pPr>
              <a:t>‹#›</a:t>
            </a:fld>
            <a:endParaRPr lang="en-US"/>
          </a:p>
        </p:txBody>
      </p:sp>
    </p:spTree>
    <p:extLst>
      <p:ext uri="{BB962C8B-B14F-4D97-AF65-F5344CB8AC3E}">
        <p14:creationId xmlns:p14="http://schemas.microsoft.com/office/powerpoint/2010/main" val="2993482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p:bg>
      <p:bgPr>
        <a:solidFill>
          <a:srgbClr val="C00000"/>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a:extLst>
              <a:ext uri="{28A0092B-C50C-407E-A947-70E740481C1C}">
                <a14:useLocalDpi xmlns:a14="http://schemas.microsoft.com/office/drawing/2010/main" val="0"/>
              </a:ext>
            </a:extLst>
          </a:blip>
          <a:srcRect r="47346"/>
          <a:stretch>
            <a:fillRect/>
          </a:stretch>
        </p:blipFill>
        <p:spPr bwMode="auto">
          <a:xfrm>
            <a:off x="0" y="2"/>
            <a:ext cx="121920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0" y="6108701"/>
            <a:ext cx="12192000" cy="749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1"/>
          </a:p>
        </p:txBody>
      </p:sp>
      <p:pic>
        <p:nvPicPr>
          <p:cNvPr id="4" name="Pictur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52176" y="6353175"/>
            <a:ext cx="944563" cy="274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14288"/>
            <a:ext cx="12192000" cy="6129339"/>
          </a:xfrm>
          <a:prstGeom prst="rect">
            <a:avLst/>
          </a:prstGeom>
          <a:solidFill>
            <a:srgbClr val="BD09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1"/>
          </a:p>
        </p:txBody>
      </p:sp>
    </p:spTree>
    <p:extLst>
      <p:ext uri="{BB962C8B-B14F-4D97-AF65-F5344CB8AC3E}">
        <p14:creationId xmlns:p14="http://schemas.microsoft.com/office/powerpoint/2010/main" val="331839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Divder Title _whit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CAA5D4C6-C84A-4D6B-A8E2-F5FE9621E6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77117E02-148B-4DDA-8F95-3DAFF45C035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6" name="Rectangle 16"/>
          <p:cNvSpPr>
            <a:spLocks noGrp="1" noChangeArrowheads="1"/>
          </p:cNvSpPr>
          <p:nvPr>
            <p:ph type="subTitle" idx="1"/>
          </p:nvPr>
        </p:nvSpPr>
        <p:spPr>
          <a:xfrm>
            <a:off x="877345" y="4405848"/>
            <a:ext cx="5358811" cy="417612"/>
          </a:xfrm>
          <a:prstGeom prst="rect">
            <a:avLst/>
          </a:prstGeom>
          <a:extLst>
            <a:ext uri="{909E8E84-426E-40DD-AFC4-6F175D3DCCD1}">
              <a14:hiddenFill xmlns:a14="http://schemas.microsoft.com/office/drawing/2010/main">
                <a:solidFill>
                  <a:schemeClr val="accent1"/>
                </a:solidFill>
              </a14:hiddenFill>
            </a:ext>
          </a:extLst>
        </p:spPr>
        <p:txBody>
          <a:bodyPr/>
          <a:lstStyle>
            <a:lvl1pPr marL="0" indent="0" algn="l">
              <a:buFont typeface="Wingdings" panose="05000000000000000000" pitchFamily="2" charset="2"/>
              <a:buNone/>
              <a:defRPr sz="1800" baseline="0">
                <a:solidFill>
                  <a:schemeClr val="tx1"/>
                </a:solidFill>
                <a:latin typeface="+mj-lt"/>
              </a:defRPr>
            </a:lvl1pPr>
          </a:lstStyle>
          <a:p>
            <a:pPr lvl="0"/>
            <a:r>
              <a:rPr lang="en-US" altLang="en-US" noProof="0"/>
              <a:t>Click to edit Master subtitle style</a:t>
            </a:r>
            <a:endParaRPr lang="en-GB" altLang="en-US" noProof="0"/>
          </a:p>
        </p:txBody>
      </p:sp>
      <p:sp>
        <p:nvSpPr>
          <p:cNvPr id="35842" name="Rectangle 2"/>
          <p:cNvSpPr>
            <a:spLocks noGrp="1" noChangeArrowheads="1"/>
          </p:cNvSpPr>
          <p:nvPr>
            <p:ph type="ctrTitle"/>
          </p:nvPr>
        </p:nvSpPr>
        <p:spPr>
          <a:xfrm>
            <a:off x="882015" y="3777516"/>
            <a:ext cx="6632165" cy="609600"/>
          </a:xfrm>
          <a:prstGeom prst="rect">
            <a:avLst/>
          </a:prstGeom>
        </p:spPr>
        <p:txBody>
          <a:bodyPr/>
          <a:lstStyle>
            <a:lvl1pPr algn="l">
              <a:defRPr sz="3000" b="1" baseline="0">
                <a:solidFill>
                  <a:schemeClr val="tx1"/>
                </a:solidFill>
                <a:latin typeface="+mj-lt"/>
              </a:defRPr>
            </a:lvl1pPr>
          </a:lstStyle>
          <a:p>
            <a:pPr lvl="0"/>
            <a:r>
              <a:rPr lang="en-US" altLang="en-US" noProof="0"/>
              <a:t>Click to edit Master title style</a:t>
            </a:r>
            <a:endParaRPr lang="en-GB" altLang="en-US" noProof="0"/>
          </a:p>
        </p:txBody>
      </p:sp>
      <p:sp>
        <p:nvSpPr>
          <p:cNvPr id="6" name="Footer Placeholder 5">
            <a:extLst>
              <a:ext uri="{FF2B5EF4-FFF2-40B4-BE49-F238E27FC236}">
                <a16:creationId xmlns:a16="http://schemas.microsoft.com/office/drawing/2014/main" xmlns="" id="{AEBF7BA3-64D4-4D2F-885C-8BB8563D732E}"/>
              </a:ext>
            </a:extLst>
          </p:cNvPr>
          <p:cNvSpPr>
            <a:spLocks noGrp="1"/>
          </p:cNvSpPr>
          <p:nvPr>
            <p:ph type="ftr" sz="quarter" idx="10"/>
          </p:nvPr>
        </p:nvSpPr>
        <p:spPr/>
        <p:txBody>
          <a:bodyPr/>
          <a:lstStyle>
            <a:lvl1pPr>
              <a:defRPr/>
            </a:lvl1pPr>
          </a:lstStyle>
          <a:p>
            <a:pPr>
              <a:defRPr/>
            </a:pPr>
            <a:r>
              <a:rPr lang="en-US"/>
              <a:t>Private &amp; Confidential</a:t>
            </a:r>
          </a:p>
        </p:txBody>
      </p:sp>
      <p:sp>
        <p:nvSpPr>
          <p:cNvPr id="7" name="Slide Number Placeholder 6">
            <a:extLst>
              <a:ext uri="{FF2B5EF4-FFF2-40B4-BE49-F238E27FC236}">
                <a16:creationId xmlns:a16="http://schemas.microsoft.com/office/drawing/2014/main" xmlns="" id="{D3A6253C-E585-4795-8A55-C786A22C7475}"/>
              </a:ext>
            </a:extLst>
          </p:cNvPr>
          <p:cNvSpPr>
            <a:spLocks noGrp="1"/>
          </p:cNvSpPr>
          <p:nvPr>
            <p:ph type="sldNum" sz="quarter" idx="11"/>
          </p:nvPr>
        </p:nvSpPr>
        <p:spPr/>
        <p:txBody>
          <a:bodyPr/>
          <a:lstStyle>
            <a:lvl1pPr>
              <a:defRPr/>
            </a:lvl1pPr>
          </a:lstStyle>
          <a:p>
            <a:pPr>
              <a:defRPr/>
            </a:pPr>
            <a:fld id="{1BACE697-A7F3-462F-AE09-D6EEB8296EEE}" type="slidenum">
              <a:rPr lang="en-US"/>
              <a:pPr>
                <a:defRPr/>
              </a:pPr>
              <a:t>‹#›</a:t>
            </a:fld>
            <a:endParaRPr lang="en-US"/>
          </a:p>
        </p:txBody>
      </p:sp>
    </p:spTree>
    <p:extLst>
      <p:ext uri="{BB962C8B-B14F-4D97-AF65-F5344CB8AC3E}">
        <p14:creationId xmlns:p14="http://schemas.microsoft.com/office/powerpoint/2010/main" val="178760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_whit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xmlns="" id="{F8A5CA77-0692-40AC-9A57-E5CE9B6F7E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EB5E274E-4B7A-4D15-B78A-CC955E16C65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21723" y="542365"/>
            <a:ext cx="8511936" cy="597946"/>
          </a:xfrm>
          <a:prstGeom prst="rect">
            <a:avLst/>
          </a:prstGeom>
        </p:spPr>
        <p:txBody>
          <a:bodyPr/>
          <a:lstStyle>
            <a:lvl1pPr>
              <a:defRPr sz="2400" b="1">
                <a:solidFill>
                  <a:srgbClr val="FF0000"/>
                </a:solidFill>
                <a:latin typeface="+mj-lt"/>
              </a:defRPr>
            </a:lvl1pPr>
          </a:lstStyle>
          <a:p>
            <a:r>
              <a:rPr lang="en-US"/>
              <a:t>Click to edit Master title style</a:t>
            </a:r>
          </a:p>
        </p:txBody>
      </p:sp>
      <p:sp>
        <p:nvSpPr>
          <p:cNvPr id="9" name="Text Placeholder 8"/>
          <p:cNvSpPr>
            <a:spLocks noGrp="1"/>
          </p:cNvSpPr>
          <p:nvPr>
            <p:ph type="body" sz="quarter" idx="12"/>
          </p:nvPr>
        </p:nvSpPr>
        <p:spPr>
          <a:xfrm>
            <a:off x="975727" y="1333500"/>
            <a:ext cx="7957932" cy="3970020"/>
          </a:xfrm>
          <a:prstGeom prst="rect">
            <a:avLst/>
          </a:prstGeom>
        </p:spPr>
        <p:txBody>
          <a:bodyPr/>
          <a:lstStyle>
            <a:lvl1pPr>
              <a:buFont typeface="+mj-lt"/>
              <a:buAutoNum type="arabicPeriod"/>
              <a:defRPr sz="18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xmlns="" id="{A43A77D1-B0D5-43B8-BDF1-28D54F805D1B}"/>
              </a:ext>
            </a:extLst>
          </p:cNvPr>
          <p:cNvSpPr>
            <a:spLocks noGrp="1"/>
          </p:cNvSpPr>
          <p:nvPr>
            <p:ph type="ftr" sz="quarter" idx="13"/>
          </p:nvPr>
        </p:nvSpPr>
        <p:spPr/>
        <p:txBody>
          <a:bodyPr/>
          <a:lstStyle>
            <a:lvl1pPr>
              <a:defRPr/>
            </a:lvl1pPr>
          </a:lstStyle>
          <a:p>
            <a:pPr>
              <a:defRPr/>
            </a:pPr>
            <a:r>
              <a:rPr lang="en-US"/>
              <a:t>Private &amp; Confidential</a:t>
            </a:r>
          </a:p>
        </p:txBody>
      </p:sp>
      <p:sp>
        <p:nvSpPr>
          <p:cNvPr id="8" name="Slide Number Placeholder 3">
            <a:extLst>
              <a:ext uri="{FF2B5EF4-FFF2-40B4-BE49-F238E27FC236}">
                <a16:creationId xmlns:a16="http://schemas.microsoft.com/office/drawing/2014/main" xmlns="" id="{1BB82738-1E7E-41BE-94FD-BB7FFF2AF43C}"/>
              </a:ext>
            </a:extLst>
          </p:cNvPr>
          <p:cNvSpPr>
            <a:spLocks noGrp="1"/>
          </p:cNvSpPr>
          <p:nvPr>
            <p:ph type="sldNum" sz="quarter" idx="14"/>
          </p:nvPr>
        </p:nvSpPr>
        <p:spPr/>
        <p:txBody>
          <a:bodyPr/>
          <a:lstStyle>
            <a:lvl1pPr>
              <a:defRPr/>
            </a:lvl1pPr>
          </a:lstStyle>
          <a:p>
            <a:pPr>
              <a:defRPr/>
            </a:pPr>
            <a:fld id="{AADDFBCF-DF5F-419A-93D3-FAE49EABDB53}" type="slidenum">
              <a:rPr lang="en-US"/>
              <a:pPr>
                <a:defRPr/>
              </a:pPr>
              <a:t>‹#›</a:t>
            </a:fld>
            <a:endParaRPr lang="en-US"/>
          </a:p>
        </p:txBody>
      </p:sp>
    </p:spTree>
    <p:extLst>
      <p:ext uri="{BB962C8B-B14F-4D97-AF65-F5344CB8AC3E}">
        <p14:creationId xmlns:p14="http://schemas.microsoft.com/office/powerpoint/2010/main" val="352921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_white without spark">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xmlns="" id="{0BDB9451-80A5-4B1B-A74E-BA41EAB260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21723" y="542365"/>
            <a:ext cx="8511936" cy="597946"/>
          </a:xfrm>
          <a:prstGeom prst="rect">
            <a:avLst/>
          </a:prstGeom>
        </p:spPr>
        <p:txBody>
          <a:bodyPr/>
          <a:lstStyle>
            <a:lvl1pPr>
              <a:defRPr sz="2400" b="1">
                <a:solidFill>
                  <a:srgbClr val="FF0000"/>
                </a:solidFill>
                <a:latin typeface="+mj-lt"/>
              </a:defRPr>
            </a:lvl1pPr>
          </a:lstStyle>
          <a:p>
            <a:r>
              <a:rPr lang="en-US"/>
              <a:t>Click to edit Master title style</a:t>
            </a:r>
          </a:p>
        </p:txBody>
      </p:sp>
      <p:sp>
        <p:nvSpPr>
          <p:cNvPr id="9" name="Text Placeholder 8"/>
          <p:cNvSpPr>
            <a:spLocks noGrp="1"/>
          </p:cNvSpPr>
          <p:nvPr>
            <p:ph type="body" sz="quarter" idx="12"/>
          </p:nvPr>
        </p:nvSpPr>
        <p:spPr>
          <a:xfrm>
            <a:off x="975727" y="1333500"/>
            <a:ext cx="7957932" cy="3970020"/>
          </a:xfrm>
          <a:prstGeom prst="rect">
            <a:avLst/>
          </a:prstGeom>
        </p:spPr>
        <p:txBody>
          <a:bodyPr/>
          <a:lstStyle>
            <a:lvl1pPr>
              <a:buFont typeface="+mj-lt"/>
              <a:buAutoNum type="arabicPeriod"/>
              <a:defRPr sz="18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a:extLst>
              <a:ext uri="{FF2B5EF4-FFF2-40B4-BE49-F238E27FC236}">
                <a16:creationId xmlns:a16="http://schemas.microsoft.com/office/drawing/2014/main" xmlns="" id="{59602C78-8AD1-4DF6-B92D-AAFA16E9DF6D}"/>
              </a:ext>
            </a:extLst>
          </p:cNvPr>
          <p:cNvSpPr>
            <a:spLocks noGrp="1"/>
          </p:cNvSpPr>
          <p:nvPr>
            <p:ph type="ftr" sz="quarter" idx="13"/>
          </p:nvPr>
        </p:nvSpPr>
        <p:spPr/>
        <p:txBody>
          <a:bodyPr/>
          <a:lstStyle>
            <a:lvl1pPr>
              <a:defRPr/>
            </a:lvl1pPr>
          </a:lstStyle>
          <a:p>
            <a:pPr>
              <a:defRPr/>
            </a:pPr>
            <a:r>
              <a:rPr lang="en-US"/>
              <a:t>Private &amp; Confidential</a:t>
            </a:r>
          </a:p>
        </p:txBody>
      </p:sp>
      <p:sp>
        <p:nvSpPr>
          <p:cNvPr id="6" name="Slide Number Placeholder 3">
            <a:extLst>
              <a:ext uri="{FF2B5EF4-FFF2-40B4-BE49-F238E27FC236}">
                <a16:creationId xmlns:a16="http://schemas.microsoft.com/office/drawing/2014/main" xmlns="" id="{5577B79B-71CB-4327-9378-4994F4EFB768}"/>
              </a:ext>
            </a:extLst>
          </p:cNvPr>
          <p:cNvSpPr>
            <a:spLocks noGrp="1"/>
          </p:cNvSpPr>
          <p:nvPr>
            <p:ph type="sldNum" sz="quarter" idx="14"/>
          </p:nvPr>
        </p:nvSpPr>
        <p:spPr/>
        <p:txBody>
          <a:bodyPr/>
          <a:lstStyle>
            <a:lvl1pPr>
              <a:defRPr/>
            </a:lvl1pPr>
          </a:lstStyle>
          <a:p>
            <a:pPr>
              <a:defRPr/>
            </a:pPr>
            <a:fld id="{0356FA43-D404-4067-BFC8-BBE54A3DDEA2}" type="slidenum">
              <a:rPr lang="en-US"/>
              <a:pPr>
                <a:defRPr/>
              </a:pPr>
              <a:t>‹#›</a:t>
            </a:fld>
            <a:endParaRPr lang="en-US"/>
          </a:p>
        </p:txBody>
      </p:sp>
    </p:spTree>
    <p:extLst>
      <p:ext uri="{BB962C8B-B14F-4D97-AF65-F5344CB8AC3E}">
        <p14:creationId xmlns:p14="http://schemas.microsoft.com/office/powerpoint/2010/main" val="51200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Page_white">
    <p:spTree>
      <p:nvGrpSpPr>
        <p:cNvPr id="1" name=""/>
        <p:cNvGrpSpPr/>
        <p:nvPr/>
      </p:nvGrpSpPr>
      <p:grpSpPr>
        <a:xfrm>
          <a:off x="0" y="0"/>
          <a:ext cx="0" cy="0"/>
          <a:chOff x="0" y="0"/>
          <a:chExt cx="0" cy="0"/>
        </a:xfrm>
      </p:grpSpPr>
      <p:sp>
        <p:nvSpPr>
          <p:cNvPr id="9" name="Title 1"/>
          <p:cNvSpPr>
            <a:spLocks noGrp="1"/>
          </p:cNvSpPr>
          <p:nvPr>
            <p:ph type="title"/>
          </p:nvPr>
        </p:nvSpPr>
        <p:spPr>
          <a:xfrm>
            <a:off x="421723" y="451284"/>
            <a:ext cx="8515905" cy="577850"/>
          </a:xfrm>
          <a:prstGeom prst="rect">
            <a:avLst/>
          </a:prstGeom>
        </p:spPr>
        <p:txBody>
          <a:bodyPr/>
          <a:lstStyle>
            <a:lvl1pPr>
              <a:defRPr sz="2400"/>
            </a:lvl1pPr>
          </a:lstStyle>
          <a:p>
            <a:r>
              <a:rPr lang="en-US"/>
              <a:t>Click to edit Master title style</a:t>
            </a:r>
          </a:p>
        </p:txBody>
      </p:sp>
      <p:sp>
        <p:nvSpPr>
          <p:cNvPr id="10" name="Content Placeholder 2"/>
          <p:cNvSpPr>
            <a:spLocks noGrp="1"/>
          </p:cNvSpPr>
          <p:nvPr>
            <p:ph idx="12"/>
          </p:nvPr>
        </p:nvSpPr>
        <p:spPr>
          <a:xfrm>
            <a:off x="975727" y="1333500"/>
            <a:ext cx="7961901" cy="4267200"/>
          </a:xfrm>
          <a:prstGeom prst="rect">
            <a:avLst/>
          </a:prstGeom>
        </p:spPr>
        <p:txBody>
          <a:bodyPr/>
          <a:lstStyle>
            <a:lvl1pPr>
              <a:buFont typeface="+mj-lt"/>
              <a:buAutoNum type="arabicPeriod"/>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5">
            <a:extLst>
              <a:ext uri="{FF2B5EF4-FFF2-40B4-BE49-F238E27FC236}">
                <a16:creationId xmlns:a16="http://schemas.microsoft.com/office/drawing/2014/main" xmlns="" id="{0D85A0E9-0B1B-40B0-B464-C23AB7BE09ED}"/>
              </a:ext>
            </a:extLst>
          </p:cNvPr>
          <p:cNvSpPr>
            <a:spLocks noGrp="1"/>
          </p:cNvSpPr>
          <p:nvPr>
            <p:ph type="ftr" sz="quarter" idx="13"/>
          </p:nvPr>
        </p:nvSpPr>
        <p:spPr/>
        <p:txBody>
          <a:bodyPr/>
          <a:lstStyle>
            <a:lvl1pPr>
              <a:defRPr/>
            </a:lvl1pPr>
          </a:lstStyle>
          <a:p>
            <a:pPr>
              <a:defRPr/>
            </a:pPr>
            <a:r>
              <a:rPr lang="en-US"/>
              <a:t>Private &amp; Confidential</a:t>
            </a:r>
          </a:p>
        </p:txBody>
      </p:sp>
      <p:sp>
        <p:nvSpPr>
          <p:cNvPr id="5" name="Slide Number Placeholder 6">
            <a:extLst>
              <a:ext uri="{FF2B5EF4-FFF2-40B4-BE49-F238E27FC236}">
                <a16:creationId xmlns:a16="http://schemas.microsoft.com/office/drawing/2014/main" xmlns="" id="{7C7A9596-B153-44F0-A7E4-3B65E9DDFAAC}"/>
              </a:ext>
            </a:extLst>
          </p:cNvPr>
          <p:cNvSpPr>
            <a:spLocks noGrp="1"/>
          </p:cNvSpPr>
          <p:nvPr>
            <p:ph type="sldNum" sz="quarter" idx="14"/>
          </p:nvPr>
        </p:nvSpPr>
        <p:spPr/>
        <p:txBody>
          <a:bodyPr/>
          <a:lstStyle>
            <a:lvl1pPr>
              <a:defRPr/>
            </a:lvl1pPr>
          </a:lstStyle>
          <a:p>
            <a:pPr>
              <a:defRPr/>
            </a:pPr>
            <a:fld id="{42782B49-386C-4A4D-B0C7-2A85FE8B25FE}" type="slidenum">
              <a:rPr lang="en-US"/>
              <a:pPr>
                <a:defRPr/>
              </a:pPr>
              <a:t>‹#›</a:t>
            </a:fld>
            <a:endParaRPr lang="en-US"/>
          </a:p>
        </p:txBody>
      </p:sp>
    </p:spTree>
    <p:extLst>
      <p:ext uri="{BB962C8B-B14F-4D97-AF65-F5344CB8AC3E}">
        <p14:creationId xmlns:p14="http://schemas.microsoft.com/office/powerpoint/2010/main" val="215236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ormal Page_white without spark">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xmlns="" id="{E2026084-3C65-45C6-89D6-A0C87B72B0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737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421723" y="451284"/>
            <a:ext cx="8515905" cy="577850"/>
          </a:xfrm>
          <a:prstGeom prst="rect">
            <a:avLst/>
          </a:prstGeom>
        </p:spPr>
        <p:txBody>
          <a:bodyPr/>
          <a:lstStyle>
            <a:lvl1pPr>
              <a:defRPr sz="2400"/>
            </a:lvl1pPr>
          </a:lstStyle>
          <a:p>
            <a:r>
              <a:rPr lang="en-US"/>
              <a:t>Click to edit Master title style</a:t>
            </a:r>
          </a:p>
        </p:txBody>
      </p:sp>
      <p:sp>
        <p:nvSpPr>
          <p:cNvPr id="10" name="Content Placeholder 2"/>
          <p:cNvSpPr>
            <a:spLocks noGrp="1"/>
          </p:cNvSpPr>
          <p:nvPr>
            <p:ph idx="12"/>
          </p:nvPr>
        </p:nvSpPr>
        <p:spPr>
          <a:xfrm>
            <a:off x="975727" y="1333500"/>
            <a:ext cx="7961901" cy="4267200"/>
          </a:xfrm>
          <a:prstGeom prst="rect">
            <a:avLst/>
          </a:prstGeom>
        </p:spPr>
        <p:txBody>
          <a:bodyPr/>
          <a:lstStyle>
            <a:lvl1pPr>
              <a:buFont typeface="+mj-lt"/>
              <a:buAutoNum type="arabicPeriod"/>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xmlns="" id="{450717F4-E1D0-4833-B982-1903A7B74512}"/>
              </a:ext>
            </a:extLst>
          </p:cNvPr>
          <p:cNvSpPr>
            <a:spLocks noGrp="1"/>
          </p:cNvSpPr>
          <p:nvPr>
            <p:ph type="ftr" sz="quarter" idx="13"/>
          </p:nvPr>
        </p:nvSpPr>
        <p:spPr/>
        <p:txBody>
          <a:bodyPr/>
          <a:lstStyle>
            <a:lvl1pPr>
              <a:defRPr/>
            </a:lvl1pPr>
          </a:lstStyle>
          <a:p>
            <a:pPr>
              <a:defRPr/>
            </a:pPr>
            <a:r>
              <a:rPr lang="en-US"/>
              <a:t>Private &amp; Confidential</a:t>
            </a:r>
          </a:p>
        </p:txBody>
      </p:sp>
      <p:sp>
        <p:nvSpPr>
          <p:cNvPr id="6" name="Slide Number Placeholder 6">
            <a:extLst>
              <a:ext uri="{FF2B5EF4-FFF2-40B4-BE49-F238E27FC236}">
                <a16:creationId xmlns:a16="http://schemas.microsoft.com/office/drawing/2014/main" xmlns="" id="{86226B3B-2224-420E-BADD-2F90F4406BF1}"/>
              </a:ext>
            </a:extLst>
          </p:cNvPr>
          <p:cNvSpPr>
            <a:spLocks noGrp="1"/>
          </p:cNvSpPr>
          <p:nvPr>
            <p:ph type="sldNum" sz="quarter" idx="14"/>
          </p:nvPr>
        </p:nvSpPr>
        <p:spPr/>
        <p:txBody>
          <a:bodyPr/>
          <a:lstStyle>
            <a:lvl1pPr>
              <a:defRPr/>
            </a:lvl1pPr>
          </a:lstStyle>
          <a:p>
            <a:pPr>
              <a:defRPr/>
            </a:pPr>
            <a:fld id="{1F16F30C-A594-4D63-A3AB-8699917C4F77}" type="slidenum">
              <a:rPr lang="en-US"/>
              <a:pPr>
                <a:defRPr/>
              </a:pPr>
              <a:t>‹#›</a:t>
            </a:fld>
            <a:endParaRPr lang="en-US"/>
          </a:p>
        </p:txBody>
      </p:sp>
    </p:spTree>
    <p:extLst>
      <p:ext uri="{BB962C8B-B14F-4D97-AF65-F5344CB8AC3E}">
        <p14:creationId xmlns:p14="http://schemas.microsoft.com/office/powerpoint/2010/main" val="15537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_whit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5">
            <a:extLst>
              <a:ext uri="{FF2B5EF4-FFF2-40B4-BE49-F238E27FC236}">
                <a16:creationId xmlns:a16="http://schemas.microsoft.com/office/drawing/2014/main" xmlns="" id="{6E49389B-B40F-453D-A47F-AE62962A581B}"/>
              </a:ext>
            </a:extLst>
          </p:cNvPr>
          <p:cNvSpPr>
            <a:spLocks noGrp="1"/>
          </p:cNvSpPr>
          <p:nvPr>
            <p:ph type="ftr" sz="quarter" idx="10"/>
          </p:nvPr>
        </p:nvSpPr>
        <p:spPr/>
        <p:txBody>
          <a:bodyPr/>
          <a:lstStyle>
            <a:lvl1pPr>
              <a:defRPr/>
            </a:lvl1pPr>
          </a:lstStyle>
          <a:p>
            <a:pPr>
              <a:defRPr/>
            </a:pPr>
            <a:r>
              <a:rPr lang="en-US"/>
              <a:t>Private &amp; Confidential</a:t>
            </a:r>
          </a:p>
        </p:txBody>
      </p:sp>
      <p:sp>
        <p:nvSpPr>
          <p:cNvPr id="6" name="Slide Number Placeholder 6">
            <a:extLst>
              <a:ext uri="{FF2B5EF4-FFF2-40B4-BE49-F238E27FC236}">
                <a16:creationId xmlns:a16="http://schemas.microsoft.com/office/drawing/2014/main" xmlns="" id="{9A1ED123-F952-4F27-AF4D-279015E6D33A}"/>
              </a:ext>
            </a:extLst>
          </p:cNvPr>
          <p:cNvSpPr>
            <a:spLocks noGrp="1"/>
          </p:cNvSpPr>
          <p:nvPr>
            <p:ph type="sldNum" sz="quarter" idx="11"/>
          </p:nvPr>
        </p:nvSpPr>
        <p:spPr/>
        <p:txBody>
          <a:bodyPr/>
          <a:lstStyle>
            <a:lvl1pPr>
              <a:defRPr/>
            </a:lvl1pPr>
          </a:lstStyle>
          <a:p>
            <a:pPr>
              <a:defRPr/>
            </a:pPr>
            <a:fld id="{A16E1331-D717-494C-8F0A-1B4BE7B62A22}" type="slidenum">
              <a:rPr lang="en-US"/>
              <a:pPr>
                <a:defRPr/>
              </a:pPr>
              <a:t>‹#›</a:t>
            </a:fld>
            <a:endParaRPr lang="en-US"/>
          </a:p>
        </p:txBody>
      </p:sp>
    </p:spTree>
    <p:extLst>
      <p:ext uri="{BB962C8B-B14F-4D97-AF65-F5344CB8AC3E}">
        <p14:creationId xmlns:p14="http://schemas.microsoft.com/office/powerpoint/2010/main" val="405659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_whit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5">
            <a:extLst>
              <a:ext uri="{FF2B5EF4-FFF2-40B4-BE49-F238E27FC236}">
                <a16:creationId xmlns:a16="http://schemas.microsoft.com/office/drawing/2014/main" xmlns="" id="{1F411088-F020-4754-8135-637D879C6277}"/>
              </a:ext>
            </a:extLst>
          </p:cNvPr>
          <p:cNvSpPr>
            <a:spLocks noGrp="1"/>
          </p:cNvSpPr>
          <p:nvPr>
            <p:ph type="ftr" sz="quarter" idx="10"/>
          </p:nvPr>
        </p:nvSpPr>
        <p:spPr/>
        <p:txBody>
          <a:bodyPr/>
          <a:lstStyle>
            <a:lvl1pPr>
              <a:defRPr/>
            </a:lvl1pPr>
          </a:lstStyle>
          <a:p>
            <a:pPr>
              <a:defRPr/>
            </a:pPr>
            <a:r>
              <a:rPr lang="en-US"/>
              <a:t>Private &amp; Confidential</a:t>
            </a:r>
          </a:p>
        </p:txBody>
      </p:sp>
      <p:sp>
        <p:nvSpPr>
          <p:cNvPr id="6" name="Slide Number Placeholder 6">
            <a:extLst>
              <a:ext uri="{FF2B5EF4-FFF2-40B4-BE49-F238E27FC236}">
                <a16:creationId xmlns:a16="http://schemas.microsoft.com/office/drawing/2014/main" xmlns="" id="{A750E804-9E1F-413A-B5CC-80963C77AF42}"/>
              </a:ext>
            </a:extLst>
          </p:cNvPr>
          <p:cNvSpPr>
            <a:spLocks noGrp="1"/>
          </p:cNvSpPr>
          <p:nvPr>
            <p:ph type="sldNum" sz="quarter" idx="11"/>
          </p:nvPr>
        </p:nvSpPr>
        <p:spPr/>
        <p:txBody>
          <a:bodyPr/>
          <a:lstStyle>
            <a:lvl1pPr>
              <a:defRPr/>
            </a:lvl1pPr>
          </a:lstStyle>
          <a:p>
            <a:pPr>
              <a:defRPr/>
            </a:pPr>
            <a:fld id="{69F052E9-0FA5-4F94-A376-DD6D7F42DBAF}" type="slidenum">
              <a:rPr lang="en-US"/>
              <a:pPr>
                <a:defRPr/>
              </a:pPr>
              <a:t>‹#›</a:t>
            </a:fld>
            <a:endParaRPr lang="en-US"/>
          </a:p>
        </p:txBody>
      </p:sp>
    </p:spTree>
    <p:extLst>
      <p:ext uri="{BB962C8B-B14F-4D97-AF65-F5344CB8AC3E}">
        <p14:creationId xmlns:p14="http://schemas.microsoft.com/office/powerpoint/2010/main" val="126893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xmlns="" id="{96530771-74B1-497D-B425-EA5C5D6ECEB4}"/>
              </a:ext>
            </a:extLst>
          </p:cNvPr>
          <p:cNvPicPr>
            <a:picLocks noChangeAspect="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4763" y="0"/>
            <a:ext cx="12187237"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xmlns="" id="{990273E3-1402-4B9C-9D59-CA2C16F582C2}"/>
              </a:ext>
            </a:extLst>
          </p:cNvPr>
          <p:cNvSpPr>
            <a:spLocks noGrp="1"/>
          </p:cNvSpPr>
          <p:nvPr>
            <p:ph type="ftr" sz="quarter" idx="3"/>
          </p:nvPr>
        </p:nvSpPr>
        <p:spPr>
          <a:xfrm>
            <a:off x="9817100" y="6291263"/>
            <a:ext cx="1654175"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r>
              <a:rPr lang="en-US"/>
              <a:t>Private &amp; Confidential</a:t>
            </a:r>
          </a:p>
        </p:txBody>
      </p:sp>
      <p:sp>
        <p:nvSpPr>
          <p:cNvPr id="7" name="Slide Number Placeholder 6">
            <a:extLst>
              <a:ext uri="{FF2B5EF4-FFF2-40B4-BE49-F238E27FC236}">
                <a16:creationId xmlns:a16="http://schemas.microsoft.com/office/drawing/2014/main" xmlns="" id="{3C64F51A-6968-4AFA-95C5-E83FB101CD2F}"/>
              </a:ext>
            </a:extLst>
          </p:cNvPr>
          <p:cNvSpPr>
            <a:spLocks noGrp="1"/>
          </p:cNvSpPr>
          <p:nvPr>
            <p:ph type="sldNum" sz="quarter" idx="4"/>
          </p:nvPr>
        </p:nvSpPr>
        <p:spPr>
          <a:xfrm>
            <a:off x="11652250" y="6291263"/>
            <a:ext cx="392113"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pPr>
              <a:defRPr/>
            </a:pPr>
            <a:fld id="{F46F7334-D539-4DA0-AE05-1AF7E48B82B8}" type="slidenum">
              <a:rPr lang="en-US"/>
              <a:pPr>
                <a:defRPr/>
              </a:pPr>
              <a:t>‹#›</a:t>
            </a:fld>
            <a:endParaRPr lang="en-US"/>
          </a:p>
        </p:txBody>
      </p:sp>
      <p:pic>
        <p:nvPicPr>
          <p:cNvPr id="1029" name="Picture 2">
            <a:extLst>
              <a:ext uri="{FF2B5EF4-FFF2-40B4-BE49-F238E27FC236}">
                <a16:creationId xmlns:a16="http://schemas.microsoft.com/office/drawing/2014/main" xmlns="" id="{6FE501E3-DE9F-490F-B0AE-61E84B47AD9B}"/>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623888"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37" r:id="rId6"/>
    <p:sldLayoutId id="2147484150" r:id="rId7"/>
    <p:sldLayoutId id="2147484139" r:id="rId8"/>
    <p:sldLayoutId id="2147484140" r:id="rId9"/>
    <p:sldLayoutId id="2147484141" r:id="rId10"/>
    <p:sldLayoutId id="2147484142" r:id="rId11"/>
    <p:sldLayoutId id="2147484143" r:id="rId12"/>
    <p:sldLayoutId id="2147484144"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163" r:id="rId26"/>
    <p:sldLayoutId id="2147484164" r:id="rId27"/>
    <p:sldLayoutId id="2147484165" r:id="rId28"/>
  </p:sldLayoutIdLst>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10.xml"/><Relationship Id="rId7"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slide" Target="slide2.xml"/><Relationship Id="rId5" Type="http://schemas.openxmlformats.org/officeDocument/2006/relationships/image" Target="../media/image16.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8" Type="http://schemas.openxmlformats.org/officeDocument/2006/relationships/package" Target="../embeddings/Microsoft_Excel_Macro-Enabled_Worksheet2.xlsm"/><Relationship Id="rId13" Type="http://schemas.openxmlformats.org/officeDocument/2006/relationships/image" Target="../media/image23.emf"/><Relationship Id="rId3" Type="http://schemas.openxmlformats.org/officeDocument/2006/relationships/image" Target="../media/image17.png"/><Relationship Id="rId7" Type="http://schemas.openxmlformats.org/officeDocument/2006/relationships/image" Target="../media/image20.emf"/><Relationship Id="rId12" Type="http://schemas.openxmlformats.org/officeDocument/2006/relationships/package" Target="../embeddings/Microsoft_Excel_Macro-Enabled_Worksheet4.xlsm"/><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package" Target="../embeddings/Microsoft_Excel_Macro-Enabled_Worksheet1.xlsm"/><Relationship Id="rId11" Type="http://schemas.openxmlformats.org/officeDocument/2006/relationships/image" Target="../media/image22.emf"/><Relationship Id="rId5" Type="http://schemas.openxmlformats.org/officeDocument/2006/relationships/image" Target="../media/image19.jpeg"/><Relationship Id="rId10" Type="http://schemas.openxmlformats.org/officeDocument/2006/relationships/package" Target="../embeddings/Microsoft_Excel_Macro-Enabled_Worksheet3.xlsm"/><Relationship Id="rId4" Type="http://schemas.openxmlformats.org/officeDocument/2006/relationships/image" Target="../media/image12.jpeg"/><Relationship Id="rId9"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7.png"/><Relationship Id="rId1" Type="http://schemas.openxmlformats.org/officeDocument/2006/relationships/slideLayout" Target="../slideLayouts/slideLayout28.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B77BF0D8-24DA-447C-80D5-53870AAEDB00}"/>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2614BC8C-3029-4192-9674-4C7FC2BFB380}"/>
              </a:ext>
            </a:extLst>
          </p:cNvPr>
          <p:cNvSpPr>
            <a:spLocks noGrp="1"/>
          </p:cNvSpPr>
          <p:nvPr>
            <p:ph type="title"/>
          </p:nvPr>
        </p:nvSpPr>
        <p:spPr/>
        <p:txBody>
          <a:bodyPr/>
          <a:lstStyle/>
          <a:p>
            <a:r>
              <a:rPr lang="en-US">
                <a:solidFill>
                  <a:srgbClr val="FF0000"/>
                </a:solidFill>
              </a:rPr>
              <a:t>Challenges:</a:t>
            </a:r>
            <a:endParaRPr lang="en-SG">
              <a:solidFill>
                <a:srgbClr val="FF0000"/>
              </a:solidFill>
            </a:endParaRPr>
          </a:p>
        </p:txBody>
      </p:sp>
      <mc:AlternateContent xmlns:mc="http://schemas.openxmlformats.org/markup-compatibility/2006">
        <mc:Choice xmlns:psuz="http://schemas.microsoft.com/office/powerpoint/2016/summaryzoom" xmlns="" Requires="psuz">
          <p:graphicFrame>
            <p:nvGraphicFramePr>
              <p:cNvPr id="5" name="Summary Zoom 4">
                <a:hlinkClick r:id="rId3" action="ppaction://hlinksldjump"/>
                <a:extLst>
                  <a:ext uri="{FF2B5EF4-FFF2-40B4-BE49-F238E27FC236}">
                    <a16:creationId xmlns:a16="http://schemas.microsoft.com/office/drawing/2014/main" id="{8459B0A0-7FDD-4C4D-8A06-5B1CCC4EFE2E}"/>
                  </a:ext>
                </a:extLst>
              </p:cNvPr>
              <p:cNvGraphicFramePr>
                <a:graphicFrameLocks noChangeAspect="1"/>
              </p:cNvGraphicFramePr>
              <p:nvPr>
                <p:extLst>
                  <p:ext uri="{D42A27DB-BD31-4B8C-83A1-F6EECF244321}">
                    <p14:modId xmlns:p14="http://schemas.microsoft.com/office/powerpoint/2010/main" val="2257381507"/>
                  </p:ext>
                </p:extLst>
              </p:nvPr>
            </p:nvGraphicFramePr>
            <p:xfrm>
              <a:off x="2300288" y="1295400"/>
              <a:ext cx="7961312" cy="4267200"/>
            </p:xfrm>
            <a:graphic>
              <a:graphicData uri="http://schemas.microsoft.com/office/powerpoint/2016/summaryzoom">
                <psuz:summaryZm>
                  <psuz:summaryZmObj sectionId="{5615D1B2-D453-4B76-BAFF-A66B42ED77F7}">
                    <psuz:zmPr id="{5763895B-2EA8-4277-9910-933C1A4FAE35}" transitionDur="1000">
                      <p166:blipFill xmlns:p166="http://schemas.microsoft.com/office/powerpoint/2016/6/main">
                        <a:blip r:embed="rId4"/>
                        <a:stretch>
                          <a:fillRect/>
                        </a:stretch>
                      </p166:blipFill>
                      <p166:spPr xmlns:p166="http://schemas.microsoft.com/office/powerpoint/2016/6/main">
                        <a:xfrm>
                          <a:off x="330892" y="1125996"/>
                          <a:ext cx="3582590" cy="2015207"/>
                        </a:xfrm>
                        <a:prstGeom prst="rect">
                          <a:avLst/>
                        </a:prstGeom>
                        <a:ln w="3175">
                          <a:solidFill>
                            <a:prstClr val="ltGray"/>
                          </a:solidFill>
                        </a:ln>
                      </p166:spPr>
                    </psuz:zmPr>
                  </psuz:summaryZmObj>
                  <psuz:summaryZmObj sectionId="{DDA8B230-5E50-4BBA-BC5B-F2519C38346A}" offsetFactorX="2974" scaleFactorY="99170">
                    <psuz:zmPr id="{0C7ABF13-6F31-4186-8294-593B25BCFDA1}" transitionDur="1000">
                      <p166:blipFill xmlns:p166="http://schemas.microsoft.com/office/powerpoint/2016/6/main">
                        <a:blip r:embed="rId5"/>
                        <a:stretch>
                          <a:fillRect/>
                        </a:stretch>
                      </p166:blipFill>
                      <p166:spPr xmlns:p166="http://schemas.microsoft.com/office/powerpoint/2016/6/main">
                        <a:xfrm>
                          <a:off x="4154375" y="1134359"/>
                          <a:ext cx="3582590" cy="1998480"/>
                        </a:xfrm>
                        <a:prstGeom prst="rect">
                          <a:avLst/>
                        </a:prstGeom>
                        <a:ln w="3175">
                          <a:solidFill>
                            <a:prstClr val="ltGray"/>
                          </a:solidFill>
                        </a:ln>
                      </p166:spPr>
                    </psuz:zmPr>
                  </psuz:summaryZmObj>
                  <psuz:gridLayout/>
                </psuz:summaryZm>
              </a:graphicData>
            </a:graphic>
          </p:graphicFrame>
        </mc:Choice>
        <mc:Fallback>
          <p:grpSp>
            <p:nvGrpSpPr>
              <p:cNvPr id="5" name="Summary Zoom 4">
                <a:hlinkClick r:id="rId3" action="ppaction://hlinksldjump"/>
                <a:extLst>
                  <a:ext uri="{FF2B5EF4-FFF2-40B4-BE49-F238E27FC236}">
                    <a16:creationId xmlns:a16="http://schemas.microsoft.com/office/drawing/2014/main" xmlns="" id="{8459B0A0-7FDD-4C4D-8A06-5B1CCC4EFE2E}"/>
                  </a:ext>
                </a:extLst>
              </p:cNvPr>
              <p:cNvGrpSpPr>
                <a:grpSpLocks noGrp="1" noUngrp="1" noRot="1" noChangeAspect="1" noMove="1" noResize="1"/>
              </p:cNvGrpSpPr>
              <p:nvPr/>
            </p:nvGrpSpPr>
            <p:grpSpPr>
              <a:xfrm>
                <a:off x="2300288" y="1295400"/>
                <a:ext cx="7961312" cy="4267200"/>
                <a:chOff x="2300288" y="1295400"/>
                <a:chExt cx="7961312" cy="4267200"/>
              </a:xfrm>
            </p:grpSpPr>
            <p:pic>
              <p:nvPicPr>
                <p:cNvPr id="3" name="Picture 3">
                  <a:hlinkClick r:id="rId6"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631180" y="2421396"/>
                  <a:ext cx="3582590" cy="2015207"/>
                </a:xfrm>
                <a:prstGeom prst="rect">
                  <a:avLst/>
                </a:prstGeom>
                <a:ln w="3175">
                  <a:solidFill>
                    <a:prstClr val="ltGray"/>
                  </a:solidFill>
                </a:ln>
              </p:spPr>
            </p:pic>
            <p:pic>
              <p:nvPicPr>
                <p:cNvPr id="4" name="Picture 4"/>
                <p:cNvPicPr>
                  <a:picLocks noSelect="1" noRot="1" noChangeAspect="1" noMove="1" noResize="1" noEditPoints="1" noAdjustHandles="1" noChangeArrowheads="1" noChangeShapeType="1"/>
                </p:cNvPicPr>
                <p:nvPr/>
              </p:nvPicPr>
              <p:blipFill>
                <a:blip r:embed="rId8"/>
                <a:stretch>
                  <a:fillRect/>
                </a:stretch>
              </p:blipFill>
              <p:spPr>
                <a:xfrm>
                  <a:off x="6454663" y="2429759"/>
                  <a:ext cx="3582590" cy="1998480"/>
                </a:xfrm>
                <a:prstGeom prst="rect">
                  <a:avLst/>
                </a:prstGeom>
                <a:ln w="3175">
                  <a:solidFill>
                    <a:prstClr val="ltGray"/>
                  </a:solidFill>
                </a:ln>
              </p:spPr>
            </p:pic>
          </p:grpSp>
        </mc:Fallback>
      </mc:AlternateContent>
      <p:pic>
        <p:nvPicPr>
          <p:cNvPr id="10" name="Picture 9">
            <a:extLst>
              <a:ext uri="{FF2B5EF4-FFF2-40B4-BE49-F238E27FC236}">
                <a16:creationId xmlns:a16="http://schemas.microsoft.com/office/drawing/2014/main" xmlns="" id="{CC1120E9-B048-4E6D-9067-58834A570005}"/>
              </a:ext>
            </a:extLst>
          </p:cNvPr>
          <p:cNvPicPr>
            <a:picLocks noChangeAspect="1"/>
          </p:cNvPicPr>
          <p:nvPr/>
        </p:nvPicPr>
        <p:blipFill>
          <a:blip r:embed="rId9"/>
          <a:stretch>
            <a:fillRect/>
          </a:stretch>
        </p:blipFill>
        <p:spPr>
          <a:xfrm>
            <a:off x="9359049" y="106972"/>
            <a:ext cx="2653072" cy="85699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xmlns="" id="{F2E10414-57A8-4A40-BD24-A70C0ED9B7EB}"/>
              </a:ext>
            </a:extLst>
          </p:cNvPr>
          <p:cNvPicPr>
            <a:picLocks noChangeAspect="1"/>
          </p:cNvPicPr>
          <p:nvPr/>
        </p:nvPicPr>
        <p:blipFill>
          <a:blip r:embed="rId10"/>
          <a:stretch>
            <a:fillRect/>
          </a:stretch>
        </p:blipFill>
        <p:spPr>
          <a:xfrm>
            <a:off x="6443331" y="2436212"/>
            <a:ext cx="3593804" cy="1994436"/>
          </a:xfrm>
          <a:prstGeom prst="rect">
            <a:avLst/>
          </a:prstGeom>
        </p:spPr>
      </p:pic>
    </p:spTree>
    <p:extLst>
      <p:ext uri="{BB962C8B-B14F-4D97-AF65-F5344CB8AC3E}">
        <p14:creationId xmlns:p14="http://schemas.microsoft.com/office/powerpoint/2010/main" val="88256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5A9E563D-2B85-404B-AF14-B20C9BA7E60A}"/>
              </a:ext>
            </a:extLst>
          </p:cNvPr>
          <p:cNvPicPr>
            <a:picLocks noChangeAspect="1"/>
          </p:cNvPicPr>
          <p:nvPr/>
        </p:nvPicPr>
        <p:blipFill>
          <a:blip r:embed="rId3"/>
          <a:stretch>
            <a:fillRect/>
          </a:stretch>
        </p:blipFill>
        <p:spPr>
          <a:xfrm>
            <a:off x="0" y="0"/>
            <a:ext cx="12192000" cy="6858000"/>
          </a:xfrm>
          <a:prstGeom prst="rect">
            <a:avLst/>
          </a:prstGeom>
        </p:spPr>
      </p:pic>
      <p:sp>
        <p:nvSpPr>
          <p:cNvPr id="11" name="Rounded Rectangle 10"/>
          <p:cNvSpPr/>
          <p:nvPr/>
        </p:nvSpPr>
        <p:spPr>
          <a:xfrm flipH="1">
            <a:off x="0" y="2249576"/>
            <a:ext cx="12192000" cy="1785711"/>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a:solidFill>
                <a:srgbClr val="D2292D"/>
              </a:solidFill>
              <a:latin typeface="Avenir Medium" charset="0"/>
              <a:ea typeface="Avenir Medium" charset="0"/>
              <a:cs typeface="Avenir Medium" charset="0"/>
            </a:endParaRPr>
          </a:p>
        </p:txBody>
      </p:sp>
      <p:sp>
        <p:nvSpPr>
          <p:cNvPr id="7" name="Rounded Rectangle 6"/>
          <p:cNvSpPr/>
          <p:nvPr/>
        </p:nvSpPr>
        <p:spPr>
          <a:xfrm flipH="1">
            <a:off x="308976" y="1353775"/>
            <a:ext cx="12191999" cy="533400"/>
          </a:xfrm>
          <a:prstGeom prst="roundRect">
            <a:avLst>
              <a:gd name="adj" fmla="val 1008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a:solidFill>
                  <a:srgbClr val="FF0000"/>
                </a:solidFill>
                <a:latin typeface="Avenir Black" charset="0"/>
                <a:ea typeface="Avenir Black" charset="0"/>
                <a:cs typeface="Avenir Black" charset="0"/>
              </a:rPr>
              <a:t>PROBLEM STATEMENT</a:t>
            </a:r>
          </a:p>
        </p:txBody>
      </p:sp>
      <p:sp>
        <p:nvSpPr>
          <p:cNvPr id="4" name="TextBox 3">
            <a:extLst>
              <a:ext uri="{FF2B5EF4-FFF2-40B4-BE49-F238E27FC236}">
                <a16:creationId xmlns:a16="http://schemas.microsoft.com/office/drawing/2014/main" xmlns="" id="{3B9FCF01-32F1-4428-8108-BAFB6FF6F755}"/>
              </a:ext>
            </a:extLst>
          </p:cNvPr>
          <p:cNvSpPr txBox="1"/>
          <p:nvPr/>
        </p:nvSpPr>
        <p:spPr>
          <a:xfrm>
            <a:off x="1961975" y="2721114"/>
            <a:ext cx="8466552" cy="707886"/>
          </a:xfrm>
          <a:prstGeom prst="rect">
            <a:avLst/>
          </a:prstGeom>
          <a:noFill/>
        </p:spPr>
        <p:txBody>
          <a:bodyPr wrap="square" rtlCol="0">
            <a:spAutoFit/>
          </a:bodyPr>
          <a:lstStyle/>
          <a:p>
            <a:pPr lvl="0" algn="ctr">
              <a:defRPr/>
            </a:pPr>
            <a:r>
              <a:rPr kumimoji="0" lang="en-US" sz="4000" b="0" i="0" u="none" strike="noStrike" kern="1200" cap="none" spc="0" normalizeH="0" baseline="0" noProof="0">
                <a:ln>
                  <a:noFill/>
                </a:ln>
                <a:solidFill>
                  <a:prstClr val="black"/>
                </a:solidFill>
                <a:effectLst/>
                <a:uLnTx/>
                <a:uFillTx/>
                <a:latin typeface="Avenir Light" charset="0"/>
                <a:ea typeface="Avenir Light" charset="0"/>
                <a:cs typeface="Avenir Light" charset="0"/>
              </a:rPr>
              <a:t>Order Book System</a:t>
            </a:r>
          </a:p>
        </p:txBody>
      </p:sp>
      <p:pic>
        <p:nvPicPr>
          <p:cNvPr id="10" name="Picture 9">
            <a:extLst>
              <a:ext uri="{FF2B5EF4-FFF2-40B4-BE49-F238E27FC236}">
                <a16:creationId xmlns:a16="http://schemas.microsoft.com/office/drawing/2014/main" xmlns="" id="{02ADD50E-AA57-4F08-B659-D40DA5634708}"/>
              </a:ext>
            </a:extLst>
          </p:cNvPr>
          <p:cNvPicPr>
            <a:picLocks noChangeAspect="1"/>
          </p:cNvPicPr>
          <p:nvPr/>
        </p:nvPicPr>
        <p:blipFill>
          <a:blip r:embed="rId4"/>
          <a:stretch>
            <a:fillRect/>
          </a:stretch>
        </p:blipFill>
        <p:spPr>
          <a:xfrm>
            <a:off x="7545996" y="192738"/>
            <a:ext cx="4472392" cy="1444671"/>
          </a:xfrm>
          <a:prstGeom prst="rect">
            <a:avLst/>
          </a:prstGeom>
        </p:spPr>
      </p:pic>
    </p:spTree>
    <p:extLst>
      <p:ext uri="{BB962C8B-B14F-4D97-AF65-F5344CB8AC3E}">
        <p14:creationId xmlns:p14="http://schemas.microsoft.com/office/powerpoint/2010/main" val="50986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9C83A8F-65A0-490D-9234-8F2F1E849B84}"/>
              </a:ext>
            </a:extLst>
          </p:cNvPr>
          <p:cNvPicPr>
            <a:picLocks noChangeAspect="1"/>
          </p:cNvPicPr>
          <p:nvPr/>
        </p:nvPicPr>
        <p:blipFill>
          <a:blip r:embed="rId3"/>
          <a:stretch>
            <a:fillRect/>
          </a:stretch>
        </p:blipFill>
        <p:spPr>
          <a:xfrm>
            <a:off x="0" y="0"/>
            <a:ext cx="12192000" cy="6858000"/>
          </a:xfrm>
          <a:prstGeom prst="rect">
            <a:avLst/>
          </a:prstGeom>
        </p:spPr>
      </p:pic>
      <p:sp>
        <p:nvSpPr>
          <p:cNvPr id="11" name="Rounded Rectangle 10"/>
          <p:cNvSpPr/>
          <p:nvPr/>
        </p:nvSpPr>
        <p:spPr>
          <a:xfrm flipH="1">
            <a:off x="0" y="-60673"/>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sp>
        <p:nvSpPr>
          <p:cNvPr id="2" name="Rectangle 1"/>
          <p:cNvSpPr/>
          <p:nvPr/>
        </p:nvSpPr>
        <p:spPr>
          <a:xfrm>
            <a:off x="4621800" y="744022"/>
            <a:ext cx="4091185" cy="70788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srgbClr val="FF0000"/>
                </a:solidFill>
                <a:effectLst/>
                <a:uLnTx/>
                <a:uFillTx/>
                <a:latin typeface="Avenir Light" charset="0"/>
                <a:ea typeface="Avenir Light" charset="0"/>
                <a:cs typeface="Avenir Light" charset="0"/>
              </a:rPr>
              <a:t>INTRODUCTION</a:t>
            </a:r>
            <a:endParaRPr kumimoji="0" lang="en-US" sz="4000" b="0" i="0" u="none" strike="noStrike" kern="1200" cap="none" spc="0" normalizeH="0" baseline="0" noProof="0">
              <a:ln>
                <a:noFill/>
              </a:ln>
              <a:solidFill>
                <a:srgbClr val="FF0000"/>
              </a:solidFill>
              <a:effectLst/>
              <a:uLnTx/>
              <a:uFillTx/>
              <a:latin typeface="Calibri" charset="0"/>
            </a:endParaRPr>
          </a:p>
        </p:txBody>
      </p:sp>
      <p:sp>
        <p:nvSpPr>
          <p:cNvPr id="8" name="Rounded Rectangle 7"/>
          <p:cNvSpPr/>
          <p:nvPr/>
        </p:nvSpPr>
        <p:spPr>
          <a:xfrm flipH="1">
            <a:off x="600072" y="1843088"/>
            <a:ext cx="11258552" cy="4356142"/>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D0689497-5354-4210-AE87-4A896B7834D2}"/>
              </a:ext>
            </a:extLst>
          </p:cNvPr>
          <p:cNvSpPr txBox="1"/>
          <p:nvPr/>
        </p:nvSpPr>
        <p:spPr>
          <a:xfrm>
            <a:off x="257176" y="1875592"/>
            <a:ext cx="11085243" cy="3970318"/>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The problem statement is focused on building a workable Order-Book Management System. </a:t>
            </a:r>
          </a:p>
          <a:p>
            <a:pPr marL="285750" indent="-285750">
              <a:buFont typeface="Arial" panose="020B0604020202020204" pitchFamily="34" charset="0"/>
              <a:buChar char="•"/>
            </a:pPr>
            <a:r>
              <a:rPr lang="en-IN">
                <a:solidFill>
                  <a:schemeClr val="bg1"/>
                </a:solidFill>
              </a:rPr>
              <a:t>The term Order-Book refers to an electronic list of buy and sell orders for a specific financial instrument like stocks.</a:t>
            </a:r>
          </a:p>
          <a:p>
            <a:pPr marL="285750" indent="-285750">
              <a:buFont typeface="Arial" panose="020B0604020202020204" pitchFamily="34" charset="0"/>
              <a:buChar char="•"/>
            </a:pPr>
            <a:endParaRPr lang="en-IN">
              <a:solidFill>
                <a:schemeClr val="bg1"/>
              </a:solidFill>
            </a:endParaRPr>
          </a:p>
          <a:p>
            <a:pPr marL="285750" indent="-285750">
              <a:buFont typeface="Arial" panose="020B0604020202020204" pitchFamily="34" charset="0"/>
              <a:buChar char="•"/>
            </a:pPr>
            <a:r>
              <a:rPr lang="en-IN">
                <a:solidFill>
                  <a:schemeClr val="bg1"/>
                </a:solidFill>
              </a:rPr>
              <a:t>System will have 2 kind of Users – Admin and Customers.</a:t>
            </a:r>
          </a:p>
          <a:p>
            <a:pPr marL="285750" indent="-285750">
              <a:buFont typeface="Arial" panose="020B0604020202020204" pitchFamily="34" charset="0"/>
              <a:buChar char="•"/>
            </a:pPr>
            <a:r>
              <a:rPr lang="en-IN">
                <a:solidFill>
                  <a:schemeClr val="bg1"/>
                </a:solidFill>
              </a:rPr>
              <a:t>Customers can place new order for stocks purchasing  when market is open and Admin can execute the orders when market is closed.</a:t>
            </a:r>
          </a:p>
          <a:p>
            <a:pPr marL="285750" indent="-285750">
              <a:buFont typeface="Arial" panose="020B0604020202020204" pitchFamily="34" charset="0"/>
              <a:buChar char="•"/>
            </a:pPr>
            <a:r>
              <a:rPr lang="en-IN">
                <a:solidFill>
                  <a:schemeClr val="bg1"/>
                </a:solidFill>
              </a:rPr>
              <a:t>The market open/close action will be handled by Admin. Once market is closed, no new orders can be placed by Customers</a:t>
            </a:r>
          </a:p>
          <a:p>
            <a:pPr marL="285750" indent="-285750">
              <a:buFont typeface="Arial" panose="020B0604020202020204" pitchFamily="34" charset="0"/>
              <a:buChar char="•"/>
            </a:pPr>
            <a:r>
              <a:rPr lang="en-IN">
                <a:solidFill>
                  <a:schemeClr val="bg1"/>
                </a:solidFill>
              </a:rPr>
              <a:t>When the market is closed , Admin has to ‘execute’ the orders . Detailed logic is provided in next slides.</a:t>
            </a:r>
          </a:p>
          <a:p>
            <a:pPr marL="285750" indent="-285750">
              <a:buFont typeface="Arial" panose="020B0604020202020204" pitchFamily="34" charset="0"/>
              <a:buChar char="•"/>
            </a:pPr>
            <a:r>
              <a:rPr lang="en-IN">
                <a:solidFill>
                  <a:schemeClr val="bg1"/>
                </a:solidFill>
              </a:rPr>
              <a:t>The system focus on only Buying the financial instrument .</a:t>
            </a:r>
          </a:p>
          <a:p>
            <a:pPr marL="285750" indent="-285750">
              <a:buFont typeface="Arial" panose="020B0604020202020204" pitchFamily="34" charset="0"/>
              <a:buChar char="•"/>
            </a:pPr>
            <a:endParaRPr lang="en-IN">
              <a:solidFill>
                <a:schemeClr val="bg1"/>
              </a:solidFill>
            </a:endParaRPr>
          </a:p>
          <a:p>
            <a:pPr marL="285750" indent="-285750">
              <a:buFont typeface="Arial" panose="020B0604020202020204" pitchFamily="34" charset="0"/>
              <a:buChar char="•"/>
            </a:pPr>
            <a:endParaRPr lang="en-IN">
              <a:solidFill>
                <a:schemeClr val="bg1"/>
              </a:solidFill>
            </a:endParaRPr>
          </a:p>
          <a:p>
            <a:pPr marL="285750" indent="-285750">
              <a:buFont typeface="Arial" panose="020B0604020202020204" pitchFamily="34" charset="0"/>
              <a:buChar char="•"/>
            </a:pPr>
            <a:endParaRPr lang="en-US">
              <a:solidFill>
                <a:schemeClr val="bg1"/>
              </a:solidFill>
            </a:endParaRPr>
          </a:p>
        </p:txBody>
      </p:sp>
      <p:pic>
        <p:nvPicPr>
          <p:cNvPr id="12" name="Picture 8">
            <a:extLst>
              <a:ext uri="{FF2B5EF4-FFF2-40B4-BE49-F238E27FC236}">
                <a16:creationId xmlns:a16="http://schemas.microsoft.com/office/drawing/2014/main" xmlns="" id="{60B518CB-E8A4-414B-93B6-E0D2B1F49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0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F5A844C-D229-4EDE-83B2-2A6C5DBEF657}"/>
              </a:ext>
            </a:extLst>
          </p:cNvPr>
          <p:cNvPicPr>
            <a:picLocks noChangeAspect="1"/>
          </p:cNvPicPr>
          <p:nvPr/>
        </p:nvPicPr>
        <p:blipFill>
          <a:blip r:embed="rId3"/>
          <a:stretch>
            <a:fillRect/>
          </a:stretch>
        </p:blipFill>
        <p:spPr>
          <a:xfrm>
            <a:off x="0" y="0"/>
            <a:ext cx="12192000" cy="6858000"/>
          </a:xfrm>
          <a:prstGeom prst="rect">
            <a:avLst/>
          </a:prstGeom>
        </p:spPr>
      </p:pic>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sp>
        <p:nvSpPr>
          <p:cNvPr id="2" name="Rectangle 1"/>
          <p:cNvSpPr/>
          <p:nvPr/>
        </p:nvSpPr>
        <p:spPr>
          <a:xfrm>
            <a:off x="4621800" y="744022"/>
            <a:ext cx="3190104" cy="70788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srgbClr val="FF0000"/>
                </a:solidFill>
                <a:effectLst/>
                <a:uLnTx/>
                <a:uFillTx/>
                <a:latin typeface="Avenir Light" charset="0"/>
                <a:ea typeface="Avenir Light" charset="0"/>
                <a:cs typeface="Avenir Light" charset="0"/>
              </a:rPr>
              <a:t>DELIVERABLES</a:t>
            </a:r>
            <a:endParaRPr kumimoji="0" lang="en-US" sz="4000" b="0" i="0" u="none" strike="noStrike" kern="1200" cap="none" spc="0" normalizeH="0" baseline="0" noProof="0">
              <a:ln>
                <a:noFill/>
              </a:ln>
              <a:solidFill>
                <a:srgbClr val="FF0000"/>
              </a:solidFill>
              <a:effectLst/>
              <a:uLnTx/>
              <a:uFillTx/>
              <a:latin typeface="Calibri" charset="0"/>
            </a:endParaRPr>
          </a:p>
        </p:txBody>
      </p:sp>
      <p:sp>
        <p:nvSpPr>
          <p:cNvPr id="10" name="Rounded Rectangle 9"/>
          <p:cNvSpPr/>
          <p:nvPr/>
        </p:nvSpPr>
        <p:spPr>
          <a:xfrm flipH="1">
            <a:off x="600071" y="1957388"/>
            <a:ext cx="11430003"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r>
              <a:rPr kumimoji="0" lang="en-US" sz="2000" b="0" i="0" u="none" strike="noStrike" kern="1200" cap="none" spc="0" normalizeH="0" baseline="0" noProof="0" dirty="0">
                <a:ln>
                  <a:noFill/>
                </a:ln>
                <a:effectLst/>
                <a:uLnTx/>
                <a:uFillTx/>
                <a:latin typeface="Calibri" panose="020F0502020204030204"/>
                <a:ea typeface="Avenir Light" charset="0"/>
                <a:cs typeface="Avenir Light" charset="0"/>
              </a:rPr>
              <a:t>The application can be a mobile or web application.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r>
              <a:rPr kumimoji="0" lang="en-US" sz="2000" b="0" i="0" u="none" strike="noStrike" kern="1200" cap="none" spc="0" normalizeH="0" baseline="0" noProof="0" dirty="0">
                <a:ln>
                  <a:noFill/>
                </a:ln>
                <a:effectLst/>
                <a:uLnTx/>
                <a:uFillTx/>
                <a:latin typeface="Calibri" panose="020F0502020204030204"/>
                <a:ea typeface="Avenir Light" charset="0"/>
                <a:cs typeface="Avenir Light" charset="0"/>
              </a:rPr>
              <a:t>The app should provide screens to </a:t>
            </a:r>
            <a:r>
              <a:rPr lang="en-US" sz="2000" dirty="0">
                <a:latin typeface="Calibri" panose="020F0502020204030204"/>
                <a:ea typeface="Avenir Light" charset="0"/>
                <a:cs typeface="Avenir Light" charset="0"/>
              </a:rPr>
              <a:t>accept customer data.</a:t>
            </a:r>
          </a:p>
          <a:p>
            <a:pPr marL="457200" indent="-457200">
              <a:buFont typeface="+mj-lt"/>
              <a:buAutoNum type="arabicPeriod"/>
              <a:defRPr/>
            </a:pPr>
            <a:r>
              <a:rPr lang="en-US" sz="2000" dirty="0">
                <a:latin typeface="Calibri" panose="020F0502020204030204"/>
                <a:ea typeface="Avenir Light" charset="0"/>
                <a:cs typeface="Avenir Light" charset="0"/>
              </a:rPr>
              <a:t>The app should provide screens to display orders and execute order for Admin user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r>
              <a:rPr kumimoji="0" lang="en-US" sz="2000" b="0" i="0" u="none" strike="noStrike" kern="1200" cap="none" spc="0" normalizeH="0" baseline="0" noProof="0" dirty="0">
                <a:ln>
                  <a:noFill/>
                </a:ln>
                <a:effectLst/>
                <a:uLnTx/>
                <a:uFillTx/>
                <a:latin typeface="Calibri" panose="020F0502020204030204"/>
                <a:ea typeface="Avenir Light" charset="0"/>
                <a:cs typeface="Avenir Light" charset="0"/>
              </a:rPr>
              <a:t>The app should have </a:t>
            </a:r>
            <a:r>
              <a:rPr kumimoji="0" lang="en-US" sz="2000" b="0" i="0" u="none" strike="noStrike" kern="1200" cap="none" spc="0" normalizeH="0" baseline="0" noProof="0" dirty="0" err="1">
                <a:ln>
                  <a:noFill/>
                </a:ln>
                <a:effectLst/>
                <a:uLnTx/>
                <a:uFillTx/>
                <a:latin typeface="Calibri" panose="020F0502020204030204"/>
                <a:ea typeface="Avenir Light" charset="0"/>
                <a:cs typeface="Avenir Light" charset="0"/>
              </a:rPr>
              <a:t>som</a:t>
            </a:r>
            <a:r>
              <a:rPr lang="en-US" sz="2000" dirty="0">
                <a:latin typeface="Calibri" panose="020F0502020204030204"/>
                <a:ea typeface="Avenir Light" charset="0"/>
                <a:cs typeface="Avenir Light" charset="0"/>
              </a:rPr>
              <a:t>e persistent storage to store order information and corresponding service API to connect to front-end</a:t>
            </a:r>
            <a:endParaRPr lang="en-US" sz="2000" b="0" i="0" u="none" strike="noStrike" kern="1200" cap="none" spc="0" normalizeH="0" baseline="0" noProof="0" dirty="0">
              <a:ln>
                <a:noFill/>
              </a:ln>
              <a:effectLst/>
              <a:uLnTx/>
              <a:uFillTx/>
              <a:latin typeface="Calibri" panose="020F0502020204030204"/>
              <a:ea typeface="Avenir Light" charset="0"/>
              <a:cs typeface="Avenir Light" charset="0"/>
            </a:endParaRPr>
          </a:p>
          <a:p>
            <a:pPr marL="457200" indent="-457200">
              <a:buFont typeface="+mj-lt"/>
              <a:buAutoNum type="arabicPeriod"/>
              <a:defRPr/>
            </a:pPr>
            <a:r>
              <a:rPr lang="en-US" sz="2000" dirty="0">
                <a:latin typeface="Calibri" panose="020F0502020204030204"/>
                <a:ea typeface="Avenir Light" charset="0"/>
                <a:cs typeface="Avenir Light" charset="0"/>
              </a:rPr>
              <a:t>The app should user REST wherever required and be API &amp; Components Driven. Java is recommended not mandatory though</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endParaRPr kumimoji="0" lang="en-US" sz="2000"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endParaRPr>
          </a:p>
        </p:txBody>
      </p:sp>
      <p:pic>
        <p:nvPicPr>
          <p:cNvPr id="12" name="Picture 8">
            <a:extLst>
              <a:ext uri="{FF2B5EF4-FFF2-40B4-BE49-F238E27FC236}">
                <a16:creationId xmlns:a16="http://schemas.microsoft.com/office/drawing/2014/main" xmlns="" id="{AEBD2915-2F06-4AD3-A066-08C9231CB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91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F5A844C-D229-4EDE-83B2-2A6C5DBEF657}"/>
              </a:ext>
            </a:extLst>
          </p:cNvPr>
          <p:cNvPicPr>
            <a:picLocks noChangeAspect="1"/>
          </p:cNvPicPr>
          <p:nvPr/>
        </p:nvPicPr>
        <p:blipFill>
          <a:blip r:embed="rId3"/>
          <a:stretch>
            <a:fillRect/>
          </a:stretch>
        </p:blipFill>
        <p:spPr>
          <a:xfrm>
            <a:off x="0" y="0"/>
            <a:ext cx="12192000" cy="6858000"/>
          </a:xfrm>
          <a:prstGeom prst="rect">
            <a:avLst/>
          </a:prstGeom>
        </p:spPr>
      </p:pic>
      <p:sp>
        <p:nvSpPr>
          <p:cNvPr id="10" name="Rounded Rectangle 9"/>
          <p:cNvSpPr/>
          <p:nvPr/>
        </p:nvSpPr>
        <p:spPr>
          <a:xfrm flipH="1">
            <a:off x="600071" y="1957388"/>
            <a:ext cx="11430003"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endParaRPr kumimoji="0" lang="en-US" sz="2000" b="0" i="0" u="none" strike="noStrike" kern="1200" cap="none" spc="0" normalizeH="0" baseline="0" noProof="0">
              <a:ln>
                <a:noFill/>
              </a:ln>
              <a:solidFill>
                <a:prstClr val="white">
                  <a:lumMod val="95000"/>
                </a:prstClr>
              </a:solidFill>
              <a:effectLst/>
              <a:uLnTx/>
              <a:uFillTx/>
              <a:latin typeface="Calibri" panose="020F0502020204030204"/>
              <a:ea typeface="Avenir Light" charset="0"/>
              <a:cs typeface="Avenir Light" charset="0"/>
            </a:endParaRPr>
          </a:p>
        </p:txBody>
      </p:sp>
      <p:pic>
        <p:nvPicPr>
          <p:cNvPr id="12" name="Picture 8">
            <a:extLst>
              <a:ext uri="{FF2B5EF4-FFF2-40B4-BE49-F238E27FC236}">
                <a16:creationId xmlns:a16="http://schemas.microsoft.com/office/drawing/2014/main" xmlns="" id="{AEBD2915-2F06-4AD3-A066-08C9231CB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90D39701-8C28-BC46-BE2D-4D26953CEC6F}"/>
              </a:ext>
            </a:extLst>
          </p:cNvPr>
          <p:cNvSpPr txBox="1"/>
          <p:nvPr/>
        </p:nvSpPr>
        <p:spPr>
          <a:xfrm>
            <a:off x="170316" y="288547"/>
            <a:ext cx="4637851" cy="584775"/>
          </a:xfrm>
          <a:prstGeom prst="rect">
            <a:avLst/>
          </a:prstGeom>
          <a:noFill/>
        </p:spPr>
        <p:txBody>
          <a:bodyPr wrap="square" rtlCol="0">
            <a:spAutoFit/>
          </a:bodyPr>
          <a:lstStyle/>
          <a:p>
            <a:r>
              <a:rPr lang="en-US" sz="3200">
                <a:solidFill>
                  <a:srgbClr val="FF0000"/>
                </a:solidFill>
              </a:rPr>
              <a:t>Business Requirements</a:t>
            </a:r>
          </a:p>
        </p:txBody>
      </p:sp>
      <p:sp>
        <p:nvSpPr>
          <p:cNvPr id="4" name="TextBox 3">
            <a:extLst>
              <a:ext uri="{FF2B5EF4-FFF2-40B4-BE49-F238E27FC236}">
                <a16:creationId xmlns:a16="http://schemas.microsoft.com/office/drawing/2014/main" xmlns="" id="{56B4A04A-68F9-1A43-AC06-D166E8F7CF3C}"/>
              </a:ext>
            </a:extLst>
          </p:cNvPr>
          <p:cNvSpPr txBox="1"/>
          <p:nvPr/>
        </p:nvSpPr>
        <p:spPr>
          <a:xfrm>
            <a:off x="170316" y="1242391"/>
            <a:ext cx="11859758" cy="4524315"/>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System manages Order-Books. Each stock has specific stock Id and every order book deals with only one kind of Stock. I.e. every stock will have its own Order-book.</a:t>
            </a:r>
          </a:p>
          <a:p>
            <a:pPr marL="285750" indent="-285750">
              <a:buFont typeface="Arial" panose="020B0604020202020204" pitchFamily="34" charset="0"/>
              <a:buChar char="•"/>
            </a:pPr>
            <a:r>
              <a:rPr lang="en-US">
                <a:solidFill>
                  <a:schemeClr val="bg1"/>
                </a:solidFill>
              </a:rPr>
              <a:t>There are 2 Users for System – Customer and Admin. Admin can OPEN/CLOSE the Market. Customer can place new order for any stock when market is open. System should not accept any order when ADMIN close the market.</a:t>
            </a:r>
          </a:p>
          <a:p>
            <a:pPr marL="285750" indent="-285750">
              <a:buFont typeface="Arial" panose="020B0604020202020204" pitchFamily="34" charset="0"/>
              <a:buChar char="•"/>
            </a:pPr>
            <a:r>
              <a:rPr lang="en-US">
                <a:solidFill>
                  <a:schemeClr val="bg1"/>
                </a:solidFill>
              </a:rPr>
              <a:t>An Order is defined by Quantity, order date, stock Id and Price. </a:t>
            </a:r>
          </a:p>
          <a:p>
            <a:pPr marL="285750" indent="-285750">
              <a:buFont typeface="Arial" panose="020B0604020202020204" pitchFamily="34" charset="0"/>
              <a:buChar char="•"/>
            </a:pPr>
            <a:r>
              <a:rPr lang="en-US">
                <a:solidFill>
                  <a:schemeClr val="bg1"/>
                </a:solidFill>
              </a:rPr>
              <a:t>There are 2 Types of Order : Market Order and LIMIT Order. Limit order has a specified Price whereas Market orders are request for best price and Customer doesn’t provide Price for the Order</a:t>
            </a:r>
          </a:p>
          <a:p>
            <a:pPr marL="285750" indent="-285750">
              <a:buFont typeface="Arial" panose="020B0604020202020204" pitchFamily="34" charset="0"/>
              <a:buChar char="•"/>
            </a:pPr>
            <a:r>
              <a:rPr lang="en-US">
                <a:solidFill>
                  <a:schemeClr val="bg1"/>
                </a:solidFill>
              </a:rPr>
              <a:t>When ADMIN Close the Market, Orders can be processed. Admin can select the stock and see all the orders for the day.</a:t>
            </a:r>
          </a:p>
          <a:p>
            <a:pPr marL="285750" indent="-285750">
              <a:buFont typeface="Arial" panose="020B0604020202020204" pitchFamily="34" charset="0"/>
              <a:buChar char="•"/>
            </a:pPr>
            <a:r>
              <a:rPr lang="en-US">
                <a:solidFill>
                  <a:schemeClr val="bg1"/>
                </a:solidFill>
              </a:rPr>
              <a:t>ADMIN Execute order in chunks. Every Executions of order will accept 2 inputs – Execution Qty and Execution Price.</a:t>
            </a:r>
          </a:p>
          <a:p>
            <a:pPr marL="285750" indent="-285750">
              <a:buFont typeface="Arial" panose="020B0604020202020204" pitchFamily="34" charset="0"/>
              <a:buChar char="•"/>
            </a:pPr>
            <a:r>
              <a:rPr lang="en-US">
                <a:solidFill>
                  <a:schemeClr val="bg1"/>
                </a:solidFill>
              </a:rPr>
              <a:t>If Execution is added , some orders become REJECTED – if order is LIMIT order and its order price is lower than Execution price. All subsequent Execution will have same execution price. Execution price cant change </a:t>
            </a:r>
          </a:p>
          <a:p>
            <a:pPr marL="285750" indent="-285750">
              <a:buFont typeface="Arial" panose="020B0604020202020204" pitchFamily="34" charset="0"/>
              <a:buChar char="•"/>
            </a:pPr>
            <a:r>
              <a:rPr lang="en-US">
                <a:solidFill>
                  <a:schemeClr val="bg1"/>
                </a:solidFill>
              </a:rPr>
              <a:t>The Execution Quantity should be distributed linearly among all accepted order . ACCEPTED Order i.e. all market orders and where LIMIT Order price is greater or equal than Processing Price</a:t>
            </a:r>
          </a:p>
          <a:p>
            <a:pPr marL="285750" indent="-285750">
              <a:buFont typeface="Arial" panose="020B0604020202020204" pitchFamily="34" charset="0"/>
              <a:buChar char="•"/>
            </a:pPr>
            <a:endParaRPr lang="en-US">
              <a:solidFill>
                <a:schemeClr val="bg1"/>
              </a:solidFill>
            </a:endParaRPr>
          </a:p>
          <a:p>
            <a:pPr marL="285750" indent="-285750">
              <a:buFont typeface="Arial" panose="020B0604020202020204" pitchFamily="34" charset="0"/>
              <a:buChar char="•"/>
            </a:pPr>
            <a:r>
              <a:rPr lang="en-US">
                <a:solidFill>
                  <a:schemeClr val="bg1"/>
                </a:solidFill>
              </a:rPr>
              <a:t>System should accept execution till all ACCEPTED Orders gets processed for specific Stock. </a:t>
            </a:r>
          </a:p>
          <a:p>
            <a:pPr marL="285750" indent="-285750">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404687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xmlns="" id="{129CD9D3-8DD0-4566-ABF1-5FAF2B35D2B5}"/>
              </a:ext>
            </a:extLst>
          </p:cNvPr>
          <p:cNvPicPr>
            <a:picLocks noChangeAspect="1"/>
          </p:cNvPicPr>
          <p:nvPr/>
        </p:nvPicPr>
        <p:blipFill>
          <a:blip r:embed="rId2"/>
          <a:stretch>
            <a:fillRect/>
          </a:stretch>
        </p:blipFill>
        <p:spPr>
          <a:xfrm>
            <a:off x="0" y="-21750"/>
            <a:ext cx="12192000" cy="6858000"/>
          </a:xfrm>
          <a:prstGeom prst="rect">
            <a:avLst/>
          </a:prstGeom>
        </p:spPr>
      </p:pic>
      <p:sp>
        <p:nvSpPr>
          <p:cNvPr id="5" name="Rectangle 4">
            <a:extLst>
              <a:ext uri="{FF2B5EF4-FFF2-40B4-BE49-F238E27FC236}">
                <a16:creationId xmlns:a16="http://schemas.microsoft.com/office/drawing/2014/main" xmlns="" id="{1F650FED-830C-4D0F-A3B1-D921513A3BB9}"/>
              </a:ext>
            </a:extLst>
          </p:cNvPr>
          <p:cNvSpPr/>
          <p:nvPr/>
        </p:nvSpPr>
        <p:spPr>
          <a:xfrm>
            <a:off x="271101" y="168964"/>
            <a:ext cx="7299562" cy="70788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srgbClr val="FF0000"/>
                </a:solidFill>
                <a:effectLst/>
                <a:uLnTx/>
                <a:uFillTx/>
                <a:latin typeface="Avenir Light" charset="0"/>
                <a:ea typeface="Avenir Light" charset="0"/>
                <a:cs typeface="Avenir Light" charset="0"/>
              </a:rPr>
              <a:t>Book Order – Customer Screen</a:t>
            </a:r>
            <a:endParaRPr kumimoji="0" lang="en-US" sz="4000" b="0" i="0" u="none" strike="noStrike" kern="1200" cap="none" spc="0" normalizeH="0" baseline="0" noProof="0">
              <a:ln>
                <a:noFill/>
              </a:ln>
              <a:solidFill>
                <a:srgbClr val="FF0000"/>
              </a:solidFill>
              <a:effectLst/>
              <a:uLnTx/>
              <a:uFillTx/>
              <a:latin typeface="Calibri" charset="0"/>
            </a:endParaRPr>
          </a:p>
        </p:txBody>
      </p:sp>
      <p:sp>
        <p:nvSpPr>
          <p:cNvPr id="12" name="Rectangle 11">
            <a:extLst>
              <a:ext uri="{FF2B5EF4-FFF2-40B4-BE49-F238E27FC236}">
                <a16:creationId xmlns:a16="http://schemas.microsoft.com/office/drawing/2014/main" xmlns="" id="{A7491724-1097-4734-99EE-D47A90ECF5CD}"/>
              </a:ext>
            </a:extLst>
          </p:cNvPr>
          <p:cNvSpPr/>
          <p:nvPr/>
        </p:nvSpPr>
        <p:spPr bwMode="auto">
          <a:xfrm>
            <a:off x="271101" y="1085428"/>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Search Stock</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13" name="Rectangle 12">
            <a:extLst>
              <a:ext uri="{FF2B5EF4-FFF2-40B4-BE49-F238E27FC236}">
                <a16:creationId xmlns:a16="http://schemas.microsoft.com/office/drawing/2014/main" xmlns="" id="{BA13C2B1-A146-4800-B9C4-3316FC5F62C8}"/>
              </a:ext>
            </a:extLst>
          </p:cNvPr>
          <p:cNvSpPr/>
          <p:nvPr/>
        </p:nvSpPr>
        <p:spPr bwMode="auto">
          <a:xfrm>
            <a:off x="276223" y="1495003"/>
            <a:ext cx="2735334" cy="40957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latin typeface="Arial" panose="020B0604020202020204" pitchFamily="34" charset="0"/>
              </a:rPr>
              <a:t>DBS…</a:t>
            </a:r>
            <a:endParaRPr kumimoji="0" lang="en-SG" sz="2000" i="0" u="none" strike="noStrike" cap="none" normalizeH="0" baseline="0">
              <a:ln>
                <a:noFill/>
              </a:ln>
              <a:effectLst/>
              <a:latin typeface="Arial" panose="020B0604020202020204" pitchFamily="34" charset="0"/>
            </a:endParaRPr>
          </a:p>
        </p:txBody>
      </p:sp>
      <p:sp>
        <p:nvSpPr>
          <p:cNvPr id="2" name="TextBox 1">
            <a:extLst>
              <a:ext uri="{FF2B5EF4-FFF2-40B4-BE49-F238E27FC236}">
                <a16:creationId xmlns:a16="http://schemas.microsoft.com/office/drawing/2014/main" xmlns="" id="{919D8480-A2B5-4869-9B97-A395FFBF1F0F}"/>
              </a:ext>
            </a:extLst>
          </p:cNvPr>
          <p:cNvSpPr txBox="1"/>
          <p:nvPr/>
        </p:nvSpPr>
        <p:spPr>
          <a:xfrm>
            <a:off x="3263048" y="1017760"/>
            <a:ext cx="8311484"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chemeClr val="bg1"/>
                </a:solidFill>
                <a:latin typeface="Calibri"/>
                <a:cs typeface="Calibri"/>
              </a:rPr>
              <a:t>This should be Select </a:t>
            </a:r>
            <a:r>
              <a:rPr lang="en-US" err="1">
                <a:solidFill>
                  <a:schemeClr val="bg1"/>
                </a:solidFill>
                <a:latin typeface="Calibri"/>
                <a:cs typeface="Calibri"/>
              </a:rPr>
              <a:t>Dropdwon</a:t>
            </a:r>
            <a:r>
              <a:rPr lang="en-US">
                <a:solidFill>
                  <a:schemeClr val="bg1"/>
                </a:solidFill>
                <a:latin typeface="Calibri"/>
                <a:cs typeface="Calibri"/>
              </a:rPr>
              <a:t> input field to see pre-defined stocks list . Customer can select a stock name here. Each stock is tied to its Stock ID</a:t>
            </a:r>
            <a:endParaRPr lang="en-SG">
              <a:solidFill>
                <a:schemeClr val="bg1"/>
              </a:solidFill>
              <a:latin typeface="Calibri"/>
              <a:cs typeface="Calibri"/>
            </a:endParaRPr>
          </a:p>
        </p:txBody>
      </p:sp>
      <p:sp>
        <p:nvSpPr>
          <p:cNvPr id="50" name="Arrow: Down 49">
            <a:extLst>
              <a:ext uri="{FF2B5EF4-FFF2-40B4-BE49-F238E27FC236}">
                <a16:creationId xmlns:a16="http://schemas.microsoft.com/office/drawing/2014/main" xmlns="" id="{C30E43C7-7B67-403A-AA6E-116918EF64C3}"/>
              </a:ext>
            </a:extLst>
          </p:cNvPr>
          <p:cNvSpPr/>
          <p:nvPr/>
        </p:nvSpPr>
        <p:spPr bwMode="auto">
          <a:xfrm flipH="1">
            <a:off x="2566799" y="1570398"/>
            <a:ext cx="425102" cy="310889"/>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800" b="1" i="0" u="none" strike="noStrike" cap="none" normalizeH="0" baseline="0">
              <a:ln>
                <a:noFill/>
              </a:ln>
              <a:solidFill>
                <a:schemeClr val="tx1"/>
              </a:solidFill>
              <a:effectLst/>
              <a:latin typeface="Arial" panose="020B0604020202020204" pitchFamily="34" charset="0"/>
            </a:endParaRPr>
          </a:p>
        </p:txBody>
      </p:sp>
      <p:pic>
        <p:nvPicPr>
          <p:cNvPr id="28" name="Picture 27">
            <a:extLst>
              <a:ext uri="{FF2B5EF4-FFF2-40B4-BE49-F238E27FC236}">
                <a16:creationId xmlns:a16="http://schemas.microsoft.com/office/drawing/2014/main" xmlns="" id="{8268080B-5167-436C-B78D-148F16BB1B7E}"/>
              </a:ext>
            </a:extLst>
          </p:cNvPr>
          <p:cNvPicPr>
            <a:picLocks noChangeAspect="1"/>
          </p:cNvPicPr>
          <p:nvPr/>
        </p:nvPicPr>
        <p:blipFill>
          <a:blip r:embed="rId3"/>
          <a:stretch>
            <a:fillRect/>
          </a:stretch>
        </p:blipFill>
        <p:spPr>
          <a:xfrm>
            <a:off x="9359049" y="106972"/>
            <a:ext cx="2653072" cy="856995"/>
          </a:xfrm>
          <a:prstGeom prst="rect">
            <a:avLst/>
          </a:prstGeom>
        </p:spPr>
      </p:pic>
      <p:sp>
        <p:nvSpPr>
          <p:cNvPr id="27" name="Rectangle 26">
            <a:extLst>
              <a:ext uri="{FF2B5EF4-FFF2-40B4-BE49-F238E27FC236}">
                <a16:creationId xmlns:a16="http://schemas.microsoft.com/office/drawing/2014/main" xmlns="" id="{ED8497C0-B8F0-FD4F-81C0-18FAB6E10271}"/>
              </a:ext>
            </a:extLst>
          </p:cNvPr>
          <p:cNvSpPr/>
          <p:nvPr/>
        </p:nvSpPr>
        <p:spPr bwMode="auto">
          <a:xfrm>
            <a:off x="276223" y="2821977"/>
            <a:ext cx="2735334" cy="40957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a:ln>
                  <a:noFill/>
                </a:ln>
                <a:effectLst/>
                <a:latin typeface="Arial" panose="020B0604020202020204" pitchFamily="34" charset="0"/>
              </a:rPr>
              <a:t>Limit or Market</a:t>
            </a:r>
            <a:endParaRPr kumimoji="0" lang="en-SG" sz="2000" i="0" u="none" strike="noStrike" cap="none" normalizeH="0" baseline="0">
              <a:ln>
                <a:noFill/>
              </a:ln>
              <a:effectLst/>
              <a:latin typeface="Arial" panose="020B0604020202020204" pitchFamily="34" charset="0"/>
            </a:endParaRPr>
          </a:p>
        </p:txBody>
      </p:sp>
      <p:sp>
        <p:nvSpPr>
          <p:cNvPr id="29" name="Rectangle 28">
            <a:extLst>
              <a:ext uri="{FF2B5EF4-FFF2-40B4-BE49-F238E27FC236}">
                <a16:creationId xmlns:a16="http://schemas.microsoft.com/office/drawing/2014/main" xmlns="" id="{89977062-9563-7041-8C48-282BB5C014DC}"/>
              </a:ext>
            </a:extLst>
          </p:cNvPr>
          <p:cNvSpPr/>
          <p:nvPr/>
        </p:nvSpPr>
        <p:spPr bwMode="auto">
          <a:xfrm>
            <a:off x="271101" y="2397850"/>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Order Type</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30" name="Rectangle 29">
            <a:extLst>
              <a:ext uri="{FF2B5EF4-FFF2-40B4-BE49-F238E27FC236}">
                <a16:creationId xmlns:a16="http://schemas.microsoft.com/office/drawing/2014/main" xmlns="" id="{2EFFD97D-87E6-B04E-82A9-A6AC52B51062}"/>
              </a:ext>
            </a:extLst>
          </p:cNvPr>
          <p:cNvSpPr/>
          <p:nvPr/>
        </p:nvSpPr>
        <p:spPr bwMode="auto">
          <a:xfrm>
            <a:off x="271101" y="3882451"/>
            <a:ext cx="2735334" cy="40957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latin typeface="Arial" panose="020B0604020202020204" pitchFamily="34" charset="0"/>
              </a:rPr>
              <a:t>150.00</a:t>
            </a:r>
            <a:endParaRPr kumimoji="0" lang="en-SG" sz="2000" i="0" u="none" strike="noStrike" cap="none" normalizeH="0" baseline="0">
              <a:ln>
                <a:noFill/>
              </a:ln>
              <a:effectLst/>
              <a:latin typeface="Arial" panose="020B0604020202020204" pitchFamily="34" charset="0"/>
            </a:endParaRPr>
          </a:p>
        </p:txBody>
      </p:sp>
      <p:sp>
        <p:nvSpPr>
          <p:cNvPr id="31" name="Rectangle 30">
            <a:extLst>
              <a:ext uri="{FF2B5EF4-FFF2-40B4-BE49-F238E27FC236}">
                <a16:creationId xmlns:a16="http://schemas.microsoft.com/office/drawing/2014/main" xmlns="" id="{8439AF80-5AD7-1F42-94C4-2EF7ED050F4F}"/>
              </a:ext>
            </a:extLst>
          </p:cNvPr>
          <p:cNvSpPr/>
          <p:nvPr/>
        </p:nvSpPr>
        <p:spPr bwMode="auto">
          <a:xfrm>
            <a:off x="271101" y="3458324"/>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Arial" panose="020B0604020202020204" pitchFamily="34" charset="0"/>
              </a:rPr>
              <a:t>Price</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32" name="Rectangle 31">
            <a:extLst>
              <a:ext uri="{FF2B5EF4-FFF2-40B4-BE49-F238E27FC236}">
                <a16:creationId xmlns:a16="http://schemas.microsoft.com/office/drawing/2014/main" xmlns="" id="{27227EB7-861F-5841-B47D-CAE0AB5CB354}"/>
              </a:ext>
            </a:extLst>
          </p:cNvPr>
          <p:cNvSpPr/>
          <p:nvPr/>
        </p:nvSpPr>
        <p:spPr bwMode="auto">
          <a:xfrm>
            <a:off x="271101" y="4957477"/>
            <a:ext cx="2735334" cy="40957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latin typeface="Arial" panose="020B0604020202020204" pitchFamily="34" charset="0"/>
              </a:rPr>
              <a:t>10</a:t>
            </a:r>
            <a:endParaRPr kumimoji="0" lang="en-SG" sz="2000" i="0" u="none" strike="noStrike" cap="none" normalizeH="0" baseline="0">
              <a:ln>
                <a:noFill/>
              </a:ln>
              <a:effectLst/>
              <a:latin typeface="Arial" panose="020B0604020202020204" pitchFamily="34" charset="0"/>
            </a:endParaRPr>
          </a:p>
        </p:txBody>
      </p:sp>
      <p:sp>
        <p:nvSpPr>
          <p:cNvPr id="33" name="Rectangle 32">
            <a:extLst>
              <a:ext uri="{FF2B5EF4-FFF2-40B4-BE49-F238E27FC236}">
                <a16:creationId xmlns:a16="http://schemas.microsoft.com/office/drawing/2014/main" xmlns="" id="{1C71141D-B4E4-2B41-A3A9-D5C9679666EA}"/>
              </a:ext>
            </a:extLst>
          </p:cNvPr>
          <p:cNvSpPr/>
          <p:nvPr/>
        </p:nvSpPr>
        <p:spPr bwMode="auto">
          <a:xfrm>
            <a:off x="271101" y="4533350"/>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Quantity</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48" name="Rectangle 47">
            <a:extLst>
              <a:ext uri="{FF2B5EF4-FFF2-40B4-BE49-F238E27FC236}">
                <a16:creationId xmlns:a16="http://schemas.microsoft.com/office/drawing/2014/main" xmlns="" id="{C71FAA60-96B3-744A-99A1-CD42D0912DB6}"/>
              </a:ext>
            </a:extLst>
          </p:cNvPr>
          <p:cNvSpPr/>
          <p:nvPr/>
        </p:nvSpPr>
        <p:spPr bwMode="auto">
          <a:xfrm>
            <a:off x="271101" y="5585031"/>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Place Order</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3" name="Rectangle 2">
            <a:extLst>
              <a:ext uri="{FF2B5EF4-FFF2-40B4-BE49-F238E27FC236}">
                <a16:creationId xmlns:a16="http://schemas.microsoft.com/office/drawing/2014/main" xmlns="" id="{C8B89F0F-9FFD-F341-A474-B7DA3B1D1F11}"/>
              </a:ext>
            </a:extLst>
          </p:cNvPr>
          <p:cNvSpPr/>
          <p:nvPr/>
        </p:nvSpPr>
        <p:spPr>
          <a:xfrm>
            <a:off x="3263048" y="2287979"/>
            <a:ext cx="8562975" cy="923330"/>
          </a:xfrm>
          <a:prstGeom prst="rect">
            <a:avLst/>
          </a:prstGeom>
        </p:spPr>
        <p:txBody>
          <a:bodyPr wrap="square">
            <a:spAutoFit/>
          </a:bodyPr>
          <a:lstStyle/>
          <a:p>
            <a:pPr marL="285750" indent="-285750">
              <a:buFont typeface="Arial" panose="020B0604020202020204" pitchFamily="34" charset="0"/>
              <a:buChar char="•"/>
            </a:pPr>
            <a:r>
              <a:rPr lang="en-US">
                <a:solidFill>
                  <a:schemeClr val="bg1"/>
                </a:solidFill>
              </a:rPr>
              <a:t>Input type Select Dropdown with 2 values ‘LIMIT’ or ’MARKET’. If limit order is selected, then customer has to provide Price in next price field and its mandatory for LIMIT order. For MARKET order type , PRICE field becomes disabled and not required</a:t>
            </a:r>
            <a:endParaRPr lang="en-SG">
              <a:solidFill>
                <a:schemeClr val="bg1"/>
              </a:solidFill>
            </a:endParaRPr>
          </a:p>
        </p:txBody>
      </p:sp>
      <p:sp>
        <p:nvSpPr>
          <p:cNvPr id="6" name="Rectangle 5">
            <a:extLst>
              <a:ext uri="{FF2B5EF4-FFF2-40B4-BE49-F238E27FC236}">
                <a16:creationId xmlns:a16="http://schemas.microsoft.com/office/drawing/2014/main" xmlns="" id="{AD46F9E7-4B4F-1B4C-877F-1E7B737F09F8}"/>
              </a:ext>
            </a:extLst>
          </p:cNvPr>
          <p:cNvSpPr/>
          <p:nvPr/>
        </p:nvSpPr>
        <p:spPr>
          <a:xfrm>
            <a:off x="3320606" y="3368696"/>
            <a:ext cx="6096000" cy="369332"/>
          </a:xfrm>
          <a:prstGeom prst="rect">
            <a:avLst/>
          </a:prstGeom>
        </p:spPr>
        <p:txBody>
          <a:bodyPr>
            <a:spAutoFit/>
          </a:bodyPr>
          <a:lstStyle/>
          <a:p>
            <a:pPr marL="285750" indent="-285750">
              <a:buFont typeface="Arial" panose="020B0604020202020204" pitchFamily="34" charset="0"/>
              <a:buChar char="•"/>
            </a:pPr>
            <a:r>
              <a:rPr lang="en-US">
                <a:solidFill>
                  <a:schemeClr val="bg1"/>
                </a:solidFill>
              </a:rPr>
              <a:t>Price for Market Order. </a:t>
            </a:r>
            <a:endParaRPr lang="en-SG">
              <a:solidFill>
                <a:schemeClr val="bg1"/>
              </a:solidFill>
            </a:endParaRPr>
          </a:p>
        </p:txBody>
      </p:sp>
      <p:sp>
        <p:nvSpPr>
          <p:cNvPr id="7" name="Rectangle 6">
            <a:extLst>
              <a:ext uri="{FF2B5EF4-FFF2-40B4-BE49-F238E27FC236}">
                <a16:creationId xmlns:a16="http://schemas.microsoft.com/office/drawing/2014/main" xmlns="" id="{D590FEF4-C330-024D-A6D7-F2AF3E5ECFD0}"/>
              </a:ext>
            </a:extLst>
          </p:cNvPr>
          <p:cNvSpPr/>
          <p:nvPr/>
        </p:nvSpPr>
        <p:spPr>
          <a:xfrm>
            <a:off x="3320606" y="4443722"/>
            <a:ext cx="6096000" cy="369332"/>
          </a:xfrm>
          <a:prstGeom prst="rect">
            <a:avLst/>
          </a:prstGeom>
        </p:spPr>
        <p:txBody>
          <a:bodyPr>
            <a:spAutoFit/>
          </a:bodyPr>
          <a:lstStyle/>
          <a:p>
            <a:pPr marL="285750" indent="-285750">
              <a:buFont typeface="Arial" panose="020B0604020202020204" pitchFamily="34" charset="0"/>
              <a:buChar char="•"/>
            </a:pPr>
            <a:r>
              <a:rPr lang="en-US">
                <a:solidFill>
                  <a:schemeClr val="bg1"/>
                </a:solidFill>
              </a:rPr>
              <a:t>Quantity of order .Must be a positive integer</a:t>
            </a:r>
            <a:endParaRPr lang="en-SG">
              <a:solidFill>
                <a:schemeClr val="bg1"/>
              </a:solidFill>
            </a:endParaRPr>
          </a:p>
        </p:txBody>
      </p:sp>
      <p:sp>
        <p:nvSpPr>
          <p:cNvPr id="8" name="Rectangle 7">
            <a:extLst>
              <a:ext uri="{FF2B5EF4-FFF2-40B4-BE49-F238E27FC236}">
                <a16:creationId xmlns:a16="http://schemas.microsoft.com/office/drawing/2014/main" xmlns="" id="{2721010F-BC61-8C4F-8776-00A75D820966}"/>
              </a:ext>
            </a:extLst>
          </p:cNvPr>
          <p:cNvSpPr/>
          <p:nvPr/>
        </p:nvSpPr>
        <p:spPr>
          <a:xfrm>
            <a:off x="3320606" y="5287909"/>
            <a:ext cx="6470374" cy="1477328"/>
          </a:xfrm>
          <a:prstGeom prst="rect">
            <a:avLst/>
          </a:prstGeom>
        </p:spPr>
        <p:txBody>
          <a:bodyPr wrap="square">
            <a:spAutoFit/>
          </a:bodyPr>
          <a:lstStyle/>
          <a:p>
            <a:pPr marL="285750" indent="-285750">
              <a:buFont typeface="Arial" panose="020B0604020202020204" pitchFamily="34" charset="0"/>
              <a:buChar char="•"/>
            </a:pPr>
            <a:r>
              <a:rPr lang="en-SG">
                <a:solidFill>
                  <a:schemeClr val="bg1"/>
                </a:solidFill>
              </a:rPr>
              <a:t>Submit button for placing order. This should be enabled only when Market is OPEN by ADMIN User. By default it should be disabled . If market is OPEN , On submitting this </a:t>
            </a:r>
            <a:r>
              <a:rPr lang="en-SG" err="1">
                <a:solidFill>
                  <a:schemeClr val="bg1"/>
                </a:solidFill>
              </a:rPr>
              <a:t>form,Customer</a:t>
            </a:r>
            <a:r>
              <a:rPr lang="en-SG">
                <a:solidFill>
                  <a:schemeClr val="bg1"/>
                </a:solidFill>
              </a:rPr>
              <a:t> should be shown some message to inform that Order placed successfully.</a:t>
            </a:r>
          </a:p>
        </p:txBody>
      </p:sp>
    </p:spTree>
    <p:extLst>
      <p:ext uri="{BB962C8B-B14F-4D97-AF65-F5344CB8AC3E}">
        <p14:creationId xmlns:p14="http://schemas.microsoft.com/office/powerpoint/2010/main" val="110020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xmlns="" id="{632818D3-E01B-D041-9577-6AE8869DC3DB}"/>
              </a:ext>
            </a:extLst>
          </p:cNvPr>
          <p:cNvPicPr>
            <a:picLocks noChangeAspect="1"/>
          </p:cNvPicPr>
          <p:nvPr/>
        </p:nvPicPr>
        <p:blipFill>
          <a:blip r:embed="rId2"/>
          <a:stretch>
            <a:fillRect/>
          </a:stretch>
        </p:blipFill>
        <p:spPr>
          <a:xfrm>
            <a:off x="0" y="0"/>
            <a:ext cx="12192000" cy="6858000"/>
          </a:xfrm>
          <a:prstGeom prst="rect">
            <a:avLst/>
          </a:prstGeom>
        </p:spPr>
      </p:pic>
      <p:sp>
        <p:nvSpPr>
          <p:cNvPr id="39" name="Rectangle 38">
            <a:extLst>
              <a:ext uri="{FF2B5EF4-FFF2-40B4-BE49-F238E27FC236}">
                <a16:creationId xmlns:a16="http://schemas.microsoft.com/office/drawing/2014/main" xmlns="" id="{753DAB9D-921A-E142-AB52-4898DF1EF360}"/>
              </a:ext>
            </a:extLst>
          </p:cNvPr>
          <p:cNvSpPr/>
          <p:nvPr/>
        </p:nvSpPr>
        <p:spPr bwMode="auto">
          <a:xfrm>
            <a:off x="2632036" y="2070895"/>
            <a:ext cx="1439702" cy="247672"/>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a:ln>
                  <a:noFill/>
                </a:ln>
                <a:effectLst/>
                <a:latin typeface="Arial" panose="020B0604020202020204" pitchFamily="34" charset="0"/>
              </a:rPr>
              <a:t>From Date</a:t>
            </a:r>
            <a:endParaRPr kumimoji="0" lang="en-SG" sz="2000" i="0" u="none" strike="noStrike" cap="none" normalizeH="0" baseline="0">
              <a:ln>
                <a:noFill/>
              </a:ln>
              <a:effectLst/>
              <a:latin typeface="Arial" panose="020B0604020202020204" pitchFamily="34" charset="0"/>
            </a:endParaRPr>
          </a:p>
        </p:txBody>
      </p:sp>
      <p:sp>
        <p:nvSpPr>
          <p:cNvPr id="40" name="Rectangle 39">
            <a:extLst>
              <a:ext uri="{FF2B5EF4-FFF2-40B4-BE49-F238E27FC236}">
                <a16:creationId xmlns:a16="http://schemas.microsoft.com/office/drawing/2014/main" xmlns="" id="{FE405217-0808-A142-BB04-DC1C7D53B7B5}"/>
              </a:ext>
            </a:extLst>
          </p:cNvPr>
          <p:cNvSpPr/>
          <p:nvPr/>
        </p:nvSpPr>
        <p:spPr bwMode="auto">
          <a:xfrm>
            <a:off x="350614" y="1125642"/>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Open Market</a:t>
            </a:r>
            <a:endParaRPr kumimoji="0" lang="en-SG" sz="2000" b="1" i="0" u="none" strike="noStrike" cap="none" normalizeH="0" baseline="0">
              <a:ln>
                <a:noFill/>
              </a:ln>
              <a:solidFill>
                <a:schemeClr val="bg1"/>
              </a:solidFill>
              <a:effectLst/>
              <a:latin typeface="Arial" panose="020B0604020202020204" pitchFamily="34" charset="0"/>
            </a:endParaRPr>
          </a:p>
        </p:txBody>
      </p:sp>
      <p:graphicFrame>
        <p:nvGraphicFramePr>
          <p:cNvPr id="42" name="Table 9">
            <a:extLst>
              <a:ext uri="{FF2B5EF4-FFF2-40B4-BE49-F238E27FC236}">
                <a16:creationId xmlns:a16="http://schemas.microsoft.com/office/drawing/2014/main" xmlns="" id="{72D191F3-B1F1-584F-9CC1-832E62F7013F}"/>
              </a:ext>
            </a:extLst>
          </p:cNvPr>
          <p:cNvGraphicFramePr>
            <a:graphicFrameLocks noGrp="1"/>
          </p:cNvGraphicFramePr>
          <p:nvPr/>
        </p:nvGraphicFramePr>
        <p:xfrm>
          <a:off x="102135" y="2913654"/>
          <a:ext cx="8016016" cy="1915963"/>
        </p:xfrm>
        <a:graphic>
          <a:graphicData uri="http://schemas.openxmlformats.org/drawingml/2006/table">
            <a:tbl>
              <a:tblPr firstRow="1" bandRow="1">
                <a:tableStyleId>{5C22544A-7EE6-4342-B048-85BDC9FD1C3A}</a:tableStyleId>
              </a:tblPr>
              <a:tblGrid>
                <a:gridCol w="633361">
                  <a:extLst>
                    <a:ext uri="{9D8B030D-6E8A-4147-A177-3AD203B41FA5}">
                      <a16:colId xmlns:a16="http://schemas.microsoft.com/office/drawing/2014/main" xmlns="" val="2718533429"/>
                    </a:ext>
                  </a:extLst>
                </a:gridCol>
                <a:gridCol w="1370643">
                  <a:extLst>
                    <a:ext uri="{9D8B030D-6E8A-4147-A177-3AD203B41FA5}">
                      <a16:colId xmlns:a16="http://schemas.microsoft.com/office/drawing/2014/main" xmlns="" val="1240394500"/>
                    </a:ext>
                  </a:extLst>
                </a:gridCol>
                <a:gridCol w="1002002">
                  <a:extLst>
                    <a:ext uri="{9D8B030D-6E8A-4147-A177-3AD203B41FA5}">
                      <a16:colId xmlns:a16="http://schemas.microsoft.com/office/drawing/2014/main" xmlns="" val="1373891963"/>
                    </a:ext>
                  </a:extLst>
                </a:gridCol>
                <a:gridCol w="1002002">
                  <a:extLst>
                    <a:ext uri="{9D8B030D-6E8A-4147-A177-3AD203B41FA5}">
                      <a16:colId xmlns:a16="http://schemas.microsoft.com/office/drawing/2014/main" xmlns="" val="1732342630"/>
                    </a:ext>
                  </a:extLst>
                </a:gridCol>
                <a:gridCol w="1107900">
                  <a:extLst>
                    <a:ext uri="{9D8B030D-6E8A-4147-A177-3AD203B41FA5}">
                      <a16:colId xmlns:a16="http://schemas.microsoft.com/office/drawing/2014/main" xmlns="" val="1289371792"/>
                    </a:ext>
                  </a:extLst>
                </a:gridCol>
                <a:gridCol w="896104">
                  <a:extLst>
                    <a:ext uri="{9D8B030D-6E8A-4147-A177-3AD203B41FA5}">
                      <a16:colId xmlns:a16="http://schemas.microsoft.com/office/drawing/2014/main" xmlns="" val="126179057"/>
                    </a:ext>
                  </a:extLst>
                </a:gridCol>
                <a:gridCol w="1260688">
                  <a:extLst>
                    <a:ext uri="{9D8B030D-6E8A-4147-A177-3AD203B41FA5}">
                      <a16:colId xmlns:a16="http://schemas.microsoft.com/office/drawing/2014/main" xmlns="" val="1055249992"/>
                    </a:ext>
                  </a:extLst>
                </a:gridCol>
                <a:gridCol w="743316">
                  <a:extLst>
                    <a:ext uri="{9D8B030D-6E8A-4147-A177-3AD203B41FA5}">
                      <a16:colId xmlns:a16="http://schemas.microsoft.com/office/drawing/2014/main" xmlns="" val="2960880247"/>
                    </a:ext>
                  </a:extLst>
                </a:gridCol>
              </a:tblGrid>
              <a:tr h="544363">
                <a:tc>
                  <a:txBody>
                    <a:bodyPr/>
                    <a:lstStyle/>
                    <a:p>
                      <a:r>
                        <a:rPr lang="en-US" sz="1400" err="1"/>
                        <a:t>S.No</a:t>
                      </a:r>
                      <a:r>
                        <a:rPr lang="en-US" sz="1400"/>
                        <a:t>.</a:t>
                      </a:r>
                    </a:p>
                  </a:txBody>
                  <a:tcPr/>
                </a:tc>
                <a:tc>
                  <a:txBody>
                    <a:bodyPr/>
                    <a:lstStyle/>
                    <a:p>
                      <a:r>
                        <a:rPr lang="en-US" sz="1400"/>
                        <a:t>Stock Name</a:t>
                      </a:r>
                    </a:p>
                  </a:txBody>
                  <a:tcPr/>
                </a:tc>
                <a:tc>
                  <a:txBody>
                    <a:bodyPr/>
                    <a:lstStyle/>
                    <a:p>
                      <a:r>
                        <a:rPr lang="en-US" sz="1400"/>
                        <a:t>Order Qty</a:t>
                      </a:r>
                    </a:p>
                  </a:txBody>
                  <a:tcPr/>
                </a:tc>
                <a:tc>
                  <a:txBody>
                    <a:bodyPr/>
                    <a:lstStyle/>
                    <a:p>
                      <a:r>
                        <a:rPr lang="en-US" sz="1400"/>
                        <a:t>Order Type</a:t>
                      </a:r>
                    </a:p>
                  </a:txBody>
                  <a:tcPr/>
                </a:tc>
                <a:tc>
                  <a:txBody>
                    <a:bodyPr/>
                    <a:lstStyle/>
                    <a:p>
                      <a:r>
                        <a:rPr lang="en-US" sz="1400"/>
                        <a:t>Executed Qty</a:t>
                      </a:r>
                    </a:p>
                  </a:txBody>
                  <a:tcPr/>
                </a:tc>
                <a:tc>
                  <a:txBody>
                    <a:bodyPr/>
                    <a:lstStyle/>
                    <a:p>
                      <a:r>
                        <a:rPr lang="en-US" sz="1400"/>
                        <a:t>Price</a:t>
                      </a:r>
                    </a:p>
                  </a:txBody>
                  <a:tcPr/>
                </a:tc>
                <a:tc>
                  <a:txBody>
                    <a:bodyPr/>
                    <a:lstStyle/>
                    <a:p>
                      <a:r>
                        <a:rPr lang="en-US" sz="1400"/>
                        <a:t>Order Status</a:t>
                      </a:r>
                    </a:p>
                  </a:txBody>
                  <a:tcPr/>
                </a:tc>
                <a:tc>
                  <a:txBody>
                    <a:bodyPr/>
                    <a:lstStyle/>
                    <a:p>
                      <a:r>
                        <a:rPr lang="en-US" sz="1400"/>
                        <a:t>Order Date</a:t>
                      </a:r>
                    </a:p>
                  </a:txBody>
                  <a:tcPr/>
                </a:tc>
                <a:extLst>
                  <a:ext uri="{0D108BD9-81ED-4DB2-BD59-A6C34878D82A}">
                    <a16:rowId xmlns:a16="http://schemas.microsoft.com/office/drawing/2014/main" xmlns="" val="3948702966"/>
                  </a:ext>
                </a:extLst>
              </a:tr>
              <a:tr h="410783">
                <a:tc>
                  <a:txBody>
                    <a:bodyPr/>
                    <a:lstStyle/>
                    <a:p>
                      <a:r>
                        <a:rPr lang="en-US" sz="1200"/>
                        <a:t>1</a:t>
                      </a:r>
                    </a:p>
                  </a:txBody>
                  <a:tcPr/>
                </a:tc>
                <a:tc>
                  <a:txBody>
                    <a:bodyPr/>
                    <a:lstStyle/>
                    <a:p>
                      <a:r>
                        <a:rPr lang="en-US" sz="1200"/>
                        <a:t>DBS</a:t>
                      </a:r>
                    </a:p>
                  </a:txBody>
                  <a:tcPr/>
                </a:tc>
                <a:tc>
                  <a:txBody>
                    <a:bodyPr/>
                    <a:lstStyle/>
                    <a:p>
                      <a:r>
                        <a:rPr lang="en-US" sz="1200"/>
                        <a:t>50</a:t>
                      </a:r>
                    </a:p>
                  </a:txBody>
                  <a:tcPr/>
                </a:tc>
                <a:tc>
                  <a:txBody>
                    <a:bodyPr/>
                    <a:lstStyle/>
                    <a:p>
                      <a:r>
                        <a:rPr lang="en-US" sz="1200"/>
                        <a:t>Limit</a:t>
                      </a:r>
                    </a:p>
                  </a:txBody>
                  <a:tcPr/>
                </a:tc>
                <a:tc>
                  <a:txBody>
                    <a:bodyPr/>
                    <a:lstStyle/>
                    <a:p>
                      <a:r>
                        <a:rPr lang="en-US" sz="1200"/>
                        <a:t>0</a:t>
                      </a:r>
                    </a:p>
                  </a:txBody>
                  <a:tcPr/>
                </a:tc>
                <a:tc>
                  <a:txBody>
                    <a:bodyPr/>
                    <a:lstStyle/>
                    <a:p>
                      <a:r>
                        <a:rPr lang="en-US" sz="1200"/>
                        <a:t>150</a:t>
                      </a:r>
                    </a:p>
                  </a:txBody>
                  <a:tcPr/>
                </a:tc>
                <a:tc>
                  <a:txBody>
                    <a:bodyPr/>
                    <a:lstStyle/>
                    <a:p>
                      <a:r>
                        <a:rPr lang="en-US" sz="1200"/>
                        <a:t>PLACED</a:t>
                      </a:r>
                    </a:p>
                  </a:txBody>
                  <a:tcPr/>
                </a:tc>
                <a:tc>
                  <a:txBody>
                    <a:bodyPr/>
                    <a:lstStyle/>
                    <a:p>
                      <a:r>
                        <a:rPr lang="en-US" sz="1200"/>
                        <a:t>21 Feb 2021</a:t>
                      </a:r>
                    </a:p>
                  </a:txBody>
                  <a:tcPr/>
                </a:tc>
                <a:extLst>
                  <a:ext uri="{0D108BD9-81ED-4DB2-BD59-A6C34878D82A}">
                    <a16:rowId xmlns:a16="http://schemas.microsoft.com/office/drawing/2014/main" xmlns="" val="1620850582"/>
                  </a:ext>
                </a:extLst>
              </a:tr>
              <a:tr h="410783">
                <a:tc>
                  <a:txBody>
                    <a:bodyPr/>
                    <a:lstStyle/>
                    <a:p>
                      <a:r>
                        <a:rPr lang="en-US" sz="1200"/>
                        <a:t>2</a:t>
                      </a:r>
                    </a:p>
                  </a:txBody>
                  <a:tcPr/>
                </a:tc>
                <a:tc>
                  <a:txBody>
                    <a:bodyPr/>
                    <a:lstStyle/>
                    <a:p>
                      <a:r>
                        <a:rPr lang="en-US" sz="1200"/>
                        <a:t>DBS</a:t>
                      </a:r>
                    </a:p>
                  </a:txBody>
                  <a:tcPr/>
                </a:tc>
                <a:tc>
                  <a:txBody>
                    <a:bodyPr/>
                    <a:lstStyle/>
                    <a:p>
                      <a:r>
                        <a:rPr lang="en-US" sz="1200"/>
                        <a:t>50</a:t>
                      </a:r>
                    </a:p>
                  </a:txBody>
                  <a:tcPr/>
                </a:tc>
                <a:tc>
                  <a:txBody>
                    <a:bodyPr/>
                    <a:lstStyle/>
                    <a:p>
                      <a:r>
                        <a:rPr lang="en-US" sz="1200"/>
                        <a:t>Market</a:t>
                      </a:r>
                    </a:p>
                  </a:txBody>
                  <a:tcPr/>
                </a:tc>
                <a:tc>
                  <a:txBody>
                    <a:bodyPr/>
                    <a:lstStyle/>
                    <a:p>
                      <a:r>
                        <a:rPr lang="en-US" sz="1200"/>
                        <a:t>0</a:t>
                      </a:r>
                    </a:p>
                  </a:txBody>
                  <a:tcPr/>
                </a:tc>
                <a:tc>
                  <a:txBody>
                    <a:bodyPr/>
                    <a:lstStyle/>
                    <a:p>
                      <a:endParaRPr lang="en-US" sz="1200"/>
                    </a:p>
                  </a:txBody>
                  <a:tcPr/>
                </a:tc>
                <a:tc>
                  <a:txBody>
                    <a:bodyPr/>
                    <a:lstStyle/>
                    <a:p>
                      <a:r>
                        <a:rPr lang="en-US" sz="1200"/>
                        <a:t>PLACED</a:t>
                      </a:r>
                    </a:p>
                  </a:txBody>
                  <a:tcPr/>
                </a:tc>
                <a:tc>
                  <a:txBody>
                    <a:bodyPr/>
                    <a:lstStyle/>
                    <a:p>
                      <a:r>
                        <a:rPr lang="en-US" sz="1200"/>
                        <a:t>21 Feb 2021</a:t>
                      </a:r>
                    </a:p>
                  </a:txBody>
                  <a:tcPr/>
                </a:tc>
                <a:extLst>
                  <a:ext uri="{0D108BD9-81ED-4DB2-BD59-A6C34878D82A}">
                    <a16:rowId xmlns:a16="http://schemas.microsoft.com/office/drawing/2014/main" xmlns="" val="534756045"/>
                  </a:ext>
                </a:extLst>
              </a:tr>
              <a:tr h="410783">
                <a:tc>
                  <a:txBody>
                    <a:bodyPr/>
                    <a:lstStyle/>
                    <a:p>
                      <a:r>
                        <a:rPr lang="en-US" sz="1200"/>
                        <a:t>3</a:t>
                      </a:r>
                    </a:p>
                  </a:txBody>
                  <a:tcPr/>
                </a:tc>
                <a:tc>
                  <a:txBody>
                    <a:bodyPr/>
                    <a:lstStyle/>
                    <a:p>
                      <a:r>
                        <a:rPr lang="en-US" sz="1200"/>
                        <a:t>DBS</a:t>
                      </a:r>
                    </a:p>
                  </a:txBody>
                  <a:tcPr/>
                </a:tc>
                <a:tc>
                  <a:txBody>
                    <a:bodyPr/>
                    <a:lstStyle/>
                    <a:p>
                      <a:r>
                        <a:rPr lang="en-US" sz="1200"/>
                        <a:t>50</a:t>
                      </a:r>
                    </a:p>
                  </a:txBody>
                  <a:tcPr/>
                </a:tc>
                <a:tc>
                  <a:txBody>
                    <a:bodyPr/>
                    <a:lstStyle/>
                    <a:p>
                      <a:r>
                        <a:rPr lang="en-US" sz="1200"/>
                        <a:t>Limit</a:t>
                      </a:r>
                    </a:p>
                  </a:txBody>
                  <a:tcPr/>
                </a:tc>
                <a:tc>
                  <a:txBody>
                    <a:bodyPr/>
                    <a:lstStyle/>
                    <a:p>
                      <a:r>
                        <a:rPr lang="en-US" sz="1200"/>
                        <a:t>0</a:t>
                      </a:r>
                    </a:p>
                  </a:txBody>
                  <a:tcPr/>
                </a:tc>
                <a:tc>
                  <a:txBody>
                    <a:bodyPr/>
                    <a:lstStyle/>
                    <a:p>
                      <a:r>
                        <a:rPr lang="en-US" sz="1200"/>
                        <a:t>140</a:t>
                      </a:r>
                    </a:p>
                  </a:txBody>
                  <a:tcPr/>
                </a:tc>
                <a:tc>
                  <a:txBody>
                    <a:bodyPr/>
                    <a:lstStyle/>
                    <a:p>
                      <a:r>
                        <a:rPr lang="en-US" sz="1200"/>
                        <a:t>PLACED</a:t>
                      </a:r>
                    </a:p>
                  </a:txBody>
                  <a:tcPr/>
                </a:tc>
                <a:tc>
                  <a:txBody>
                    <a:bodyPr/>
                    <a:lstStyle/>
                    <a:p>
                      <a:r>
                        <a:rPr lang="en-US" sz="1200"/>
                        <a:t>21 Feb 2021</a:t>
                      </a:r>
                    </a:p>
                  </a:txBody>
                  <a:tcPr/>
                </a:tc>
                <a:extLst>
                  <a:ext uri="{0D108BD9-81ED-4DB2-BD59-A6C34878D82A}">
                    <a16:rowId xmlns:a16="http://schemas.microsoft.com/office/drawing/2014/main" xmlns="" val="592460930"/>
                  </a:ext>
                </a:extLst>
              </a:tr>
            </a:tbl>
          </a:graphicData>
        </a:graphic>
      </p:graphicFrame>
      <p:pic>
        <p:nvPicPr>
          <p:cNvPr id="43" name="Picture 42">
            <a:extLst>
              <a:ext uri="{FF2B5EF4-FFF2-40B4-BE49-F238E27FC236}">
                <a16:creationId xmlns:a16="http://schemas.microsoft.com/office/drawing/2014/main" xmlns="" id="{ECB23491-D3AB-7A45-BB25-AED034B220B9}"/>
              </a:ext>
            </a:extLst>
          </p:cNvPr>
          <p:cNvPicPr>
            <a:picLocks noChangeAspect="1"/>
          </p:cNvPicPr>
          <p:nvPr/>
        </p:nvPicPr>
        <p:blipFill>
          <a:blip r:embed="rId3"/>
          <a:stretch>
            <a:fillRect/>
          </a:stretch>
        </p:blipFill>
        <p:spPr>
          <a:xfrm>
            <a:off x="9258638" y="168964"/>
            <a:ext cx="2653072" cy="856995"/>
          </a:xfrm>
          <a:prstGeom prst="rect">
            <a:avLst/>
          </a:prstGeom>
        </p:spPr>
      </p:pic>
      <p:sp>
        <p:nvSpPr>
          <p:cNvPr id="10" name="Rectangle 9">
            <a:extLst>
              <a:ext uri="{FF2B5EF4-FFF2-40B4-BE49-F238E27FC236}">
                <a16:creationId xmlns:a16="http://schemas.microsoft.com/office/drawing/2014/main" xmlns="" id="{C343B5C7-B6A0-8043-B690-17DBF7D9EA0C}"/>
              </a:ext>
            </a:extLst>
          </p:cNvPr>
          <p:cNvSpPr/>
          <p:nvPr/>
        </p:nvSpPr>
        <p:spPr>
          <a:xfrm>
            <a:off x="280290" y="338241"/>
            <a:ext cx="2730171" cy="523220"/>
          </a:xfrm>
          <a:prstGeom prst="rect">
            <a:avLst/>
          </a:prstGeom>
        </p:spPr>
        <p:txBody>
          <a:bodyPr wrap="none">
            <a:spAutoFit/>
          </a:bodyPr>
          <a:lstStyle/>
          <a:p>
            <a:pPr lvl="0">
              <a:defRPr/>
            </a:pPr>
            <a:r>
              <a:rPr lang="en-US" sz="2800">
                <a:solidFill>
                  <a:srgbClr val="FF0000"/>
                </a:solidFill>
                <a:latin typeface="Avenir Light" charset="0"/>
                <a:ea typeface="Avenir Light" charset="0"/>
                <a:cs typeface="Avenir Light" charset="0"/>
              </a:rPr>
              <a:t>Admin Screen-1</a:t>
            </a:r>
            <a:endParaRPr lang="en-US" sz="2800">
              <a:solidFill>
                <a:srgbClr val="FF0000"/>
              </a:solidFill>
              <a:latin typeface="Calibri" charset="0"/>
            </a:endParaRPr>
          </a:p>
        </p:txBody>
      </p:sp>
      <p:sp>
        <p:nvSpPr>
          <p:cNvPr id="44" name="TextBox 43">
            <a:extLst>
              <a:ext uri="{FF2B5EF4-FFF2-40B4-BE49-F238E27FC236}">
                <a16:creationId xmlns:a16="http://schemas.microsoft.com/office/drawing/2014/main" xmlns="" id="{97EFCFE3-B532-E149-95E7-607FDA6DBE06}"/>
              </a:ext>
            </a:extLst>
          </p:cNvPr>
          <p:cNvSpPr txBox="1"/>
          <p:nvPr/>
        </p:nvSpPr>
        <p:spPr>
          <a:xfrm>
            <a:off x="5024489" y="877449"/>
            <a:ext cx="5849500" cy="369332"/>
          </a:xfrm>
          <a:prstGeom prst="rect">
            <a:avLst/>
          </a:prstGeom>
          <a:noFill/>
        </p:spPr>
        <p:txBody>
          <a:bodyPr wrap="square" rtlCol="0">
            <a:spAutoFit/>
          </a:bodyPr>
          <a:lstStyle/>
          <a:p>
            <a:r>
              <a:rPr lang="en-US">
                <a:solidFill>
                  <a:schemeClr val="bg1"/>
                </a:solidFill>
              </a:rPr>
              <a:t>Buttons to OPEN/CLOSE the Market</a:t>
            </a:r>
            <a:r>
              <a:rPr lang="en-US"/>
              <a:t>. </a:t>
            </a:r>
          </a:p>
        </p:txBody>
      </p:sp>
      <p:sp>
        <p:nvSpPr>
          <p:cNvPr id="45" name="Rectangle 44">
            <a:extLst>
              <a:ext uri="{FF2B5EF4-FFF2-40B4-BE49-F238E27FC236}">
                <a16:creationId xmlns:a16="http://schemas.microsoft.com/office/drawing/2014/main" xmlns="" id="{856048E2-F0F5-2347-B040-F0AAB6301B5A}"/>
              </a:ext>
            </a:extLst>
          </p:cNvPr>
          <p:cNvSpPr/>
          <p:nvPr/>
        </p:nvSpPr>
        <p:spPr bwMode="auto">
          <a:xfrm>
            <a:off x="2666432" y="1120850"/>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CLOSE Market</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51" name="Rectangle 50">
            <a:extLst>
              <a:ext uri="{FF2B5EF4-FFF2-40B4-BE49-F238E27FC236}">
                <a16:creationId xmlns:a16="http://schemas.microsoft.com/office/drawing/2014/main" xmlns="" id="{5F851F21-8D5F-8444-BDF3-18DEF49FC2FB}"/>
              </a:ext>
            </a:extLst>
          </p:cNvPr>
          <p:cNvSpPr/>
          <p:nvPr/>
        </p:nvSpPr>
        <p:spPr bwMode="auto">
          <a:xfrm>
            <a:off x="4396725" y="2076622"/>
            <a:ext cx="1221324" cy="247672"/>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a:ln>
                  <a:noFill/>
                </a:ln>
                <a:effectLst/>
                <a:latin typeface="Arial" panose="020B0604020202020204" pitchFamily="34" charset="0"/>
              </a:rPr>
              <a:t>To Date</a:t>
            </a:r>
            <a:endParaRPr kumimoji="0" lang="en-SG" sz="2000" i="0" u="none" strike="noStrike" cap="none" normalizeH="0" baseline="0">
              <a:ln>
                <a:noFill/>
              </a:ln>
              <a:effectLst/>
              <a:latin typeface="Arial" panose="020B0604020202020204" pitchFamily="34" charset="0"/>
            </a:endParaRPr>
          </a:p>
        </p:txBody>
      </p:sp>
      <p:sp>
        <p:nvSpPr>
          <p:cNvPr id="53" name="Rectangle 52">
            <a:extLst>
              <a:ext uri="{FF2B5EF4-FFF2-40B4-BE49-F238E27FC236}">
                <a16:creationId xmlns:a16="http://schemas.microsoft.com/office/drawing/2014/main" xmlns="" id="{461288A1-D93E-0442-BB6F-7E35F5BD4922}"/>
              </a:ext>
            </a:extLst>
          </p:cNvPr>
          <p:cNvSpPr/>
          <p:nvPr/>
        </p:nvSpPr>
        <p:spPr bwMode="auto">
          <a:xfrm>
            <a:off x="6301409" y="1962594"/>
            <a:ext cx="1565006" cy="409575"/>
          </a:xfrm>
          <a:prstGeom prst="rect">
            <a:avLst/>
          </a:prstGeom>
          <a:solidFill>
            <a:srgbClr val="0070C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Arial" panose="020B0604020202020204" pitchFamily="34" charset="0"/>
              </a:rPr>
              <a:t>Show Orders</a:t>
            </a:r>
            <a:endParaRPr kumimoji="0" lang="en-SG" sz="1400" b="1" i="0" u="none" strike="noStrike" cap="none" normalizeH="0" baseline="0">
              <a:ln>
                <a:noFill/>
              </a:ln>
              <a:solidFill>
                <a:schemeClr val="bg1"/>
              </a:solidFill>
              <a:effectLst/>
              <a:latin typeface="Arial" panose="020B0604020202020204" pitchFamily="34" charset="0"/>
            </a:endParaRPr>
          </a:p>
        </p:txBody>
      </p:sp>
      <p:sp>
        <p:nvSpPr>
          <p:cNvPr id="14" name="Rectangle 13">
            <a:extLst>
              <a:ext uri="{FF2B5EF4-FFF2-40B4-BE49-F238E27FC236}">
                <a16:creationId xmlns:a16="http://schemas.microsoft.com/office/drawing/2014/main" xmlns="" id="{153A733B-6552-C645-8B27-F34DFF6A29A7}"/>
              </a:ext>
            </a:extLst>
          </p:cNvPr>
          <p:cNvSpPr/>
          <p:nvPr/>
        </p:nvSpPr>
        <p:spPr>
          <a:xfrm>
            <a:off x="7132983" y="3376630"/>
            <a:ext cx="5059017" cy="646331"/>
          </a:xfrm>
          <a:prstGeom prst="rect">
            <a:avLst/>
          </a:prstGeom>
        </p:spPr>
        <p:txBody>
          <a:bodyPr wrap="square">
            <a:spAutoFit/>
          </a:bodyPr>
          <a:lstStyle/>
          <a:p>
            <a:endParaRPr lang="en-US">
              <a:solidFill>
                <a:schemeClr val="bg1"/>
              </a:solidFill>
            </a:endParaRPr>
          </a:p>
          <a:p>
            <a:endParaRPr lang="en-US">
              <a:solidFill>
                <a:schemeClr val="bg1"/>
              </a:solidFill>
            </a:endParaRPr>
          </a:p>
        </p:txBody>
      </p:sp>
      <p:sp>
        <p:nvSpPr>
          <p:cNvPr id="16" name="Rectangle 15">
            <a:extLst>
              <a:ext uri="{FF2B5EF4-FFF2-40B4-BE49-F238E27FC236}">
                <a16:creationId xmlns:a16="http://schemas.microsoft.com/office/drawing/2014/main" xmlns="" id="{7B4A2A5B-895F-6340-BFD5-6894A032DF8F}"/>
              </a:ext>
            </a:extLst>
          </p:cNvPr>
          <p:cNvSpPr/>
          <p:nvPr/>
        </p:nvSpPr>
        <p:spPr bwMode="auto">
          <a:xfrm>
            <a:off x="735201" y="1962407"/>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a:solidFill>
                  <a:schemeClr val="bg1"/>
                </a:solidFill>
                <a:latin typeface="Arial" panose="020B0604020202020204" pitchFamily="34" charset="0"/>
              </a:rPr>
              <a:t>Select Stock</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17" name="Rectangle 16">
            <a:extLst>
              <a:ext uri="{FF2B5EF4-FFF2-40B4-BE49-F238E27FC236}">
                <a16:creationId xmlns:a16="http://schemas.microsoft.com/office/drawing/2014/main" xmlns="" id="{6A3BDAB9-01EF-CC4A-8A40-F9585BDFCDD4}"/>
              </a:ext>
            </a:extLst>
          </p:cNvPr>
          <p:cNvSpPr/>
          <p:nvPr/>
        </p:nvSpPr>
        <p:spPr bwMode="auto">
          <a:xfrm>
            <a:off x="753194" y="2214653"/>
            <a:ext cx="1478187" cy="40957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latin typeface="Arial" panose="020B0604020202020204" pitchFamily="34" charset="0"/>
              </a:rPr>
              <a:t>DBS…</a:t>
            </a:r>
            <a:endParaRPr kumimoji="0" lang="en-SG" sz="2000" i="0" u="none" strike="noStrike" cap="none" normalizeH="0" baseline="0">
              <a:ln>
                <a:noFill/>
              </a:ln>
              <a:effectLst/>
              <a:latin typeface="Arial" panose="020B0604020202020204" pitchFamily="34" charset="0"/>
            </a:endParaRPr>
          </a:p>
        </p:txBody>
      </p:sp>
      <p:sp>
        <p:nvSpPr>
          <p:cNvPr id="18" name="Arrow: Down 49">
            <a:extLst>
              <a:ext uri="{FF2B5EF4-FFF2-40B4-BE49-F238E27FC236}">
                <a16:creationId xmlns:a16="http://schemas.microsoft.com/office/drawing/2014/main" xmlns="" id="{A01C1009-E7F2-D341-89CB-513649DBB49E}"/>
              </a:ext>
            </a:extLst>
          </p:cNvPr>
          <p:cNvSpPr/>
          <p:nvPr/>
        </p:nvSpPr>
        <p:spPr bwMode="auto">
          <a:xfrm flipH="1">
            <a:off x="1896836" y="2294786"/>
            <a:ext cx="316551" cy="310889"/>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800" b="1" i="0" u="none" strike="noStrike" cap="none" normalizeH="0" baseline="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xmlns="" id="{304EEDC9-964D-C444-9E0D-43FADBBCA500}"/>
              </a:ext>
            </a:extLst>
          </p:cNvPr>
          <p:cNvSpPr/>
          <p:nvPr/>
        </p:nvSpPr>
        <p:spPr bwMode="auto">
          <a:xfrm>
            <a:off x="441784" y="5732358"/>
            <a:ext cx="1439702" cy="40008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400" i="0" u="none" strike="noStrike" cap="none" normalizeH="0" baseline="0">
                <a:ln>
                  <a:noFill/>
                </a:ln>
                <a:effectLst/>
                <a:latin typeface="Arial" panose="020B0604020202020204" pitchFamily="34" charset="0"/>
              </a:rPr>
              <a:t>60</a:t>
            </a:r>
          </a:p>
        </p:txBody>
      </p:sp>
      <p:sp>
        <p:nvSpPr>
          <p:cNvPr id="20" name="Rectangle 19">
            <a:extLst>
              <a:ext uri="{FF2B5EF4-FFF2-40B4-BE49-F238E27FC236}">
                <a16:creationId xmlns:a16="http://schemas.microsoft.com/office/drawing/2014/main" xmlns="" id="{86E56984-5C7A-E34F-B6CC-043833C0B139}"/>
              </a:ext>
            </a:extLst>
          </p:cNvPr>
          <p:cNvSpPr/>
          <p:nvPr/>
        </p:nvSpPr>
        <p:spPr bwMode="auto">
          <a:xfrm>
            <a:off x="2385667" y="5732358"/>
            <a:ext cx="1439702" cy="40008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a:ln>
                  <a:noFill/>
                </a:ln>
                <a:effectLst/>
                <a:latin typeface="Arial" panose="020B0604020202020204" pitchFamily="34" charset="0"/>
              </a:rPr>
              <a:t>150</a:t>
            </a:r>
            <a:endParaRPr kumimoji="0" lang="en-SG" sz="1400" i="0" u="none" strike="noStrike" cap="none" normalizeH="0" baseline="0">
              <a:ln>
                <a:noFill/>
              </a:ln>
              <a:effectLst/>
              <a:latin typeface="Arial" panose="020B0604020202020204" pitchFamily="34" charset="0"/>
            </a:endParaRPr>
          </a:p>
        </p:txBody>
      </p:sp>
      <p:sp>
        <p:nvSpPr>
          <p:cNvPr id="21" name="Rectangle 20">
            <a:extLst>
              <a:ext uri="{FF2B5EF4-FFF2-40B4-BE49-F238E27FC236}">
                <a16:creationId xmlns:a16="http://schemas.microsoft.com/office/drawing/2014/main" xmlns="" id="{CA94E57D-6BBA-BB48-BF1A-FF00AFFC666B}"/>
              </a:ext>
            </a:extLst>
          </p:cNvPr>
          <p:cNvSpPr/>
          <p:nvPr/>
        </p:nvSpPr>
        <p:spPr bwMode="auto">
          <a:xfrm>
            <a:off x="4396725" y="5722868"/>
            <a:ext cx="1565006" cy="409575"/>
          </a:xfrm>
          <a:prstGeom prst="rect">
            <a:avLst/>
          </a:prstGeom>
          <a:solidFill>
            <a:srgbClr val="0070C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Arial" panose="020B0604020202020204" pitchFamily="34" charset="0"/>
              </a:rPr>
              <a:t>Execute Orders</a:t>
            </a:r>
            <a:endParaRPr kumimoji="0" lang="en-SG" sz="1400" b="1" i="0" u="none" strike="noStrike" cap="none" normalizeH="0" baseline="0">
              <a:ln>
                <a:noFill/>
              </a:ln>
              <a:solidFill>
                <a:schemeClr val="bg1"/>
              </a:solidFill>
              <a:effectLst/>
              <a:latin typeface="Arial" panose="020B0604020202020204" pitchFamily="34" charset="0"/>
            </a:endParaRPr>
          </a:p>
        </p:txBody>
      </p:sp>
      <p:sp>
        <p:nvSpPr>
          <p:cNvPr id="23" name="Rectangle 22">
            <a:extLst>
              <a:ext uri="{FF2B5EF4-FFF2-40B4-BE49-F238E27FC236}">
                <a16:creationId xmlns:a16="http://schemas.microsoft.com/office/drawing/2014/main" xmlns="" id="{1C9E25E1-F7CA-6440-B938-19493BE0C402}"/>
              </a:ext>
            </a:extLst>
          </p:cNvPr>
          <p:cNvSpPr/>
          <p:nvPr/>
        </p:nvSpPr>
        <p:spPr bwMode="auto">
          <a:xfrm>
            <a:off x="453096" y="5478394"/>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bg1"/>
                </a:solidFill>
                <a:effectLst/>
                <a:latin typeface="Arial" panose="020B0604020202020204" pitchFamily="34" charset="0"/>
              </a:rPr>
              <a:t>Execution Qty</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24" name="Rectangle 23">
            <a:extLst>
              <a:ext uri="{FF2B5EF4-FFF2-40B4-BE49-F238E27FC236}">
                <a16:creationId xmlns:a16="http://schemas.microsoft.com/office/drawing/2014/main" xmlns="" id="{398B70AB-BC22-6B45-8ACA-E5BFB1DAB68C}"/>
              </a:ext>
            </a:extLst>
          </p:cNvPr>
          <p:cNvSpPr/>
          <p:nvPr/>
        </p:nvSpPr>
        <p:spPr bwMode="auto">
          <a:xfrm>
            <a:off x="2376593" y="5478283"/>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a:solidFill>
                  <a:schemeClr val="bg1"/>
                </a:solidFill>
                <a:latin typeface="Arial" panose="020B0604020202020204" pitchFamily="34" charset="0"/>
              </a:rPr>
              <a:t>Execution Price</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3" name="TextBox 2">
            <a:extLst>
              <a:ext uri="{FF2B5EF4-FFF2-40B4-BE49-F238E27FC236}">
                <a16:creationId xmlns:a16="http://schemas.microsoft.com/office/drawing/2014/main" xmlns="" id="{2A09C5D8-1ADE-9848-9D24-1052315F683C}"/>
              </a:ext>
            </a:extLst>
          </p:cNvPr>
          <p:cNvSpPr txBox="1"/>
          <p:nvPr/>
        </p:nvSpPr>
        <p:spPr>
          <a:xfrm>
            <a:off x="6533087" y="5347252"/>
            <a:ext cx="4708070" cy="923330"/>
          </a:xfrm>
          <a:prstGeom prst="rect">
            <a:avLst/>
          </a:prstGeom>
          <a:noFill/>
        </p:spPr>
        <p:txBody>
          <a:bodyPr wrap="square" rtlCol="0">
            <a:spAutoFit/>
          </a:bodyPr>
          <a:lstStyle/>
          <a:p>
            <a:r>
              <a:rPr lang="en-US">
                <a:solidFill>
                  <a:schemeClr val="bg1"/>
                </a:solidFill>
              </a:rPr>
              <a:t>Execution Of Order will be accepted when Market is closed. Once execute orders is </a:t>
            </a:r>
            <a:r>
              <a:rPr lang="en-US" err="1">
                <a:solidFill>
                  <a:schemeClr val="bg1"/>
                </a:solidFill>
              </a:rPr>
              <a:t>clicked.Table</a:t>
            </a:r>
            <a:r>
              <a:rPr lang="en-US">
                <a:solidFill>
                  <a:schemeClr val="bg1"/>
                </a:solidFill>
              </a:rPr>
              <a:t> should refresh the data .</a:t>
            </a:r>
          </a:p>
        </p:txBody>
      </p:sp>
      <p:sp>
        <p:nvSpPr>
          <p:cNvPr id="2" name="Rectangle 1">
            <a:extLst>
              <a:ext uri="{FF2B5EF4-FFF2-40B4-BE49-F238E27FC236}">
                <a16:creationId xmlns:a16="http://schemas.microsoft.com/office/drawing/2014/main" xmlns="" id="{7C5361C3-8130-B44F-B949-7E2F4B314BA4}"/>
              </a:ext>
            </a:extLst>
          </p:cNvPr>
          <p:cNvSpPr/>
          <p:nvPr/>
        </p:nvSpPr>
        <p:spPr>
          <a:xfrm>
            <a:off x="8549774" y="1695644"/>
            <a:ext cx="4109665" cy="1200329"/>
          </a:xfrm>
          <a:prstGeom prst="rect">
            <a:avLst/>
          </a:prstGeom>
        </p:spPr>
        <p:txBody>
          <a:bodyPr wrap="square">
            <a:spAutoFit/>
          </a:bodyPr>
          <a:lstStyle/>
          <a:p>
            <a:r>
              <a:rPr lang="en-US">
                <a:solidFill>
                  <a:schemeClr val="bg1"/>
                </a:solidFill>
              </a:rPr>
              <a:t>Date Picker and Stock select Filters to Show all orders</a:t>
            </a:r>
            <a:r>
              <a:rPr lang="en-US"/>
              <a:t>.. </a:t>
            </a:r>
            <a:r>
              <a:rPr lang="en-US">
                <a:solidFill>
                  <a:schemeClr val="bg1"/>
                </a:solidFill>
              </a:rPr>
              <a:t>Order status can be PLACED, PROCESSED,ACCEPTED and REJECTED </a:t>
            </a:r>
          </a:p>
        </p:txBody>
      </p:sp>
    </p:spTree>
    <p:extLst>
      <p:ext uri="{BB962C8B-B14F-4D97-AF65-F5344CB8AC3E}">
        <p14:creationId xmlns:p14="http://schemas.microsoft.com/office/powerpoint/2010/main" val="126768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xmlns="" id="{632818D3-E01B-D041-9577-6AE8869DC3DB}"/>
              </a:ext>
            </a:extLst>
          </p:cNvPr>
          <p:cNvPicPr>
            <a:picLocks noChangeAspect="1"/>
          </p:cNvPicPr>
          <p:nvPr/>
        </p:nvPicPr>
        <p:blipFill>
          <a:blip r:embed="rId2"/>
          <a:stretch>
            <a:fillRect/>
          </a:stretch>
        </p:blipFill>
        <p:spPr>
          <a:xfrm>
            <a:off x="7785" y="338241"/>
            <a:ext cx="12192000" cy="6858000"/>
          </a:xfrm>
          <a:prstGeom prst="rect">
            <a:avLst/>
          </a:prstGeom>
        </p:spPr>
      </p:pic>
      <p:sp>
        <p:nvSpPr>
          <p:cNvPr id="39" name="Rectangle 38">
            <a:extLst>
              <a:ext uri="{FF2B5EF4-FFF2-40B4-BE49-F238E27FC236}">
                <a16:creationId xmlns:a16="http://schemas.microsoft.com/office/drawing/2014/main" xmlns="" id="{753DAB9D-921A-E142-AB52-4898DF1EF360}"/>
              </a:ext>
            </a:extLst>
          </p:cNvPr>
          <p:cNvSpPr/>
          <p:nvPr/>
        </p:nvSpPr>
        <p:spPr bwMode="auto">
          <a:xfrm>
            <a:off x="2632036" y="2043545"/>
            <a:ext cx="1439702" cy="247672"/>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a:ln>
                  <a:noFill/>
                </a:ln>
                <a:effectLst/>
                <a:latin typeface="Arial" panose="020B0604020202020204" pitchFamily="34" charset="0"/>
              </a:rPr>
              <a:t>From Date</a:t>
            </a:r>
            <a:endParaRPr kumimoji="0" lang="en-SG" sz="2000" i="0" u="none" strike="noStrike" cap="none" normalizeH="0" baseline="0">
              <a:ln>
                <a:noFill/>
              </a:ln>
              <a:effectLst/>
              <a:latin typeface="Arial" panose="020B0604020202020204" pitchFamily="34" charset="0"/>
            </a:endParaRPr>
          </a:p>
        </p:txBody>
      </p:sp>
      <p:sp>
        <p:nvSpPr>
          <p:cNvPr id="40" name="Rectangle 39">
            <a:extLst>
              <a:ext uri="{FF2B5EF4-FFF2-40B4-BE49-F238E27FC236}">
                <a16:creationId xmlns:a16="http://schemas.microsoft.com/office/drawing/2014/main" xmlns="" id="{FE405217-0808-A142-BB04-DC1C7D53B7B5}"/>
              </a:ext>
            </a:extLst>
          </p:cNvPr>
          <p:cNvSpPr/>
          <p:nvPr/>
        </p:nvSpPr>
        <p:spPr bwMode="auto">
          <a:xfrm>
            <a:off x="350614" y="1125642"/>
            <a:ext cx="1985082" cy="404783"/>
          </a:xfrm>
          <a:prstGeom prst="rect">
            <a:avLst/>
          </a:prstGeom>
          <a:solidFill>
            <a:srgbClr val="0070C0"/>
          </a:solidFill>
          <a:ln>
            <a:solidFill>
              <a:schemeClr val="accent1">
                <a:lumMod val="60000"/>
                <a:lumOff val="40000"/>
              </a:schemeClr>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OPEN Market</a:t>
            </a:r>
            <a:endParaRPr kumimoji="0" lang="en-SG" sz="2000" b="1" i="0" u="none" strike="noStrike" cap="none" normalizeH="0" baseline="0">
              <a:ln>
                <a:noFill/>
              </a:ln>
              <a:solidFill>
                <a:schemeClr val="bg1"/>
              </a:solidFill>
              <a:effectLst/>
              <a:latin typeface="Arial" panose="020B0604020202020204" pitchFamily="34" charset="0"/>
            </a:endParaRPr>
          </a:p>
        </p:txBody>
      </p:sp>
      <p:graphicFrame>
        <p:nvGraphicFramePr>
          <p:cNvPr id="42" name="Table 9">
            <a:extLst>
              <a:ext uri="{FF2B5EF4-FFF2-40B4-BE49-F238E27FC236}">
                <a16:creationId xmlns:a16="http://schemas.microsoft.com/office/drawing/2014/main" xmlns="" id="{72D191F3-B1F1-584F-9CC1-832E62F7013F}"/>
              </a:ext>
            </a:extLst>
          </p:cNvPr>
          <p:cNvGraphicFramePr>
            <a:graphicFrameLocks noGrp="1"/>
          </p:cNvGraphicFramePr>
          <p:nvPr/>
        </p:nvGraphicFramePr>
        <p:xfrm>
          <a:off x="102135" y="2913654"/>
          <a:ext cx="8016016" cy="1915963"/>
        </p:xfrm>
        <a:graphic>
          <a:graphicData uri="http://schemas.openxmlformats.org/drawingml/2006/table">
            <a:tbl>
              <a:tblPr firstRow="1" bandRow="1">
                <a:tableStyleId>{5C22544A-7EE6-4342-B048-85BDC9FD1C3A}</a:tableStyleId>
              </a:tblPr>
              <a:tblGrid>
                <a:gridCol w="633361">
                  <a:extLst>
                    <a:ext uri="{9D8B030D-6E8A-4147-A177-3AD203B41FA5}">
                      <a16:colId xmlns:a16="http://schemas.microsoft.com/office/drawing/2014/main" xmlns="" val="2718533429"/>
                    </a:ext>
                  </a:extLst>
                </a:gridCol>
                <a:gridCol w="1370643">
                  <a:extLst>
                    <a:ext uri="{9D8B030D-6E8A-4147-A177-3AD203B41FA5}">
                      <a16:colId xmlns:a16="http://schemas.microsoft.com/office/drawing/2014/main" xmlns="" val="1240394500"/>
                    </a:ext>
                  </a:extLst>
                </a:gridCol>
                <a:gridCol w="1002002">
                  <a:extLst>
                    <a:ext uri="{9D8B030D-6E8A-4147-A177-3AD203B41FA5}">
                      <a16:colId xmlns:a16="http://schemas.microsoft.com/office/drawing/2014/main" xmlns="" val="1373891963"/>
                    </a:ext>
                  </a:extLst>
                </a:gridCol>
                <a:gridCol w="1002002">
                  <a:extLst>
                    <a:ext uri="{9D8B030D-6E8A-4147-A177-3AD203B41FA5}">
                      <a16:colId xmlns:a16="http://schemas.microsoft.com/office/drawing/2014/main" xmlns="" val="1732342630"/>
                    </a:ext>
                  </a:extLst>
                </a:gridCol>
                <a:gridCol w="1107900">
                  <a:extLst>
                    <a:ext uri="{9D8B030D-6E8A-4147-A177-3AD203B41FA5}">
                      <a16:colId xmlns:a16="http://schemas.microsoft.com/office/drawing/2014/main" xmlns="" val="1289371792"/>
                    </a:ext>
                  </a:extLst>
                </a:gridCol>
                <a:gridCol w="896104">
                  <a:extLst>
                    <a:ext uri="{9D8B030D-6E8A-4147-A177-3AD203B41FA5}">
                      <a16:colId xmlns:a16="http://schemas.microsoft.com/office/drawing/2014/main" xmlns="" val="126179057"/>
                    </a:ext>
                  </a:extLst>
                </a:gridCol>
                <a:gridCol w="1260688">
                  <a:extLst>
                    <a:ext uri="{9D8B030D-6E8A-4147-A177-3AD203B41FA5}">
                      <a16:colId xmlns:a16="http://schemas.microsoft.com/office/drawing/2014/main" xmlns="" val="1055249992"/>
                    </a:ext>
                  </a:extLst>
                </a:gridCol>
                <a:gridCol w="743316">
                  <a:extLst>
                    <a:ext uri="{9D8B030D-6E8A-4147-A177-3AD203B41FA5}">
                      <a16:colId xmlns:a16="http://schemas.microsoft.com/office/drawing/2014/main" xmlns="" val="2960880247"/>
                    </a:ext>
                  </a:extLst>
                </a:gridCol>
              </a:tblGrid>
              <a:tr h="544363">
                <a:tc>
                  <a:txBody>
                    <a:bodyPr/>
                    <a:lstStyle/>
                    <a:p>
                      <a:r>
                        <a:rPr lang="en-US" sz="1400" err="1"/>
                        <a:t>S.No</a:t>
                      </a:r>
                      <a:r>
                        <a:rPr lang="en-US" sz="1400"/>
                        <a:t>.</a:t>
                      </a:r>
                    </a:p>
                  </a:txBody>
                  <a:tcPr/>
                </a:tc>
                <a:tc>
                  <a:txBody>
                    <a:bodyPr/>
                    <a:lstStyle/>
                    <a:p>
                      <a:r>
                        <a:rPr lang="en-US" sz="1400"/>
                        <a:t>Stocks Name</a:t>
                      </a:r>
                    </a:p>
                  </a:txBody>
                  <a:tcPr/>
                </a:tc>
                <a:tc>
                  <a:txBody>
                    <a:bodyPr/>
                    <a:lstStyle/>
                    <a:p>
                      <a:r>
                        <a:rPr lang="en-US" sz="1400"/>
                        <a:t>Order Qty</a:t>
                      </a:r>
                    </a:p>
                  </a:txBody>
                  <a:tcPr/>
                </a:tc>
                <a:tc>
                  <a:txBody>
                    <a:bodyPr/>
                    <a:lstStyle/>
                    <a:p>
                      <a:r>
                        <a:rPr lang="en-US" sz="1400"/>
                        <a:t>Order Type</a:t>
                      </a:r>
                    </a:p>
                  </a:txBody>
                  <a:tcPr/>
                </a:tc>
                <a:tc>
                  <a:txBody>
                    <a:bodyPr/>
                    <a:lstStyle/>
                    <a:p>
                      <a:r>
                        <a:rPr lang="en-US" sz="1400"/>
                        <a:t>Executed Qty</a:t>
                      </a:r>
                    </a:p>
                  </a:txBody>
                  <a:tcPr/>
                </a:tc>
                <a:tc>
                  <a:txBody>
                    <a:bodyPr/>
                    <a:lstStyle/>
                    <a:p>
                      <a:r>
                        <a:rPr lang="en-US" sz="1400"/>
                        <a:t>Price</a:t>
                      </a:r>
                    </a:p>
                  </a:txBody>
                  <a:tcPr/>
                </a:tc>
                <a:tc>
                  <a:txBody>
                    <a:bodyPr/>
                    <a:lstStyle/>
                    <a:p>
                      <a:r>
                        <a:rPr lang="en-US" sz="1400"/>
                        <a:t>Order Status</a:t>
                      </a:r>
                    </a:p>
                  </a:txBody>
                  <a:tcPr/>
                </a:tc>
                <a:tc>
                  <a:txBody>
                    <a:bodyPr/>
                    <a:lstStyle/>
                    <a:p>
                      <a:r>
                        <a:rPr lang="en-US" sz="1400"/>
                        <a:t>Order Date</a:t>
                      </a:r>
                    </a:p>
                  </a:txBody>
                  <a:tcPr/>
                </a:tc>
                <a:extLst>
                  <a:ext uri="{0D108BD9-81ED-4DB2-BD59-A6C34878D82A}">
                    <a16:rowId xmlns:a16="http://schemas.microsoft.com/office/drawing/2014/main" xmlns="" val="3948702966"/>
                  </a:ext>
                </a:extLst>
              </a:tr>
              <a:tr h="410783">
                <a:tc>
                  <a:txBody>
                    <a:bodyPr/>
                    <a:lstStyle/>
                    <a:p>
                      <a:r>
                        <a:rPr lang="en-US" sz="1200"/>
                        <a:t>1</a:t>
                      </a:r>
                    </a:p>
                  </a:txBody>
                  <a:tcPr/>
                </a:tc>
                <a:tc>
                  <a:txBody>
                    <a:bodyPr/>
                    <a:lstStyle/>
                    <a:p>
                      <a:r>
                        <a:rPr lang="en-US" sz="1200"/>
                        <a:t>DBS</a:t>
                      </a:r>
                    </a:p>
                  </a:txBody>
                  <a:tcPr/>
                </a:tc>
                <a:tc>
                  <a:txBody>
                    <a:bodyPr/>
                    <a:lstStyle/>
                    <a:p>
                      <a:r>
                        <a:rPr lang="en-US" sz="1200"/>
                        <a:t>50</a:t>
                      </a:r>
                    </a:p>
                  </a:txBody>
                  <a:tcPr/>
                </a:tc>
                <a:tc>
                  <a:txBody>
                    <a:bodyPr/>
                    <a:lstStyle/>
                    <a:p>
                      <a:r>
                        <a:rPr lang="en-US" sz="1200"/>
                        <a:t>Limit</a:t>
                      </a:r>
                    </a:p>
                  </a:txBody>
                  <a:tcPr/>
                </a:tc>
                <a:tc>
                  <a:txBody>
                    <a:bodyPr/>
                    <a:lstStyle/>
                    <a:p>
                      <a:r>
                        <a:rPr lang="en-US" sz="1200"/>
                        <a:t>30</a:t>
                      </a:r>
                    </a:p>
                  </a:txBody>
                  <a:tcPr/>
                </a:tc>
                <a:tc>
                  <a:txBody>
                    <a:bodyPr/>
                    <a:lstStyle/>
                    <a:p>
                      <a:r>
                        <a:rPr lang="en-US" sz="1200"/>
                        <a:t>150</a:t>
                      </a:r>
                    </a:p>
                  </a:txBody>
                  <a:tcPr/>
                </a:tc>
                <a:tc>
                  <a:txBody>
                    <a:bodyPr/>
                    <a:lstStyle/>
                    <a:p>
                      <a:r>
                        <a:rPr lang="en-US" sz="1200"/>
                        <a:t>ACCEPTED</a:t>
                      </a:r>
                    </a:p>
                  </a:txBody>
                  <a:tcPr/>
                </a:tc>
                <a:tc>
                  <a:txBody>
                    <a:bodyPr/>
                    <a:lstStyle/>
                    <a:p>
                      <a:r>
                        <a:rPr lang="en-US" sz="1200"/>
                        <a:t>21 Feb 2021</a:t>
                      </a:r>
                    </a:p>
                  </a:txBody>
                  <a:tcPr/>
                </a:tc>
                <a:extLst>
                  <a:ext uri="{0D108BD9-81ED-4DB2-BD59-A6C34878D82A}">
                    <a16:rowId xmlns:a16="http://schemas.microsoft.com/office/drawing/2014/main" xmlns="" val="1620850582"/>
                  </a:ext>
                </a:extLst>
              </a:tr>
              <a:tr h="410783">
                <a:tc>
                  <a:txBody>
                    <a:bodyPr/>
                    <a:lstStyle/>
                    <a:p>
                      <a:r>
                        <a:rPr lang="en-US" sz="1200"/>
                        <a:t>2</a:t>
                      </a:r>
                    </a:p>
                  </a:txBody>
                  <a:tcPr/>
                </a:tc>
                <a:tc>
                  <a:txBody>
                    <a:bodyPr/>
                    <a:lstStyle/>
                    <a:p>
                      <a:r>
                        <a:rPr lang="en-US" sz="1200"/>
                        <a:t>DBS</a:t>
                      </a:r>
                    </a:p>
                  </a:txBody>
                  <a:tcPr/>
                </a:tc>
                <a:tc>
                  <a:txBody>
                    <a:bodyPr/>
                    <a:lstStyle/>
                    <a:p>
                      <a:r>
                        <a:rPr lang="en-US" sz="1200"/>
                        <a:t>50</a:t>
                      </a:r>
                    </a:p>
                  </a:txBody>
                  <a:tcPr/>
                </a:tc>
                <a:tc>
                  <a:txBody>
                    <a:bodyPr/>
                    <a:lstStyle/>
                    <a:p>
                      <a:r>
                        <a:rPr lang="en-US" sz="1200"/>
                        <a:t>Market</a:t>
                      </a:r>
                    </a:p>
                  </a:txBody>
                  <a:tcPr/>
                </a:tc>
                <a:tc>
                  <a:txBody>
                    <a:bodyPr/>
                    <a:lstStyle/>
                    <a:p>
                      <a:r>
                        <a:rPr lang="en-US" sz="1200"/>
                        <a:t>30</a:t>
                      </a:r>
                    </a:p>
                  </a:txBody>
                  <a:tcPr/>
                </a:tc>
                <a:tc>
                  <a:txBody>
                    <a:bodyPr/>
                    <a:lstStyle/>
                    <a:p>
                      <a:endParaRPr lang="en-US" sz="1200"/>
                    </a:p>
                  </a:txBody>
                  <a:tcPr/>
                </a:tc>
                <a:tc>
                  <a:txBody>
                    <a:bodyPr/>
                    <a:lstStyle/>
                    <a:p>
                      <a:r>
                        <a:rPr lang="en-US" sz="1200"/>
                        <a:t>ACCEPTED</a:t>
                      </a:r>
                    </a:p>
                  </a:txBody>
                  <a:tcPr/>
                </a:tc>
                <a:tc>
                  <a:txBody>
                    <a:bodyPr/>
                    <a:lstStyle/>
                    <a:p>
                      <a:r>
                        <a:rPr lang="en-US" sz="1200"/>
                        <a:t>21 Feb 2021</a:t>
                      </a:r>
                    </a:p>
                  </a:txBody>
                  <a:tcPr/>
                </a:tc>
                <a:extLst>
                  <a:ext uri="{0D108BD9-81ED-4DB2-BD59-A6C34878D82A}">
                    <a16:rowId xmlns:a16="http://schemas.microsoft.com/office/drawing/2014/main" xmlns="" val="534756045"/>
                  </a:ext>
                </a:extLst>
              </a:tr>
              <a:tr h="410783">
                <a:tc>
                  <a:txBody>
                    <a:bodyPr/>
                    <a:lstStyle/>
                    <a:p>
                      <a:r>
                        <a:rPr lang="en-US" sz="1200"/>
                        <a:t>3</a:t>
                      </a:r>
                    </a:p>
                  </a:txBody>
                  <a:tcPr/>
                </a:tc>
                <a:tc>
                  <a:txBody>
                    <a:bodyPr/>
                    <a:lstStyle/>
                    <a:p>
                      <a:r>
                        <a:rPr lang="en-US" sz="1200"/>
                        <a:t>DBS</a:t>
                      </a:r>
                    </a:p>
                  </a:txBody>
                  <a:tcPr/>
                </a:tc>
                <a:tc>
                  <a:txBody>
                    <a:bodyPr/>
                    <a:lstStyle/>
                    <a:p>
                      <a:r>
                        <a:rPr lang="en-US" sz="1200"/>
                        <a:t>50</a:t>
                      </a:r>
                    </a:p>
                  </a:txBody>
                  <a:tcPr/>
                </a:tc>
                <a:tc>
                  <a:txBody>
                    <a:bodyPr/>
                    <a:lstStyle/>
                    <a:p>
                      <a:r>
                        <a:rPr lang="en-US" sz="1200"/>
                        <a:t>Limit</a:t>
                      </a:r>
                    </a:p>
                  </a:txBody>
                  <a:tcPr/>
                </a:tc>
                <a:tc>
                  <a:txBody>
                    <a:bodyPr/>
                    <a:lstStyle/>
                    <a:p>
                      <a:r>
                        <a:rPr lang="en-US" sz="1200"/>
                        <a:t>0</a:t>
                      </a:r>
                    </a:p>
                  </a:txBody>
                  <a:tcPr/>
                </a:tc>
                <a:tc>
                  <a:txBody>
                    <a:bodyPr/>
                    <a:lstStyle/>
                    <a:p>
                      <a:r>
                        <a:rPr lang="en-US" sz="1200"/>
                        <a:t>140</a:t>
                      </a:r>
                    </a:p>
                  </a:txBody>
                  <a:tcPr/>
                </a:tc>
                <a:tc>
                  <a:txBody>
                    <a:bodyPr/>
                    <a:lstStyle/>
                    <a:p>
                      <a:r>
                        <a:rPr lang="en-US" sz="1200"/>
                        <a:t>REJECTED</a:t>
                      </a:r>
                    </a:p>
                  </a:txBody>
                  <a:tcPr/>
                </a:tc>
                <a:tc>
                  <a:txBody>
                    <a:bodyPr/>
                    <a:lstStyle/>
                    <a:p>
                      <a:r>
                        <a:rPr lang="en-US" sz="1200"/>
                        <a:t>21 Feb 2021</a:t>
                      </a:r>
                    </a:p>
                  </a:txBody>
                  <a:tcPr/>
                </a:tc>
                <a:extLst>
                  <a:ext uri="{0D108BD9-81ED-4DB2-BD59-A6C34878D82A}">
                    <a16:rowId xmlns:a16="http://schemas.microsoft.com/office/drawing/2014/main" xmlns="" val="592460930"/>
                  </a:ext>
                </a:extLst>
              </a:tr>
            </a:tbl>
          </a:graphicData>
        </a:graphic>
      </p:graphicFrame>
      <p:pic>
        <p:nvPicPr>
          <p:cNvPr id="43" name="Picture 42">
            <a:extLst>
              <a:ext uri="{FF2B5EF4-FFF2-40B4-BE49-F238E27FC236}">
                <a16:creationId xmlns:a16="http://schemas.microsoft.com/office/drawing/2014/main" xmlns="" id="{ECB23491-D3AB-7A45-BB25-AED034B220B9}"/>
              </a:ext>
            </a:extLst>
          </p:cNvPr>
          <p:cNvPicPr>
            <a:picLocks noChangeAspect="1"/>
          </p:cNvPicPr>
          <p:nvPr/>
        </p:nvPicPr>
        <p:blipFill>
          <a:blip r:embed="rId3"/>
          <a:stretch>
            <a:fillRect/>
          </a:stretch>
        </p:blipFill>
        <p:spPr>
          <a:xfrm>
            <a:off x="9258638" y="168964"/>
            <a:ext cx="2653072" cy="856995"/>
          </a:xfrm>
          <a:prstGeom prst="rect">
            <a:avLst/>
          </a:prstGeom>
        </p:spPr>
      </p:pic>
      <p:sp>
        <p:nvSpPr>
          <p:cNvPr id="10" name="Rectangle 9">
            <a:extLst>
              <a:ext uri="{FF2B5EF4-FFF2-40B4-BE49-F238E27FC236}">
                <a16:creationId xmlns:a16="http://schemas.microsoft.com/office/drawing/2014/main" xmlns="" id="{C343B5C7-B6A0-8043-B690-17DBF7D9EA0C}"/>
              </a:ext>
            </a:extLst>
          </p:cNvPr>
          <p:cNvSpPr/>
          <p:nvPr/>
        </p:nvSpPr>
        <p:spPr>
          <a:xfrm>
            <a:off x="280290" y="338241"/>
            <a:ext cx="2730171" cy="523220"/>
          </a:xfrm>
          <a:prstGeom prst="rect">
            <a:avLst/>
          </a:prstGeom>
        </p:spPr>
        <p:txBody>
          <a:bodyPr wrap="none">
            <a:spAutoFit/>
          </a:bodyPr>
          <a:lstStyle/>
          <a:p>
            <a:pPr lvl="0">
              <a:defRPr/>
            </a:pPr>
            <a:r>
              <a:rPr lang="en-US" sz="2800">
                <a:solidFill>
                  <a:srgbClr val="FF0000"/>
                </a:solidFill>
                <a:latin typeface="Avenir Light" charset="0"/>
                <a:ea typeface="Avenir Light" charset="0"/>
                <a:cs typeface="Avenir Light" charset="0"/>
              </a:rPr>
              <a:t>Admin Screen-2</a:t>
            </a:r>
            <a:endParaRPr lang="en-US" sz="2800">
              <a:solidFill>
                <a:srgbClr val="FF0000"/>
              </a:solidFill>
              <a:latin typeface="Calibri" charset="0"/>
            </a:endParaRPr>
          </a:p>
        </p:txBody>
      </p:sp>
      <p:sp>
        <p:nvSpPr>
          <p:cNvPr id="44" name="TextBox 43">
            <a:extLst>
              <a:ext uri="{FF2B5EF4-FFF2-40B4-BE49-F238E27FC236}">
                <a16:creationId xmlns:a16="http://schemas.microsoft.com/office/drawing/2014/main" xmlns="" id="{97EFCFE3-B532-E149-95E7-607FDA6DBE06}"/>
              </a:ext>
            </a:extLst>
          </p:cNvPr>
          <p:cNvSpPr txBox="1"/>
          <p:nvPr/>
        </p:nvSpPr>
        <p:spPr>
          <a:xfrm>
            <a:off x="5043787" y="1120850"/>
            <a:ext cx="5849500" cy="369332"/>
          </a:xfrm>
          <a:prstGeom prst="rect">
            <a:avLst/>
          </a:prstGeom>
          <a:noFill/>
        </p:spPr>
        <p:txBody>
          <a:bodyPr wrap="square" rtlCol="0">
            <a:spAutoFit/>
          </a:bodyPr>
          <a:lstStyle/>
          <a:p>
            <a:r>
              <a:rPr lang="en-US">
                <a:solidFill>
                  <a:schemeClr val="bg1"/>
                </a:solidFill>
              </a:rPr>
              <a:t>Buttons to OPEN/CLOSE the Market</a:t>
            </a:r>
            <a:r>
              <a:rPr lang="en-US"/>
              <a:t>. </a:t>
            </a:r>
          </a:p>
        </p:txBody>
      </p:sp>
      <p:sp>
        <p:nvSpPr>
          <p:cNvPr id="45" name="Rectangle 44">
            <a:extLst>
              <a:ext uri="{FF2B5EF4-FFF2-40B4-BE49-F238E27FC236}">
                <a16:creationId xmlns:a16="http://schemas.microsoft.com/office/drawing/2014/main" xmlns="" id="{856048E2-F0F5-2347-B040-F0AAB6301B5A}"/>
              </a:ext>
            </a:extLst>
          </p:cNvPr>
          <p:cNvSpPr/>
          <p:nvPr/>
        </p:nvSpPr>
        <p:spPr bwMode="auto">
          <a:xfrm>
            <a:off x="2666432" y="1120850"/>
            <a:ext cx="1985082" cy="409575"/>
          </a:xfrm>
          <a:prstGeom prst="rect">
            <a:avLst/>
          </a:prstGeom>
          <a:solidFill>
            <a:schemeClr val="accent1"/>
          </a:solidFill>
          <a:ln>
            <a:solidFill>
              <a:srgbClr val="00B05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CLOSE Market</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51" name="Rectangle 50">
            <a:extLst>
              <a:ext uri="{FF2B5EF4-FFF2-40B4-BE49-F238E27FC236}">
                <a16:creationId xmlns:a16="http://schemas.microsoft.com/office/drawing/2014/main" xmlns="" id="{5F851F21-8D5F-8444-BDF3-18DEF49FC2FB}"/>
              </a:ext>
            </a:extLst>
          </p:cNvPr>
          <p:cNvSpPr/>
          <p:nvPr/>
        </p:nvSpPr>
        <p:spPr bwMode="auto">
          <a:xfrm>
            <a:off x="4426979" y="2057960"/>
            <a:ext cx="1221324" cy="247672"/>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a:ln>
                  <a:noFill/>
                </a:ln>
                <a:effectLst/>
                <a:latin typeface="Arial" panose="020B0604020202020204" pitchFamily="34" charset="0"/>
              </a:rPr>
              <a:t>To Date</a:t>
            </a:r>
            <a:endParaRPr kumimoji="0" lang="en-SG" sz="2000" i="0" u="none" strike="noStrike" cap="none" normalizeH="0" baseline="0">
              <a:ln>
                <a:noFill/>
              </a:ln>
              <a:effectLst/>
              <a:latin typeface="Arial" panose="020B0604020202020204" pitchFamily="34" charset="0"/>
            </a:endParaRPr>
          </a:p>
        </p:txBody>
      </p:sp>
      <p:sp>
        <p:nvSpPr>
          <p:cNvPr id="53" name="Rectangle 52">
            <a:extLst>
              <a:ext uri="{FF2B5EF4-FFF2-40B4-BE49-F238E27FC236}">
                <a16:creationId xmlns:a16="http://schemas.microsoft.com/office/drawing/2014/main" xmlns="" id="{461288A1-D93E-0442-BB6F-7E35F5BD4922}"/>
              </a:ext>
            </a:extLst>
          </p:cNvPr>
          <p:cNvSpPr/>
          <p:nvPr/>
        </p:nvSpPr>
        <p:spPr bwMode="auto">
          <a:xfrm>
            <a:off x="6301409" y="1962594"/>
            <a:ext cx="1565006" cy="409575"/>
          </a:xfrm>
          <a:prstGeom prst="rect">
            <a:avLst/>
          </a:prstGeom>
          <a:solidFill>
            <a:srgbClr val="0070C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Arial" panose="020B0604020202020204" pitchFamily="34" charset="0"/>
              </a:rPr>
              <a:t>Show Orders</a:t>
            </a:r>
            <a:endParaRPr kumimoji="0" lang="en-SG" sz="1400" b="1" i="0" u="none" strike="noStrike" cap="none" normalizeH="0" baseline="0">
              <a:ln>
                <a:noFill/>
              </a:ln>
              <a:solidFill>
                <a:schemeClr val="bg1"/>
              </a:solidFill>
              <a:effectLst/>
              <a:latin typeface="Arial" panose="020B0604020202020204" pitchFamily="34" charset="0"/>
            </a:endParaRPr>
          </a:p>
        </p:txBody>
      </p:sp>
      <p:sp>
        <p:nvSpPr>
          <p:cNvPr id="54" name="TextBox 53">
            <a:extLst>
              <a:ext uri="{FF2B5EF4-FFF2-40B4-BE49-F238E27FC236}">
                <a16:creationId xmlns:a16="http://schemas.microsoft.com/office/drawing/2014/main" xmlns="" id="{D4208337-D6ED-D545-B02D-896AFC83E326}"/>
              </a:ext>
            </a:extLst>
          </p:cNvPr>
          <p:cNvSpPr txBox="1"/>
          <p:nvPr/>
        </p:nvSpPr>
        <p:spPr>
          <a:xfrm>
            <a:off x="7951304" y="1962594"/>
            <a:ext cx="4240696" cy="738664"/>
          </a:xfrm>
          <a:prstGeom prst="rect">
            <a:avLst/>
          </a:prstGeom>
          <a:noFill/>
        </p:spPr>
        <p:txBody>
          <a:bodyPr wrap="square" rtlCol="0">
            <a:spAutoFit/>
          </a:bodyPr>
          <a:lstStyle/>
          <a:p>
            <a:r>
              <a:rPr lang="en-US" sz="1400">
                <a:solidFill>
                  <a:schemeClr val="bg1"/>
                </a:solidFill>
              </a:rPr>
              <a:t>Date Picker and Order status Filters to Show all orders</a:t>
            </a:r>
            <a:r>
              <a:rPr lang="en-US" sz="1400"/>
              <a:t>.. </a:t>
            </a:r>
            <a:r>
              <a:rPr lang="en-US" sz="1400">
                <a:solidFill>
                  <a:schemeClr val="bg1"/>
                </a:solidFill>
              </a:rPr>
              <a:t>Order status can be PLACED, PROCESSED,ACCEPTED and REJECTED </a:t>
            </a:r>
          </a:p>
        </p:txBody>
      </p:sp>
      <p:sp>
        <p:nvSpPr>
          <p:cNvPr id="14" name="Rectangle 13">
            <a:extLst>
              <a:ext uri="{FF2B5EF4-FFF2-40B4-BE49-F238E27FC236}">
                <a16:creationId xmlns:a16="http://schemas.microsoft.com/office/drawing/2014/main" xmlns="" id="{153A733B-6552-C645-8B27-F34DFF6A29A7}"/>
              </a:ext>
            </a:extLst>
          </p:cNvPr>
          <p:cNvSpPr/>
          <p:nvPr/>
        </p:nvSpPr>
        <p:spPr>
          <a:xfrm>
            <a:off x="7132983" y="3376630"/>
            <a:ext cx="5059017" cy="646331"/>
          </a:xfrm>
          <a:prstGeom prst="rect">
            <a:avLst/>
          </a:prstGeom>
        </p:spPr>
        <p:txBody>
          <a:bodyPr wrap="square">
            <a:spAutoFit/>
          </a:bodyPr>
          <a:lstStyle/>
          <a:p>
            <a:endParaRPr lang="en-US">
              <a:solidFill>
                <a:schemeClr val="bg1"/>
              </a:solidFill>
            </a:endParaRPr>
          </a:p>
          <a:p>
            <a:endParaRPr lang="en-US">
              <a:solidFill>
                <a:schemeClr val="bg1"/>
              </a:solidFill>
            </a:endParaRPr>
          </a:p>
        </p:txBody>
      </p:sp>
      <p:sp>
        <p:nvSpPr>
          <p:cNvPr id="16" name="Rectangle 15">
            <a:extLst>
              <a:ext uri="{FF2B5EF4-FFF2-40B4-BE49-F238E27FC236}">
                <a16:creationId xmlns:a16="http://schemas.microsoft.com/office/drawing/2014/main" xmlns="" id="{7B4A2A5B-895F-6340-BFD5-6894A032DF8F}"/>
              </a:ext>
            </a:extLst>
          </p:cNvPr>
          <p:cNvSpPr/>
          <p:nvPr/>
        </p:nvSpPr>
        <p:spPr bwMode="auto">
          <a:xfrm>
            <a:off x="578824" y="1973733"/>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a:solidFill>
                  <a:schemeClr val="bg1"/>
                </a:solidFill>
                <a:latin typeface="Arial" panose="020B0604020202020204" pitchFamily="34" charset="0"/>
              </a:rPr>
              <a:t>Select Stock</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17" name="Rectangle 16">
            <a:extLst>
              <a:ext uri="{FF2B5EF4-FFF2-40B4-BE49-F238E27FC236}">
                <a16:creationId xmlns:a16="http://schemas.microsoft.com/office/drawing/2014/main" xmlns="" id="{6A3BDAB9-01EF-CC4A-8A40-F9585BDFCDD4}"/>
              </a:ext>
            </a:extLst>
          </p:cNvPr>
          <p:cNvSpPr/>
          <p:nvPr/>
        </p:nvSpPr>
        <p:spPr bwMode="auto">
          <a:xfrm>
            <a:off x="571039" y="2213244"/>
            <a:ext cx="1478187" cy="40957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latin typeface="Arial" panose="020B0604020202020204" pitchFamily="34" charset="0"/>
              </a:rPr>
              <a:t>DBS…</a:t>
            </a:r>
            <a:endParaRPr kumimoji="0" lang="en-SG" sz="2000" i="0" u="none" strike="noStrike" cap="none" normalizeH="0" baseline="0">
              <a:ln>
                <a:noFill/>
              </a:ln>
              <a:effectLst/>
              <a:latin typeface="Arial" panose="020B0604020202020204" pitchFamily="34" charset="0"/>
            </a:endParaRPr>
          </a:p>
        </p:txBody>
      </p:sp>
      <p:sp>
        <p:nvSpPr>
          <p:cNvPr id="18" name="Arrow: Down 49">
            <a:extLst>
              <a:ext uri="{FF2B5EF4-FFF2-40B4-BE49-F238E27FC236}">
                <a16:creationId xmlns:a16="http://schemas.microsoft.com/office/drawing/2014/main" xmlns="" id="{A01C1009-E7F2-D341-89CB-513649DBB49E}"/>
              </a:ext>
            </a:extLst>
          </p:cNvPr>
          <p:cNvSpPr/>
          <p:nvPr/>
        </p:nvSpPr>
        <p:spPr bwMode="auto">
          <a:xfrm flipH="1">
            <a:off x="1773006" y="2314752"/>
            <a:ext cx="316551" cy="310889"/>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800" b="1" i="0" u="none" strike="noStrike" cap="none" normalizeH="0" baseline="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xmlns="" id="{304EEDC9-964D-C444-9E0D-43FADBBCA500}"/>
              </a:ext>
            </a:extLst>
          </p:cNvPr>
          <p:cNvSpPr/>
          <p:nvPr/>
        </p:nvSpPr>
        <p:spPr bwMode="auto">
          <a:xfrm>
            <a:off x="441784" y="5732358"/>
            <a:ext cx="1439702" cy="40008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SG" sz="1400">
                <a:latin typeface="Arial" panose="020B0604020202020204" pitchFamily="34" charset="0"/>
              </a:rPr>
              <a:t>4</a:t>
            </a:r>
            <a:r>
              <a:rPr kumimoji="0" lang="en-SG" sz="1400" i="0" u="none" strike="noStrike" cap="none" normalizeH="0" baseline="0">
                <a:ln>
                  <a:noFill/>
                </a:ln>
                <a:effectLst/>
                <a:latin typeface="Arial" panose="020B0604020202020204" pitchFamily="34" charset="0"/>
              </a:rPr>
              <a:t>0</a:t>
            </a:r>
          </a:p>
        </p:txBody>
      </p:sp>
      <p:sp>
        <p:nvSpPr>
          <p:cNvPr id="20" name="Rectangle 19">
            <a:extLst>
              <a:ext uri="{FF2B5EF4-FFF2-40B4-BE49-F238E27FC236}">
                <a16:creationId xmlns:a16="http://schemas.microsoft.com/office/drawing/2014/main" xmlns="" id="{86E56984-5C7A-E34F-B6CC-043833C0B139}"/>
              </a:ext>
            </a:extLst>
          </p:cNvPr>
          <p:cNvSpPr/>
          <p:nvPr/>
        </p:nvSpPr>
        <p:spPr bwMode="auto">
          <a:xfrm>
            <a:off x="2385667" y="5732358"/>
            <a:ext cx="1439702" cy="40008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a:ln>
                  <a:noFill/>
                </a:ln>
                <a:effectLst/>
                <a:latin typeface="Arial" panose="020B0604020202020204" pitchFamily="34" charset="0"/>
              </a:rPr>
              <a:t>150</a:t>
            </a:r>
            <a:endParaRPr kumimoji="0" lang="en-SG" sz="1400" i="0" u="none" strike="noStrike" cap="none" normalizeH="0" baseline="0">
              <a:ln>
                <a:noFill/>
              </a:ln>
              <a:effectLst/>
              <a:latin typeface="Arial" panose="020B0604020202020204" pitchFamily="34" charset="0"/>
            </a:endParaRPr>
          </a:p>
        </p:txBody>
      </p:sp>
      <p:sp>
        <p:nvSpPr>
          <p:cNvPr id="21" name="Rectangle 20">
            <a:extLst>
              <a:ext uri="{FF2B5EF4-FFF2-40B4-BE49-F238E27FC236}">
                <a16:creationId xmlns:a16="http://schemas.microsoft.com/office/drawing/2014/main" xmlns="" id="{CA94E57D-6BBA-BB48-BF1A-FF00AFFC666B}"/>
              </a:ext>
            </a:extLst>
          </p:cNvPr>
          <p:cNvSpPr/>
          <p:nvPr/>
        </p:nvSpPr>
        <p:spPr bwMode="auto">
          <a:xfrm>
            <a:off x="4396725" y="5722868"/>
            <a:ext cx="1565006" cy="409575"/>
          </a:xfrm>
          <a:prstGeom prst="rect">
            <a:avLst/>
          </a:prstGeom>
          <a:solidFill>
            <a:srgbClr val="0070C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Arial" panose="020B0604020202020204" pitchFamily="34" charset="0"/>
              </a:rPr>
              <a:t>Execute Orders</a:t>
            </a:r>
            <a:endParaRPr kumimoji="0" lang="en-SG" sz="1400" b="1" i="0" u="none" strike="noStrike" cap="none" normalizeH="0" baseline="0">
              <a:ln>
                <a:noFill/>
              </a:ln>
              <a:solidFill>
                <a:schemeClr val="bg1"/>
              </a:solidFill>
              <a:effectLst/>
              <a:latin typeface="Arial" panose="020B0604020202020204" pitchFamily="34" charset="0"/>
            </a:endParaRPr>
          </a:p>
        </p:txBody>
      </p:sp>
      <p:sp>
        <p:nvSpPr>
          <p:cNvPr id="23" name="Rectangle 22">
            <a:extLst>
              <a:ext uri="{FF2B5EF4-FFF2-40B4-BE49-F238E27FC236}">
                <a16:creationId xmlns:a16="http://schemas.microsoft.com/office/drawing/2014/main" xmlns="" id="{1C9E25E1-F7CA-6440-B938-19493BE0C402}"/>
              </a:ext>
            </a:extLst>
          </p:cNvPr>
          <p:cNvSpPr/>
          <p:nvPr/>
        </p:nvSpPr>
        <p:spPr bwMode="auto">
          <a:xfrm>
            <a:off x="453096" y="5478394"/>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bg1"/>
                </a:solidFill>
                <a:effectLst/>
                <a:latin typeface="Arial" panose="020B0604020202020204" pitchFamily="34" charset="0"/>
              </a:rPr>
              <a:t>Execution Qty</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24" name="Rectangle 23">
            <a:extLst>
              <a:ext uri="{FF2B5EF4-FFF2-40B4-BE49-F238E27FC236}">
                <a16:creationId xmlns:a16="http://schemas.microsoft.com/office/drawing/2014/main" xmlns="" id="{398B70AB-BC22-6B45-8ACA-E5BFB1DAB68C}"/>
              </a:ext>
            </a:extLst>
          </p:cNvPr>
          <p:cNvSpPr/>
          <p:nvPr/>
        </p:nvSpPr>
        <p:spPr bwMode="auto">
          <a:xfrm>
            <a:off x="2376593" y="5478283"/>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a:solidFill>
                  <a:schemeClr val="bg1"/>
                </a:solidFill>
                <a:latin typeface="Arial" panose="020B0604020202020204" pitchFamily="34" charset="0"/>
              </a:rPr>
              <a:t>Execution Price</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3" name="TextBox 2">
            <a:extLst>
              <a:ext uri="{FF2B5EF4-FFF2-40B4-BE49-F238E27FC236}">
                <a16:creationId xmlns:a16="http://schemas.microsoft.com/office/drawing/2014/main" xmlns="" id="{2A09C5D8-1ADE-9848-9D24-1052315F683C}"/>
              </a:ext>
            </a:extLst>
          </p:cNvPr>
          <p:cNvSpPr txBox="1"/>
          <p:nvPr/>
        </p:nvSpPr>
        <p:spPr>
          <a:xfrm>
            <a:off x="6533087" y="5347252"/>
            <a:ext cx="4708070" cy="923330"/>
          </a:xfrm>
          <a:prstGeom prst="rect">
            <a:avLst/>
          </a:prstGeom>
          <a:noFill/>
        </p:spPr>
        <p:txBody>
          <a:bodyPr wrap="square" rtlCol="0">
            <a:spAutoFit/>
          </a:bodyPr>
          <a:lstStyle/>
          <a:p>
            <a:r>
              <a:rPr lang="en-US">
                <a:solidFill>
                  <a:schemeClr val="bg1"/>
                </a:solidFill>
              </a:rPr>
              <a:t>After First Execution, 3</a:t>
            </a:r>
            <a:r>
              <a:rPr lang="en-US" baseline="30000">
                <a:solidFill>
                  <a:schemeClr val="bg1"/>
                </a:solidFill>
              </a:rPr>
              <a:t>rd</a:t>
            </a:r>
            <a:r>
              <a:rPr lang="en-US">
                <a:solidFill>
                  <a:schemeClr val="bg1"/>
                </a:solidFill>
              </a:rPr>
              <a:t> order became rejected and execution qty distributed uniformly among all accepted orders i.e. 30 each.</a:t>
            </a:r>
          </a:p>
        </p:txBody>
      </p:sp>
    </p:spTree>
    <p:extLst>
      <p:ext uri="{BB962C8B-B14F-4D97-AF65-F5344CB8AC3E}">
        <p14:creationId xmlns:p14="http://schemas.microsoft.com/office/powerpoint/2010/main" val="333953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xmlns="" id="{632818D3-E01B-D041-9577-6AE8869DC3DB}"/>
              </a:ext>
            </a:extLst>
          </p:cNvPr>
          <p:cNvPicPr>
            <a:picLocks noChangeAspect="1"/>
          </p:cNvPicPr>
          <p:nvPr/>
        </p:nvPicPr>
        <p:blipFill>
          <a:blip r:embed="rId2"/>
          <a:stretch>
            <a:fillRect/>
          </a:stretch>
        </p:blipFill>
        <p:spPr>
          <a:xfrm>
            <a:off x="7785" y="338241"/>
            <a:ext cx="12192000" cy="6858000"/>
          </a:xfrm>
          <a:prstGeom prst="rect">
            <a:avLst/>
          </a:prstGeom>
        </p:spPr>
      </p:pic>
      <p:sp>
        <p:nvSpPr>
          <p:cNvPr id="39" name="Rectangle 38">
            <a:extLst>
              <a:ext uri="{FF2B5EF4-FFF2-40B4-BE49-F238E27FC236}">
                <a16:creationId xmlns:a16="http://schemas.microsoft.com/office/drawing/2014/main" xmlns="" id="{753DAB9D-921A-E142-AB52-4898DF1EF360}"/>
              </a:ext>
            </a:extLst>
          </p:cNvPr>
          <p:cNvSpPr/>
          <p:nvPr/>
        </p:nvSpPr>
        <p:spPr bwMode="auto">
          <a:xfrm>
            <a:off x="2335696" y="2021976"/>
            <a:ext cx="1439702" cy="247672"/>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a:ln>
                  <a:noFill/>
                </a:ln>
                <a:effectLst/>
                <a:latin typeface="Arial" panose="020B0604020202020204" pitchFamily="34" charset="0"/>
              </a:rPr>
              <a:t>From Date</a:t>
            </a:r>
            <a:endParaRPr kumimoji="0" lang="en-SG" sz="2000" i="0" u="none" strike="noStrike" cap="none" normalizeH="0" baseline="0">
              <a:ln>
                <a:noFill/>
              </a:ln>
              <a:effectLst/>
              <a:latin typeface="Arial" panose="020B0604020202020204" pitchFamily="34" charset="0"/>
            </a:endParaRPr>
          </a:p>
        </p:txBody>
      </p:sp>
      <p:sp>
        <p:nvSpPr>
          <p:cNvPr id="40" name="Rectangle 39">
            <a:extLst>
              <a:ext uri="{FF2B5EF4-FFF2-40B4-BE49-F238E27FC236}">
                <a16:creationId xmlns:a16="http://schemas.microsoft.com/office/drawing/2014/main" xmlns="" id="{FE405217-0808-A142-BB04-DC1C7D53B7B5}"/>
              </a:ext>
            </a:extLst>
          </p:cNvPr>
          <p:cNvSpPr/>
          <p:nvPr/>
        </p:nvSpPr>
        <p:spPr bwMode="auto">
          <a:xfrm>
            <a:off x="350614" y="1125642"/>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Open Market</a:t>
            </a:r>
            <a:endParaRPr kumimoji="0" lang="en-SG" sz="2000" b="1" i="0" u="none" strike="noStrike" cap="none" normalizeH="0" baseline="0">
              <a:ln>
                <a:noFill/>
              </a:ln>
              <a:solidFill>
                <a:schemeClr val="bg1"/>
              </a:solidFill>
              <a:effectLst/>
              <a:latin typeface="Arial" panose="020B0604020202020204" pitchFamily="34" charset="0"/>
            </a:endParaRPr>
          </a:p>
        </p:txBody>
      </p:sp>
      <p:graphicFrame>
        <p:nvGraphicFramePr>
          <p:cNvPr id="42" name="Table 9">
            <a:extLst>
              <a:ext uri="{FF2B5EF4-FFF2-40B4-BE49-F238E27FC236}">
                <a16:creationId xmlns:a16="http://schemas.microsoft.com/office/drawing/2014/main" xmlns="" id="{72D191F3-B1F1-584F-9CC1-832E62F7013F}"/>
              </a:ext>
            </a:extLst>
          </p:cNvPr>
          <p:cNvGraphicFramePr>
            <a:graphicFrameLocks noGrp="1"/>
          </p:cNvGraphicFramePr>
          <p:nvPr/>
        </p:nvGraphicFramePr>
        <p:xfrm>
          <a:off x="102135" y="2913654"/>
          <a:ext cx="8016016" cy="1915963"/>
        </p:xfrm>
        <a:graphic>
          <a:graphicData uri="http://schemas.openxmlformats.org/drawingml/2006/table">
            <a:tbl>
              <a:tblPr firstRow="1" bandRow="1">
                <a:tableStyleId>{5C22544A-7EE6-4342-B048-85BDC9FD1C3A}</a:tableStyleId>
              </a:tblPr>
              <a:tblGrid>
                <a:gridCol w="633361">
                  <a:extLst>
                    <a:ext uri="{9D8B030D-6E8A-4147-A177-3AD203B41FA5}">
                      <a16:colId xmlns:a16="http://schemas.microsoft.com/office/drawing/2014/main" xmlns="" val="2718533429"/>
                    </a:ext>
                  </a:extLst>
                </a:gridCol>
                <a:gridCol w="1370643">
                  <a:extLst>
                    <a:ext uri="{9D8B030D-6E8A-4147-A177-3AD203B41FA5}">
                      <a16:colId xmlns:a16="http://schemas.microsoft.com/office/drawing/2014/main" xmlns="" val="1240394500"/>
                    </a:ext>
                  </a:extLst>
                </a:gridCol>
                <a:gridCol w="1002002">
                  <a:extLst>
                    <a:ext uri="{9D8B030D-6E8A-4147-A177-3AD203B41FA5}">
                      <a16:colId xmlns:a16="http://schemas.microsoft.com/office/drawing/2014/main" xmlns="" val="1373891963"/>
                    </a:ext>
                  </a:extLst>
                </a:gridCol>
                <a:gridCol w="1002002">
                  <a:extLst>
                    <a:ext uri="{9D8B030D-6E8A-4147-A177-3AD203B41FA5}">
                      <a16:colId xmlns:a16="http://schemas.microsoft.com/office/drawing/2014/main" xmlns="" val="1732342630"/>
                    </a:ext>
                  </a:extLst>
                </a:gridCol>
                <a:gridCol w="1107900">
                  <a:extLst>
                    <a:ext uri="{9D8B030D-6E8A-4147-A177-3AD203B41FA5}">
                      <a16:colId xmlns:a16="http://schemas.microsoft.com/office/drawing/2014/main" xmlns="" val="1289371792"/>
                    </a:ext>
                  </a:extLst>
                </a:gridCol>
                <a:gridCol w="896104">
                  <a:extLst>
                    <a:ext uri="{9D8B030D-6E8A-4147-A177-3AD203B41FA5}">
                      <a16:colId xmlns:a16="http://schemas.microsoft.com/office/drawing/2014/main" xmlns="" val="126179057"/>
                    </a:ext>
                  </a:extLst>
                </a:gridCol>
                <a:gridCol w="1260688">
                  <a:extLst>
                    <a:ext uri="{9D8B030D-6E8A-4147-A177-3AD203B41FA5}">
                      <a16:colId xmlns:a16="http://schemas.microsoft.com/office/drawing/2014/main" xmlns="" val="1055249992"/>
                    </a:ext>
                  </a:extLst>
                </a:gridCol>
                <a:gridCol w="743316">
                  <a:extLst>
                    <a:ext uri="{9D8B030D-6E8A-4147-A177-3AD203B41FA5}">
                      <a16:colId xmlns:a16="http://schemas.microsoft.com/office/drawing/2014/main" xmlns="" val="2960880247"/>
                    </a:ext>
                  </a:extLst>
                </a:gridCol>
              </a:tblGrid>
              <a:tr h="544363">
                <a:tc>
                  <a:txBody>
                    <a:bodyPr/>
                    <a:lstStyle/>
                    <a:p>
                      <a:r>
                        <a:rPr lang="en-US" sz="1400" err="1"/>
                        <a:t>S.No</a:t>
                      </a:r>
                      <a:r>
                        <a:rPr lang="en-US" sz="1400"/>
                        <a:t>.</a:t>
                      </a:r>
                    </a:p>
                  </a:txBody>
                  <a:tcPr/>
                </a:tc>
                <a:tc>
                  <a:txBody>
                    <a:bodyPr/>
                    <a:lstStyle/>
                    <a:p>
                      <a:r>
                        <a:rPr lang="en-US" sz="1400"/>
                        <a:t>Stocks Name</a:t>
                      </a:r>
                    </a:p>
                  </a:txBody>
                  <a:tcPr/>
                </a:tc>
                <a:tc>
                  <a:txBody>
                    <a:bodyPr/>
                    <a:lstStyle/>
                    <a:p>
                      <a:r>
                        <a:rPr lang="en-US" sz="1400"/>
                        <a:t>Order Qty</a:t>
                      </a:r>
                    </a:p>
                  </a:txBody>
                  <a:tcPr/>
                </a:tc>
                <a:tc>
                  <a:txBody>
                    <a:bodyPr/>
                    <a:lstStyle/>
                    <a:p>
                      <a:r>
                        <a:rPr lang="en-US" sz="1400"/>
                        <a:t>Order Type</a:t>
                      </a:r>
                    </a:p>
                  </a:txBody>
                  <a:tcPr/>
                </a:tc>
                <a:tc>
                  <a:txBody>
                    <a:bodyPr/>
                    <a:lstStyle/>
                    <a:p>
                      <a:r>
                        <a:rPr lang="en-US" sz="1400"/>
                        <a:t>Executed Qty</a:t>
                      </a:r>
                    </a:p>
                  </a:txBody>
                  <a:tcPr/>
                </a:tc>
                <a:tc>
                  <a:txBody>
                    <a:bodyPr/>
                    <a:lstStyle/>
                    <a:p>
                      <a:r>
                        <a:rPr lang="en-US" sz="1400"/>
                        <a:t>Price</a:t>
                      </a:r>
                    </a:p>
                  </a:txBody>
                  <a:tcPr/>
                </a:tc>
                <a:tc>
                  <a:txBody>
                    <a:bodyPr/>
                    <a:lstStyle/>
                    <a:p>
                      <a:r>
                        <a:rPr lang="en-US" sz="1400"/>
                        <a:t>Order Status</a:t>
                      </a:r>
                    </a:p>
                  </a:txBody>
                  <a:tcPr/>
                </a:tc>
                <a:tc>
                  <a:txBody>
                    <a:bodyPr/>
                    <a:lstStyle/>
                    <a:p>
                      <a:r>
                        <a:rPr lang="en-US" sz="1400"/>
                        <a:t>Order Date</a:t>
                      </a:r>
                    </a:p>
                  </a:txBody>
                  <a:tcPr/>
                </a:tc>
                <a:extLst>
                  <a:ext uri="{0D108BD9-81ED-4DB2-BD59-A6C34878D82A}">
                    <a16:rowId xmlns:a16="http://schemas.microsoft.com/office/drawing/2014/main" xmlns="" val="3948702966"/>
                  </a:ext>
                </a:extLst>
              </a:tr>
              <a:tr h="410783">
                <a:tc>
                  <a:txBody>
                    <a:bodyPr/>
                    <a:lstStyle/>
                    <a:p>
                      <a:r>
                        <a:rPr lang="en-US" sz="1200"/>
                        <a:t>1</a:t>
                      </a:r>
                    </a:p>
                  </a:txBody>
                  <a:tcPr/>
                </a:tc>
                <a:tc>
                  <a:txBody>
                    <a:bodyPr/>
                    <a:lstStyle/>
                    <a:p>
                      <a:r>
                        <a:rPr lang="en-US" sz="1200"/>
                        <a:t>DBS</a:t>
                      </a:r>
                    </a:p>
                  </a:txBody>
                  <a:tcPr/>
                </a:tc>
                <a:tc>
                  <a:txBody>
                    <a:bodyPr/>
                    <a:lstStyle/>
                    <a:p>
                      <a:r>
                        <a:rPr lang="en-US" sz="1200"/>
                        <a:t>50</a:t>
                      </a:r>
                    </a:p>
                  </a:txBody>
                  <a:tcPr/>
                </a:tc>
                <a:tc>
                  <a:txBody>
                    <a:bodyPr/>
                    <a:lstStyle/>
                    <a:p>
                      <a:r>
                        <a:rPr lang="en-US" sz="1200"/>
                        <a:t>Limit</a:t>
                      </a:r>
                    </a:p>
                  </a:txBody>
                  <a:tcPr/>
                </a:tc>
                <a:tc>
                  <a:txBody>
                    <a:bodyPr/>
                    <a:lstStyle/>
                    <a:p>
                      <a:r>
                        <a:rPr lang="en-US" sz="1200"/>
                        <a:t>50</a:t>
                      </a:r>
                    </a:p>
                  </a:txBody>
                  <a:tcPr/>
                </a:tc>
                <a:tc>
                  <a:txBody>
                    <a:bodyPr/>
                    <a:lstStyle/>
                    <a:p>
                      <a:r>
                        <a:rPr lang="en-US" sz="1200"/>
                        <a:t>150</a:t>
                      </a:r>
                    </a:p>
                  </a:txBody>
                  <a:tcPr/>
                </a:tc>
                <a:tc>
                  <a:txBody>
                    <a:bodyPr/>
                    <a:lstStyle/>
                    <a:p>
                      <a:r>
                        <a:rPr lang="en-US" sz="1200"/>
                        <a:t>EXECUTED</a:t>
                      </a:r>
                    </a:p>
                  </a:txBody>
                  <a:tcPr/>
                </a:tc>
                <a:tc>
                  <a:txBody>
                    <a:bodyPr/>
                    <a:lstStyle/>
                    <a:p>
                      <a:r>
                        <a:rPr lang="en-US" sz="1200"/>
                        <a:t>21 Feb 2021</a:t>
                      </a:r>
                    </a:p>
                  </a:txBody>
                  <a:tcPr/>
                </a:tc>
                <a:extLst>
                  <a:ext uri="{0D108BD9-81ED-4DB2-BD59-A6C34878D82A}">
                    <a16:rowId xmlns:a16="http://schemas.microsoft.com/office/drawing/2014/main" xmlns="" val="1620850582"/>
                  </a:ext>
                </a:extLst>
              </a:tr>
              <a:tr h="410783">
                <a:tc>
                  <a:txBody>
                    <a:bodyPr/>
                    <a:lstStyle/>
                    <a:p>
                      <a:r>
                        <a:rPr lang="en-US" sz="1200"/>
                        <a:t>2</a:t>
                      </a:r>
                    </a:p>
                  </a:txBody>
                  <a:tcPr/>
                </a:tc>
                <a:tc>
                  <a:txBody>
                    <a:bodyPr/>
                    <a:lstStyle/>
                    <a:p>
                      <a:r>
                        <a:rPr lang="en-US" sz="1200"/>
                        <a:t>DBS</a:t>
                      </a:r>
                    </a:p>
                  </a:txBody>
                  <a:tcPr/>
                </a:tc>
                <a:tc>
                  <a:txBody>
                    <a:bodyPr/>
                    <a:lstStyle/>
                    <a:p>
                      <a:r>
                        <a:rPr lang="en-US" sz="1200"/>
                        <a:t>50</a:t>
                      </a:r>
                    </a:p>
                  </a:txBody>
                  <a:tcPr/>
                </a:tc>
                <a:tc>
                  <a:txBody>
                    <a:bodyPr/>
                    <a:lstStyle/>
                    <a:p>
                      <a:r>
                        <a:rPr lang="en-US" sz="1200"/>
                        <a:t>Market</a:t>
                      </a:r>
                    </a:p>
                  </a:txBody>
                  <a:tcPr/>
                </a:tc>
                <a:tc>
                  <a:txBody>
                    <a:bodyPr/>
                    <a:lstStyle/>
                    <a:p>
                      <a:r>
                        <a:rPr lang="en-US" sz="1200"/>
                        <a:t>50</a:t>
                      </a:r>
                    </a:p>
                  </a:txBody>
                  <a:tcPr/>
                </a:tc>
                <a:tc>
                  <a:txBody>
                    <a:bodyPr/>
                    <a:lstStyle/>
                    <a:p>
                      <a:endParaRPr lang="en-US" sz="1200"/>
                    </a:p>
                  </a:txBody>
                  <a:tcPr/>
                </a:tc>
                <a:tc>
                  <a:txBody>
                    <a:bodyPr/>
                    <a:lstStyle/>
                    <a:p>
                      <a:r>
                        <a:rPr lang="en-US" sz="1200"/>
                        <a:t>EXECUTED</a:t>
                      </a:r>
                    </a:p>
                  </a:txBody>
                  <a:tcPr/>
                </a:tc>
                <a:tc>
                  <a:txBody>
                    <a:bodyPr/>
                    <a:lstStyle/>
                    <a:p>
                      <a:r>
                        <a:rPr lang="en-US" sz="1200"/>
                        <a:t>21 Feb 2021</a:t>
                      </a:r>
                    </a:p>
                  </a:txBody>
                  <a:tcPr/>
                </a:tc>
                <a:extLst>
                  <a:ext uri="{0D108BD9-81ED-4DB2-BD59-A6C34878D82A}">
                    <a16:rowId xmlns:a16="http://schemas.microsoft.com/office/drawing/2014/main" xmlns="" val="534756045"/>
                  </a:ext>
                </a:extLst>
              </a:tr>
              <a:tr h="410783">
                <a:tc>
                  <a:txBody>
                    <a:bodyPr/>
                    <a:lstStyle/>
                    <a:p>
                      <a:r>
                        <a:rPr lang="en-US" sz="1200"/>
                        <a:t>3</a:t>
                      </a:r>
                    </a:p>
                  </a:txBody>
                  <a:tcPr/>
                </a:tc>
                <a:tc>
                  <a:txBody>
                    <a:bodyPr/>
                    <a:lstStyle/>
                    <a:p>
                      <a:r>
                        <a:rPr lang="en-US" sz="1200"/>
                        <a:t>DBS</a:t>
                      </a:r>
                    </a:p>
                  </a:txBody>
                  <a:tcPr/>
                </a:tc>
                <a:tc>
                  <a:txBody>
                    <a:bodyPr/>
                    <a:lstStyle/>
                    <a:p>
                      <a:r>
                        <a:rPr lang="en-US" sz="1200"/>
                        <a:t>50</a:t>
                      </a:r>
                    </a:p>
                  </a:txBody>
                  <a:tcPr/>
                </a:tc>
                <a:tc>
                  <a:txBody>
                    <a:bodyPr/>
                    <a:lstStyle/>
                    <a:p>
                      <a:r>
                        <a:rPr lang="en-US" sz="1200"/>
                        <a:t>Limit</a:t>
                      </a:r>
                    </a:p>
                  </a:txBody>
                  <a:tcPr/>
                </a:tc>
                <a:tc>
                  <a:txBody>
                    <a:bodyPr/>
                    <a:lstStyle/>
                    <a:p>
                      <a:r>
                        <a:rPr lang="en-US" sz="1200"/>
                        <a:t>0</a:t>
                      </a:r>
                    </a:p>
                  </a:txBody>
                  <a:tcPr/>
                </a:tc>
                <a:tc>
                  <a:txBody>
                    <a:bodyPr/>
                    <a:lstStyle/>
                    <a:p>
                      <a:r>
                        <a:rPr lang="en-US" sz="1200"/>
                        <a:t>140</a:t>
                      </a:r>
                    </a:p>
                  </a:txBody>
                  <a:tcPr/>
                </a:tc>
                <a:tc>
                  <a:txBody>
                    <a:bodyPr/>
                    <a:lstStyle/>
                    <a:p>
                      <a:r>
                        <a:rPr lang="en-US" sz="1200"/>
                        <a:t>REJECTED</a:t>
                      </a:r>
                    </a:p>
                  </a:txBody>
                  <a:tcPr/>
                </a:tc>
                <a:tc>
                  <a:txBody>
                    <a:bodyPr/>
                    <a:lstStyle/>
                    <a:p>
                      <a:r>
                        <a:rPr lang="en-US" sz="1200"/>
                        <a:t>21 Feb 2021</a:t>
                      </a:r>
                    </a:p>
                  </a:txBody>
                  <a:tcPr/>
                </a:tc>
                <a:extLst>
                  <a:ext uri="{0D108BD9-81ED-4DB2-BD59-A6C34878D82A}">
                    <a16:rowId xmlns:a16="http://schemas.microsoft.com/office/drawing/2014/main" xmlns="" val="592460930"/>
                  </a:ext>
                </a:extLst>
              </a:tr>
            </a:tbl>
          </a:graphicData>
        </a:graphic>
      </p:graphicFrame>
      <p:pic>
        <p:nvPicPr>
          <p:cNvPr id="43" name="Picture 42">
            <a:extLst>
              <a:ext uri="{FF2B5EF4-FFF2-40B4-BE49-F238E27FC236}">
                <a16:creationId xmlns:a16="http://schemas.microsoft.com/office/drawing/2014/main" xmlns="" id="{ECB23491-D3AB-7A45-BB25-AED034B220B9}"/>
              </a:ext>
            </a:extLst>
          </p:cNvPr>
          <p:cNvPicPr>
            <a:picLocks noChangeAspect="1"/>
          </p:cNvPicPr>
          <p:nvPr/>
        </p:nvPicPr>
        <p:blipFill>
          <a:blip r:embed="rId3"/>
          <a:stretch>
            <a:fillRect/>
          </a:stretch>
        </p:blipFill>
        <p:spPr>
          <a:xfrm>
            <a:off x="9258638" y="168964"/>
            <a:ext cx="2653072" cy="856995"/>
          </a:xfrm>
          <a:prstGeom prst="rect">
            <a:avLst/>
          </a:prstGeom>
        </p:spPr>
      </p:pic>
      <p:sp>
        <p:nvSpPr>
          <p:cNvPr id="10" name="Rectangle 9">
            <a:extLst>
              <a:ext uri="{FF2B5EF4-FFF2-40B4-BE49-F238E27FC236}">
                <a16:creationId xmlns:a16="http://schemas.microsoft.com/office/drawing/2014/main" xmlns="" id="{C343B5C7-B6A0-8043-B690-17DBF7D9EA0C}"/>
              </a:ext>
            </a:extLst>
          </p:cNvPr>
          <p:cNvSpPr/>
          <p:nvPr/>
        </p:nvSpPr>
        <p:spPr>
          <a:xfrm>
            <a:off x="280290" y="338241"/>
            <a:ext cx="2730171" cy="523220"/>
          </a:xfrm>
          <a:prstGeom prst="rect">
            <a:avLst/>
          </a:prstGeom>
        </p:spPr>
        <p:txBody>
          <a:bodyPr wrap="none">
            <a:spAutoFit/>
          </a:bodyPr>
          <a:lstStyle/>
          <a:p>
            <a:pPr lvl="0">
              <a:defRPr/>
            </a:pPr>
            <a:r>
              <a:rPr lang="en-US" sz="2800">
                <a:solidFill>
                  <a:srgbClr val="FF0000"/>
                </a:solidFill>
                <a:latin typeface="Avenir Light" charset="0"/>
                <a:ea typeface="Avenir Light" charset="0"/>
                <a:cs typeface="Avenir Light" charset="0"/>
              </a:rPr>
              <a:t>Admin Screen-3</a:t>
            </a:r>
            <a:endParaRPr lang="en-US" sz="2800">
              <a:solidFill>
                <a:srgbClr val="FF0000"/>
              </a:solidFill>
              <a:latin typeface="Calibri" charset="0"/>
            </a:endParaRPr>
          </a:p>
        </p:txBody>
      </p:sp>
      <p:sp>
        <p:nvSpPr>
          <p:cNvPr id="44" name="TextBox 43">
            <a:extLst>
              <a:ext uri="{FF2B5EF4-FFF2-40B4-BE49-F238E27FC236}">
                <a16:creationId xmlns:a16="http://schemas.microsoft.com/office/drawing/2014/main" xmlns="" id="{97EFCFE3-B532-E149-95E7-607FDA6DBE06}"/>
              </a:ext>
            </a:extLst>
          </p:cNvPr>
          <p:cNvSpPr txBox="1"/>
          <p:nvPr/>
        </p:nvSpPr>
        <p:spPr>
          <a:xfrm>
            <a:off x="5043787" y="1120850"/>
            <a:ext cx="5849500" cy="369332"/>
          </a:xfrm>
          <a:prstGeom prst="rect">
            <a:avLst/>
          </a:prstGeom>
          <a:noFill/>
        </p:spPr>
        <p:txBody>
          <a:bodyPr wrap="square" rtlCol="0">
            <a:spAutoFit/>
          </a:bodyPr>
          <a:lstStyle/>
          <a:p>
            <a:r>
              <a:rPr lang="en-US">
                <a:solidFill>
                  <a:schemeClr val="bg1"/>
                </a:solidFill>
              </a:rPr>
              <a:t>Buttons to OPEN/CLOSE the Market</a:t>
            </a:r>
            <a:r>
              <a:rPr lang="en-US"/>
              <a:t>. </a:t>
            </a:r>
          </a:p>
        </p:txBody>
      </p:sp>
      <p:sp>
        <p:nvSpPr>
          <p:cNvPr id="45" name="Rectangle 44">
            <a:extLst>
              <a:ext uri="{FF2B5EF4-FFF2-40B4-BE49-F238E27FC236}">
                <a16:creationId xmlns:a16="http://schemas.microsoft.com/office/drawing/2014/main" xmlns="" id="{856048E2-F0F5-2347-B040-F0AAB6301B5A}"/>
              </a:ext>
            </a:extLst>
          </p:cNvPr>
          <p:cNvSpPr/>
          <p:nvPr/>
        </p:nvSpPr>
        <p:spPr bwMode="auto">
          <a:xfrm>
            <a:off x="2666432" y="1120850"/>
            <a:ext cx="1985082" cy="409575"/>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bg1"/>
                </a:solidFill>
                <a:latin typeface="Arial" panose="020B0604020202020204" pitchFamily="34" charset="0"/>
              </a:rPr>
              <a:t>CLOSE Market</a:t>
            </a:r>
            <a:endParaRPr kumimoji="0" lang="en-SG" sz="2000" b="1" i="0" u="none" strike="noStrike" cap="none" normalizeH="0" baseline="0">
              <a:ln>
                <a:noFill/>
              </a:ln>
              <a:solidFill>
                <a:schemeClr val="bg1"/>
              </a:solidFill>
              <a:effectLst/>
              <a:latin typeface="Arial" panose="020B0604020202020204" pitchFamily="34" charset="0"/>
            </a:endParaRPr>
          </a:p>
        </p:txBody>
      </p:sp>
      <p:sp>
        <p:nvSpPr>
          <p:cNvPr id="51" name="Rectangle 50">
            <a:extLst>
              <a:ext uri="{FF2B5EF4-FFF2-40B4-BE49-F238E27FC236}">
                <a16:creationId xmlns:a16="http://schemas.microsoft.com/office/drawing/2014/main" xmlns="" id="{5F851F21-8D5F-8444-BDF3-18DEF49FC2FB}"/>
              </a:ext>
            </a:extLst>
          </p:cNvPr>
          <p:cNvSpPr/>
          <p:nvPr/>
        </p:nvSpPr>
        <p:spPr bwMode="auto">
          <a:xfrm>
            <a:off x="4173942" y="2025119"/>
            <a:ext cx="1221324" cy="247672"/>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a:ln>
                  <a:noFill/>
                </a:ln>
                <a:effectLst/>
                <a:latin typeface="Arial" panose="020B0604020202020204" pitchFamily="34" charset="0"/>
              </a:rPr>
              <a:t>To Date</a:t>
            </a:r>
            <a:endParaRPr kumimoji="0" lang="en-SG" sz="2000" i="0" u="none" strike="noStrike" cap="none" normalizeH="0" baseline="0">
              <a:ln>
                <a:noFill/>
              </a:ln>
              <a:effectLst/>
              <a:latin typeface="Arial" panose="020B0604020202020204" pitchFamily="34" charset="0"/>
            </a:endParaRPr>
          </a:p>
        </p:txBody>
      </p:sp>
      <p:sp>
        <p:nvSpPr>
          <p:cNvPr id="53" name="Rectangle 52">
            <a:extLst>
              <a:ext uri="{FF2B5EF4-FFF2-40B4-BE49-F238E27FC236}">
                <a16:creationId xmlns:a16="http://schemas.microsoft.com/office/drawing/2014/main" xmlns="" id="{461288A1-D93E-0442-BB6F-7E35F5BD4922}"/>
              </a:ext>
            </a:extLst>
          </p:cNvPr>
          <p:cNvSpPr/>
          <p:nvPr/>
        </p:nvSpPr>
        <p:spPr bwMode="auto">
          <a:xfrm>
            <a:off x="6301409" y="1962594"/>
            <a:ext cx="1565006" cy="409575"/>
          </a:xfrm>
          <a:prstGeom prst="rect">
            <a:avLst/>
          </a:prstGeom>
          <a:solidFill>
            <a:srgbClr val="0070C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Arial" panose="020B0604020202020204" pitchFamily="34" charset="0"/>
              </a:rPr>
              <a:t>Show Orders</a:t>
            </a:r>
            <a:endParaRPr kumimoji="0" lang="en-SG" sz="1400" b="1" i="0" u="none" strike="noStrike" cap="none" normalizeH="0" baseline="0">
              <a:ln>
                <a:noFill/>
              </a:ln>
              <a:solidFill>
                <a:schemeClr val="bg1"/>
              </a:solidFill>
              <a:effectLst/>
              <a:latin typeface="Arial" panose="020B0604020202020204" pitchFamily="34" charset="0"/>
            </a:endParaRPr>
          </a:p>
        </p:txBody>
      </p:sp>
      <p:sp>
        <p:nvSpPr>
          <p:cNvPr id="14" name="Rectangle 13">
            <a:extLst>
              <a:ext uri="{FF2B5EF4-FFF2-40B4-BE49-F238E27FC236}">
                <a16:creationId xmlns:a16="http://schemas.microsoft.com/office/drawing/2014/main" xmlns="" id="{153A733B-6552-C645-8B27-F34DFF6A29A7}"/>
              </a:ext>
            </a:extLst>
          </p:cNvPr>
          <p:cNvSpPr/>
          <p:nvPr/>
        </p:nvSpPr>
        <p:spPr>
          <a:xfrm>
            <a:off x="7132983" y="3376630"/>
            <a:ext cx="5059017" cy="646331"/>
          </a:xfrm>
          <a:prstGeom prst="rect">
            <a:avLst/>
          </a:prstGeom>
        </p:spPr>
        <p:txBody>
          <a:bodyPr wrap="square">
            <a:spAutoFit/>
          </a:bodyPr>
          <a:lstStyle/>
          <a:p>
            <a:endParaRPr lang="en-US">
              <a:solidFill>
                <a:schemeClr val="bg1"/>
              </a:solidFill>
            </a:endParaRPr>
          </a:p>
          <a:p>
            <a:endParaRPr lang="en-US">
              <a:solidFill>
                <a:schemeClr val="bg1"/>
              </a:solidFill>
            </a:endParaRPr>
          </a:p>
        </p:txBody>
      </p:sp>
      <p:sp>
        <p:nvSpPr>
          <p:cNvPr id="16" name="Rectangle 15">
            <a:extLst>
              <a:ext uri="{FF2B5EF4-FFF2-40B4-BE49-F238E27FC236}">
                <a16:creationId xmlns:a16="http://schemas.microsoft.com/office/drawing/2014/main" xmlns="" id="{7B4A2A5B-895F-6340-BFD5-6894A032DF8F}"/>
              </a:ext>
            </a:extLst>
          </p:cNvPr>
          <p:cNvSpPr/>
          <p:nvPr/>
        </p:nvSpPr>
        <p:spPr bwMode="auto">
          <a:xfrm>
            <a:off x="289409" y="1962594"/>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a:solidFill>
                  <a:schemeClr val="bg1"/>
                </a:solidFill>
                <a:latin typeface="Arial" panose="020B0604020202020204" pitchFamily="34" charset="0"/>
              </a:rPr>
              <a:t>Select Stock</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17" name="Rectangle 16">
            <a:extLst>
              <a:ext uri="{FF2B5EF4-FFF2-40B4-BE49-F238E27FC236}">
                <a16:creationId xmlns:a16="http://schemas.microsoft.com/office/drawing/2014/main" xmlns="" id="{6A3BDAB9-01EF-CC4A-8A40-F9585BDFCDD4}"/>
              </a:ext>
            </a:extLst>
          </p:cNvPr>
          <p:cNvSpPr/>
          <p:nvPr/>
        </p:nvSpPr>
        <p:spPr bwMode="auto">
          <a:xfrm>
            <a:off x="280290" y="2183994"/>
            <a:ext cx="1478187" cy="40957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latin typeface="Arial" panose="020B0604020202020204" pitchFamily="34" charset="0"/>
              </a:rPr>
              <a:t>DBS…</a:t>
            </a:r>
            <a:endParaRPr kumimoji="0" lang="en-SG" sz="2000" i="0" u="none" strike="noStrike" cap="none" normalizeH="0" baseline="0">
              <a:ln>
                <a:noFill/>
              </a:ln>
              <a:effectLst/>
              <a:latin typeface="Arial" panose="020B0604020202020204" pitchFamily="34" charset="0"/>
            </a:endParaRPr>
          </a:p>
        </p:txBody>
      </p:sp>
      <p:sp>
        <p:nvSpPr>
          <p:cNvPr id="18" name="Arrow: Down 49">
            <a:extLst>
              <a:ext uri="{FF2B5EF4-FFF2-40B4-BE49-F238E27FC236}">
                <a16:creationId xmlns:a16="http://schemas.microsoft.com/office/drawing/2014/main" xmlns="" id="{A01C1009-E7F2-D341-89CB-513649DBB49E}"/>
              </a:ext>
            </a:extLst>
          </p:cNvPr>
          <p:cNvSpPr/>
          <p:nvPr/>
        </p:nvSpPr>
        <p:spPr bwMode="auto">
          <a:xfrm flipH="1">
            <a:off x="1161635" y="2284001"/>
            <a:ext cx="316551" cy="310889"/>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800" b="1" i="0" u="none" strike="noStrike" cap="none" normalizeH="0" baseline="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xmlns="" id="{304EEDC9-964D-C444-9E0D-43FADBBCA500}"/>
              </a:ext>
            </a:extLst>
          </p:cNvPr>
          <p:cNvSpPr/>
          <p:nvPr/>
        </p:nvSpPr>
        <p:spPr bwMode="auto">
          <a:xfrm>
            <a:off x="441784" y="5732358"/>
            <a:ext cx="1439702" cy="40008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i="0" u="none" strike="noStrike" cap="none" normalizeH="0" baseline="0">
              <a:ln>
                <a:noFill/>
              </a:ln>
              <a:effectLst/>
              <a:latin typeface="Arial" panose="020B0604020202020204" pitchFamily="34" charset="0"/>
            </a:endParaRPr>
          </a:p>
        </p:txBody>
      </p:sp>
      <p:sp>
        <p:nvSpPr>
          <p:cNvPr id="20" name="Rectangle 19">
            <a:extLst>
              <a:ext uri="{FF2B5EF4-FFF2-40B4-BE49-F238E27FC236}">
                <a16:creationId xmlns:a16="http://schemas.microsoft.com/office/drawing/2014/main" xmlns="" id="{86E56984-5C7A-E34F-B6CC-043833C0B139}"/>
              </a:ext>
            </a:extLst>
          </p:cNvPr>
          <p:cNvSpPr/>
          <p:nvPr/>
        </p:nvSpPr>
        <p:spPr bwMode="auto">
          <a:xfrm>
            <a:off x="2385667" y="5732358"/>
            <a:ext cx="1439702" cy="400085"/>
          </a:xfrm>
          <a:prstGeom prst="rect">
            <a:avLst/>
          </a:prstGeom>
          <a:solidFill>
            <a:schemeClr val="bg1"/>
          </a:solidFill>
          <a:ln>
            <a:solidFill>
              <a:srgbClr val="00B0F0"/>
            </a:solid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i="0" u="none" strike="noStrike" cap="none" normalizeH="0" baseline="0">
              <a:ln>
                <a:noFill/>
              </a:ln>
              <a:effectLst/>
              <a:latin typeface="Arial" panose="020B0604020202020204" pitchFamily="34" charset="0"/>
            </a:endParaRPr>
          </a:p>
        </p:txBody>
      </p:sp>
      <p:sp>
        <p:nvSpPr>
          <p:cNvPr id="21" name="Rectangle 20">
            <a:extLst>
              <a:ext uri="{FF2B5EF4-FFF2-40B4-BE49-F238E27FC236}">
                <a16:creationId xmlns:a16="http://schemas.microsoft.com/office/drawing/2014/main" xmlns="" id="{CA94E57D-6BBA-BB48-BF1A-FF00AFFC666B}"/>
              </a:ext>
            </a:extLst>
          </p:cNvPr>
          <p:cNvSpPr/>
          <p:nvPr/>
        </p:nvSpPr>
        <p:spPr bwMode="auto">
          <a:xfrm>
            <a:off x="4396725" y="5722868"/>
            <a:ext cx="1565006" cy="409575"/>
          </a:xfrm>
          <a:prstGeom prst="rect">
            <a:avLst/>
          </a:prstGeom>
          <a:solidFill>
            <a:schemeClr val="tx2"/>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Arial" panose="020B0604020202020204" pitchFamily="34" charset="0"/>
              </a:rPr>
              <a:t>Execute Orders</a:t>
            </a:r>
            <a:endParaRPr kumimoji="0" lang="en-SG" sz="1400" b="1" i="0" u="none" strike="noStrike" cap="none" normalizeH="0" baseline="0">
              <a:ln>
                <a:noFill/>
              </a:ln>
              <a:solidFill>
                <a:schemeClr val="bg1"/>
              </a:solidFill>
              <a:effectLst/>
              <a:latin typeface="Arial" panose="020B0604020202020204" pitchFamily="34" charset="0"/>
            </a:endParaRPr>
          </a:p>
        </p:txBody>
      </p:sp>
      <p:sp>
        <p:nvSpPr>
          <p:cNvPr id="23" name="Rectangle 22">
            <a:extLst>
              <a:ext uri="{FF2B5EF4-FFF2-40B4-BE49-F238E27FC236}">
                <a16:creationId xmlns:a16="http://schemas.microsoft.com/office/drawing/2014/main" xmlns="" id="{1C9E25E1-F7CA-6440-B938-19493BE0C402}"/>
              </a:ext>
            </a:extLst>
          </p:cNvPr>
          <p:cNvSpPr/>
          <p:nvPr/>
        </p:nvSpPr>
        <p:spPr bwMode="auto">
          <a:xfrm>
            <a:off x="453096" y="5478394"/>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bg1"/>
                </a:solidFill>
                <a:effectLst/>
                <a:latin typeface="Arial" panose="020B0604020202020204" pitchFamily="34" charset="0"/>
              </a:rPr>
              <a:t>Execution Qty</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24" name="Rectangle 23">
            <a:extLst>
              <a:ext uri="{FF2B5EF4-FFF2-40B4-BE49-F238E27FC236}">
                <a16:creationId xmlns:a16="http://schemas.microsoft.com/office/drawing/2014/main" xmlns="" id="{398B70AB-BC22-6B45-8ACA-E5BFB1DAB68C}"/>
              </a:ext>
            </a:extLst>
          </p:cNvPr>
          <p:cNvSpPr/>
          <p:nvPr/>
        </p:nvSpPr>
        <p:spPr bwMode="auto">
          <a:xfrm>
            <a:off x="2376593" y="5478283"/>
            <a:ext cx="1478186" cy="239511"/>
          </a:xfrm>
          <a:prstGeom prst="rect">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a:solidFill>
                  <a:schemeClr val="bg1"/>
                </a:solidFill>
                <a:latin typeface="Arial" panose="020B0604020202020204" pitchFamily="34" charset="0"/>
              </a:rPr>
              <a:t>Execution Price</a:t>
            </a:r>
            <a:endParaRPr kumimoji="0" lang="en-SG" sz="1200" b="1" i="0" u="none" strike="noStrike" cap="none" normalizeH="0" baseline="0">
              <a:ln>
                <a:noFill/>
              </a:ln>
              <a:solidFill>
                <a:schemeClr val="bg1"/>
              </a:solidFill>
              <a:effectLst/>
              <a:latin typeface="Arial" panose="020B0604020202020204" pitchFamily="34" charset="0"/>
            </a:endParaRPr>
          </a:p>
        </p:txBody>
      </p:sp>
      <p:sp>
        <p:nvSpPr>
          <p:cNvPr id="3" name="TextBox 2">
            <a:extLst>
              <a:ext uri="{FF2B5EF4-FFF2-40B4-BE49-F238E27FC236}">
                <a16:creationId xmlns:a16="http://schemas.microsoft.com/office/drawing/2014/main" xmlns="" id="{2A09C5D8-1ADE-9848-9D24-1052315F683C}"/>
              </a:ext>
            </a:extLst>
          </p:cNvPr>
          <p:cNvSpPr txBox="1"/>
          <p:nvPr/>
        </p:nvSpPr>
        <p:spPr>
          <a:xfrm>
            <a:off x="6533087" y="5347252"/>
            <a:ext cx="4708070" cy="1200329"/>
          </a:xfrm>
          <a:prstGeom prst="rect">
            <a:avLst/>
          </a:prstGeom>
          <a:noFill/>
        </p:spPr>
        <p:txBody>
          <a:bodyPr wrap="square" rtlCol="0">
            <a:spAutoFit/>
          </a:bodyPr>
          <a:lstStyle/>
          <a:p>
            <a:r>
              <a:rPr lang="en-US">
                <a:solidFill>
                  <a:schemeClr val="bg1"/>
                </a:solidFill>
              </a:rPr>
              <a:t>After second execution , both the ACCEPTED orders quantity has been completed and status changes to EXECUTED. After this no new execution can be submitted .</a:t>
            </a:r>
          </a:p>
        </p:txBody>
      </p:sp>
    </p:spTree>
    <p:extLst>
      <p:ext uri="{BB962C8B-B14F-4D97-AF65-F5344CB8AC3E}">
        <p14:creationId xmlns:p14="http://schemas.microsoft.com/office/powerpoint/2010/main" val="2632213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xmlns="" id="{20A40325-651A-C24A-AE0B-AEEE32533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xmlns="" id="{598DA6CF-E5A1-0D43-98B0-BF3A763BE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24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F995F94-1828-4D4F-9F60-3CBA203FA370}"/>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xmlns="" id="{D20F6315-C062-42A0-ABF5-5E6E212679FD}"/>
              </a:ext>
            </a:extLst>
          </p:cNvPr>
          <p:cNvSpPr/>
          <p:nvPr/>
        </p:nvSpPr>
        <p:spPr>
          <a:xfrm>
            <a:off x="182966" y="106972"/>
            <a:ext cx="4947188" cy="70788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srgbClr val="FF0000"/>
                </a:solidFill>
                <a:effectLst/>
                <a:uLnTx/>
                <a:uFillTx/>
                <a:latin typeface="Avenir Light" charset="0"/>
                <a:ea typeface="Avenir Light" charset="0"/>
                <a:cs typeface="Avenir Light" charset="0"/>
              </a:rPr>
              <a:t> SCORING </a:t>
            </a:r>
            <a:r>
              <a:rPr lang="en-US" sz="4000">
                <a:solidFill>
                  <a:srgbClr val="FF0000"/>
                </a:solidFill>
                <a:latin typeface="Avenir Light" charset="0"/>
                <a:ea typeface="Avenir Light" charset="0"/>
                <a:cs typeface="Avenir Light" charset="0"/>
              </a:rPr>
              <a:t>CRITERIA</a:t>
            </a:r>
            <a:endParaRPr kumimoji="0" lang="en-US" sz="4000" b="0" i="0" u="none" strike="noStrike" kern="1200" cap="none" spc="0" normalizeH="0" baseline="0" noProof="0">
              <a:ln>
                <a:noFill/>
              </a:ln>
              <a:solidFill>
                <a:srgbClr val="FF0000"/>
              </a:solidFill>
              <a:effectLst/>
              <a:uLnTx/>
              <a:uFillTx/>
              <a:latin typeface="Calibri" charset="0"/>
            </a:endParaRPr>
          </a:p>
        </p:txBody>
      </p:sp>
      <p:graphicFrame>
        <p:nvGraphicFramePr>
          <p:cNvPr id="2" name="Table 5">
            <a:extLst>
              <a:ext uri="{FF2B5EF4-FFF2-40B4-BE49-F238E27FC236}">
                <a16:creationId xmlns:a16="http://schemas.microsoft.com/office/drawing/2014/main" xmlns="" id="{10C7AE46-354E-4037-81FC-12D5821D9C6B}"/>
              </a:ext>
            </a:extLst>
          </p:cNvPr>
          <p:cNvGraphicFramePr>
            <a:graphicFrameLocks noGrp="1"/>
          </p:cNvGraphicFramePr>
          <p:nvPr/>
        </p:nvGraphicFramePr>
        <p:xfrm>
          <a:off x="1933575" y="1498253"/>
          <a:ext cx="7259192" cy="2806057"/>
        </p:xfrm>
        <a:graphic>
          <a:graphicData uri="http://schemas.openxmlformats.org/drawingml/2006/table">
            <a:tbl>
              <a:tblPr firstRow="1" bandRow="1">
                <a:tableStyleId>{5C22544A-7EE6-4342-B048-85BDC9FD1C3A}</a:tableStyleId>
              </a:tblPr>
              <a:tblGrid>
                <a:gridCol w="1814798">
                  <a:extLst>
                    <a:ext uri="{9D8B030D-6E8A-4147-A177-3AD203B41FA5}">
                      <a16:colId xmlns:a16="http://schemas.microsoft.com/office/drawing/2014/main" xmlns="" val="3882916217"/>
                    </a:ext>
                  </a:extLst>
                </a:gridCol>
                <a:gridCol w="1814798">
                  <a:extLst>
                    <a:ext uri="{9D8B030D-6E8A-4147-A177-3AD203B41FA5}">
                      <a16:colId xmlns:a16="http://schemas.microsoft.com/office/drawing/2014/main" xmlns="" val="3492329877"/>
                    </a:ext>
                  </a:extLst>
                </a:gridCol>
                <a:gridCol w="1814798">
                  <a:extLst>
                    <a:ext uri="{9D8B030D-6E8A-4147-A177-3AD203B41FA5}">
                      <a16:colId xmlns:a16="http://schemas.microsoft.com/office/drawing/2014/main" xmlns="" val="8957251"/>
                    </a:ext>
                  </a:extLst>
                </a:gridCol>
                <a:gridCol w="1814798">
                  <a:extLst>
                    <a:ext uri="{9D8B030D-6E8A-4147-A177-3AD203B41FA5}">
                      <a16:colId xmlns:a16="http://schemas.microsoft.com/office/drawing/2014/main" xmlns="" val="195267026"/>
                    </a:ext>
                  </a:extLst>
                </a:gridCol>
              </a:tblGrid>
              <a:tr h="595887">
                <a:tc>
                  <a:txBody>
                    <a:bodyPr/>
                    <a:lstStyle/>
                    <a:p>
                      <a:r>
                        <a:rPr lang="en-US"/>
                        <a:t>Screen</a:t>
                      </a:r>
                    </a:p>
                  </a:txBody>
                  <a:tcPr>
                    <a:solidFill>
                      <a:srgbClr val="FF0000"/>
                    </a:solidFill>
                  </a:tcPr>
                </a:tc>
                <a:tc>
                  <a:txBody>
                    <a:bodyPr/>
                    <a:lstStyle/>
                    <a:p>
                      <a:r>
                        <a:rPr lang="en-US"/>
                        <a:t>Weightage</a:t>
                      </a:r>
                    </a:p>
                  </a:txBody>
                  <a:tcPr>
                    <a:solidFill>
                      <a:srgbClr val="FF0000"/>
                    </a:solidFill>
                  </a:tcPr>
                </a:tc>
                <a:tc>
                  <a:txBody>
                    <a:bodyPr/>
                    <a:lstStyle/>
                    <a:p>
                      <a:r>
                        <a:rPr lang="en-US"/>
                        <a:t>Admin</a:t>
                      </a:r>
                    </a:p>
                  </a:txBody>
                  <a:tcPr>
                    <a:solidFill>
                      <a:srgbClr val="FF0000"/>
                    </a:solidFill>
                  </a:tcPr>
                </a:tc>
                <a:tc>
                  <a:txBody>
                    <a:bodyPr/>
                    <a:lstStyle/>
                    <a:p>
                      <a:r>
                        <a:rPr lang="en-US"/>
                        <a:t>Customers</a:t>
                      </a:r>
                    </a:p>
                  </a:txBody>
                  <a:tcPr>
                    <a:solidFill>
                      <a:srgbClr val="FF0000"/>
                    </a:solidFill>
                  </a:tcPr>
                </a:tc>
                <a:extLst>
                  <a:ext uri="{0D108BD9-81ED-4DB2-BD59-A6C34878D82A}">
                    <a16:rowId xmlns:a16="http://schemas.microsoft.com/office/drawing/2014/main" xmlns="" val="595134824"/>
                  </a:ext>
                </a:extLst>
              </a:tr>
              <a:tr h="345236">
                <a:tc>
                  <a:txBody>
                    <a:bodyPr/>
                    <a:lstStyle/>
                    <a:p>
                      <a:r>
                        <a:rPr lang="en-US" sz="1400"/>
                        <a:t>UI</a:t>
                      </a:r>
                    </a:p>
                  </a:txBody>
                  <a:tcPr/>
                </a:tc>
                <a:tc>
                  <a:txBody>
                    <a:bodyPr/>
                    <a:lstStyle/>
                    <a:p>
                      <a:r>
                        <a:rPr lang="en-US"/>
                        <a:t>20</a:t>
                      </a:r>
                    </a:p>
                  </a:txBody>
                  <a:tcPr/>
                </a:tc>
                <a:tc>
                  <a:txBody>
                    <a:bodyPr/>
                    <a:lstStyle/>
                    <a:p>
                      <a:r>
                        <a:rPr lang="en-US"/>
                        <a:t>10</a:t>
                      </a:r>
                    </a:p>
                  </a:txBody>
                  <a:tcPr/>
                </a:tc>
                <a:tc>
                  <a:txBody>
                    <a:bodyPr/>
                    <a:lstStyle/>
                    <a:p>
                      <a:r>
                        <a:rPr lang="en-US"/>
                        <a:t>10</a:t>
                      </a:r>
                    </a:p>
                  </a:txBody>
                  <a:tcPr/>
                </a:tc>
                <a:extLst>
                  <a:ext uri="{0D108BD9-81ED-4DB2-BD59-A6C34878D82A}">
                    <a16:rowId xmlns:a16="http://schemas.microsoft.com/office/drawing/2014/main" xmlns="" val="1584742971"/>
                  </a:ext>
                </a:extLst>
              </a:tr>
              <a:tr h="681013">
                <a:tc>
                  <a:txBody>
                    <a:bodyPr/>
                    <a:lstStyle/>
                    <a:p>
                      <a:r>
                        <a:rPr lang="en-US" sz="1400"/>
                        <a:t>Business Logic + API / Services</a:t>
                      </a:r>
                    </a:p>
                  </a:txBody>
                  <a:tcPr/>
                </a:tc>
                <a:tc>
                  <a:txBody>
                    <a:bodyPr/>
                    <a:lstStyle/>
                    <a:p>
                      <a:r>
                        <a:rPr lang="en-US"/>
                        <a:t>40</a:t>
                      </a:r>
                    </a:p>
                  </a:txBody>
                  <a:tcPr/>
                </a:tc>
                <a:tc>
                  <a:txBody>
                    <a:bodyPr/>
                    <a:lstStyle/>
                    <a:p>
                      <a:r>
                        <a:rPr lang="en-US"/>
                        <a:t>20</a:t>
                      </a:r>
                    </a:p>
                  </a:txBody>
                  <a:tcPr/>
                </a:tc>
                <a:tc>
                  <a:txBody>
                    <a:bodyPr/>
                    <a:lstStyle/>
                    <a:p>
                      <a:r>
                        <a:rPr lang="en-US"/>
                        <a:t>20</a:t>
                      </a:r>
                    </a:p>
                  </a:txBody>
                  <a:tcPr/>
                </a:tc>
                <a:extLst>
                  <a:ext uri="{0D108BD9-81ED-4DB2-BD59-A6C34878D82A}">
                    <a16:rowId xmlns:a16="http://schemas.microsoft.com/office/drawing/2014/main" xmlns="" val="2930943198"/>
                  </a:ext>
                </a:extLst>
              </a:tr>
              <a:tr h="681013">
                <a:tc>
                  <a:txBody>
                    <a:bodyPr/>
                    <a:lstStyle/>
                    <a:p>
                      <a:r>
                        <a:rPr lang="en-US" sz="1400"/>
                        <a:t>End to End Integration</a:t>
                      </a:r>
                    </a:p>
                  </a:txBody>
                  <a:tcPr/>
                </a:tc>
                <a:tc>
                  <a:txBody>
                    <a:bodyPr/>
                    <a:lstStyle/>
                    <a:p>
                      <a:r>
                        <a:rPr lang="en-US"/>
                        <a:t>20</a:t>
                      </a:r>
                    </a:p>
                  </a:txBody>
                  <a:tcPr/>
                </a:tc>
                <a:tc>
                  <a:txBody>
                    <a:bodyPr/>
                    <a:lstStyle/>
                    <a:p>
                      <a:r>
                        <a:rPr lang="en-US"/>
                        <a:t>10</a:t>
                      </a:r>
                    </a:p>
                  </a:txBody>
                  <a:tcPr/>
                </a:tc>
                <a:tc>
                  <a:txBody>
                    <a:bodyPr/>
                    <a:lstStyle/>
                    <a:p>
                      <a:r>
                        <a:rPr lang="en-US"/>
                        <a:t>10</a:t>
                      </a:r>
                    </a:p>
                  </a:txBody>
                  <a:tcPr/>
                </a:tc>
                <a:extLst>
                  <a:ext uri="{0D108BD9-81ED-4DB2-BD59-A6C34878D82A}">
                    <a16:rowId xmlns:a16="http://schemas.microsoft.com/office/drawing/2014/main" xmlns="" val="3369614314"/>
                  </a:ext>
                </a:extLst>
              </a:tr>
              <a:tr h="482384">
                <a:tc>
                  <a:txBody>
                    <a:bodyPr/>
                    <a:lstStyle/>
                    <a:p>
                      <a:r>
                        <a:rPr lang="en-US" sz="1400"/>
                        <a:t>Additional Bonus</a:t>
                      </a:r>
                    </a:p>
                  </a:txBody>
                  <a:tcPr/>
                </a:tc>
                <a:tc>
                  <a:txBody>
                    <a:bodyPr/>
                    <a:lstStyle/>
                    <a:p>
                      <a:r>
                        <a:rPr lang="en-US"/>
                        <a:t>10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3405430415"/>
                  </a:ext>
                </a:extLst>
              </a:tr>
            </a:tbl>
          </a:graphicData>
        </a:graphic>
      </p:graphicFrame>
      <p:sp>
        <p:nvSpPr>
          <p:cNvPr id="8" name="Rectangle 7">
            <a:extLst>
              <a:ext uri="{FF2B5EF4-FFF2-40B4-BE49-F238E27FC236}">
                <a16:creationId xmlns:a16="http://schemas.microsoft.com/office/drawing/2014/main" xmlns="" id="{CC481036-03D6-4BC6-9977-B26FB2F2E643}"/>
              </a:ext>
            </a:extLst>
          </p:cNvPr>
          <p:cNvSpPr/>
          <p:nvPr/>
        </p:nvSpPr>
        <p:spPr>
          <a:xfrm>
            <a:off x="1933574" y="4766770"/>
            <a:ext cx="9039225" cy="923330"/>
          </a:xfrm>
          <a:prstGeom prst="rect">
            <a:avLst/>
          </a:prstGeom>
        </p:spPr>
        <p:txBody>
          <a:bodyPr wrap="square">
            <a:spAutoFit/>
          </a:bodyPr>
          <a:lstStyle/>
          <a:p>
            <a:pPr marL="285750" indent="-285750">
              <a:buFont typeface="Arial" panose="020B0604020202020204" pitchFamily="34" charset="0"/>
              <a:buChar char="•"/>
            </a:pPr>
            <a:r>
              <a:rPr lang="en-US">
                <a:solidFill>
                  <a:schemeClr val="bg1"/>
                </a:solidFill>
              </a:rPr>
              <a:t>Additional Bonus points will be awarded for any extra implementation including but not limited to data validation, usability, user interface.</a:t>
            </a:r>
            <a:endParaRPr lang="en-US"/>
          </a:p>
          <a:p>
            <a:endParaRPr lang="en-US">
              <a:solidFill>
                <a:schemeClr val="bg1"/>
              </a:solidFill>
            </a:endParaRPr>
          </a:p>
        </p:txBody>
      </p:sp>
      <p:pic>
        <p:nvPicPr>
          <p:cNvPr id="9" name="Picture 8">
            <a:extLst>
              <a:ext uri="{FF2B5EF4-FFF2-40B4-BE49-F238E27FC236}">
                <a16:creationId xmlns:a16="http://schemas.microsoft.com/office/drawing/2014/main" xmlns="" id="{15529A8C-31ED-48CA-8C16-E4B4650474FA}"/>
              </a:ext>
            </a:extLst>
          </p:cNvPr>
          <p:cNvPicPr>
            <a:picLocks noChangeAspect="1"/>
          </p:cNvPicPr>
          <p:nvPr/>
        </p:nvPicPr>
        <p:blipFill>
          <a:blip r:embed="rId3"/>
          <a:stretch>
            <a:fillRect/>
          </a:stretch>
        </p:blipFill>
        <p:spPr>
          <a:xfrm>
            <a:off x="9359049" y="106972"/>
            <a:ext cx="2653072" cy="856995"/>
          </a:xfrm>
          <a:prstGeom prst="rect">
            <a:avLst/>
          </a:prstGeom>
        </p:spPr>
      </p:pic>
    </p:spTree>
    <p:extLst>
      <p:ext uri="{BB962C8B-B14F-4D97-AF65-F5344CB8AC3E}">
        <p14:creationId xmlns:p14="http://schemas.microsoft.com/office/powerpoint/2010/main" val="407873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5A9E563D-2B85-404B-AF14-B20C9BA7E60A}"/>
              </a:ext>
            </a:extLst>
          </p:cNvPr>
          <p:cNvPicPr>
            <a:picLocks noChangeAspect="1"/>
          </p:cNvPicPr>
          <p:nvPr/>
        </p:nvPicPr>
        <p:blipFill>
          <a:blip r:embed="rId3"/>
          <a:stretch>
            <a:fillRect/>
          </a:stretch>
        </p:blipFill>
        <p:spPr>
          <a:xfrm>
            <a:off x="0" y="0"/>
            <a:ext cx="12192000" cy="6858000"/>
          </a:xfrm>
          <a:prstGeom prst="rect">
            <a:avLst/>
          </a:prstGeom>
        </p:spPr>
      </p:pic>
      <p:sp>
        <p:nvSpPr>
          <p:cNvPr id="11" name="Rounded Rectangle 10"/>
          <p:cNvSpPr/>
          <p:nvPr/>
        </p:nvSpPr>
        <p:spPr>
          <a:xfrm flipH="1">
            <a:off x="0" y="2249576"/>
            <a:ext cx="12192000" cy="1785711"/>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a:solidFill>
                <a:srgbClr val="D2292D"/>
              </a:solidFill>
              <a:latin typeface="Avenir Medium" charset="0"/>
              <a:ea typeface="Avenir Medium" charset="0"/>
              <a:cs typeface="Avenir Medium" charset="0"/>
            </a:endParaRPr>
          </a:p>
        </p:txBody>
      </p:sp>
      <p:sp>
        <p:nvSpPr>
          <p:cNvPr id="7" name="Rounded Rectangle 6"/>
          <p:cNvSpPr/>
          <p:nvPr/>
        </p:nvSpPr>
        <p:spPr>
          <a:xfrm flipH="1">
            <a:off x="308976" y="1353775"/>
            <a:ext cx="12191999" cy="533400"/>
          </a:xfrm>
          <a:prstGeom prst="roundRect">
            <a:avLst>
              <a:gd name="adj" fmla="val 1008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a:solidFill>
                  <a:srgbClr val="FF0000"/>
                </a:solidFill>
                <a:latin typeface="Avenir Black" charset="0"/>
                <a:ea typeface="Avenir Black" charset="0"/>
                <a:cs typeface="Avenir Black" charset="0"/>
              </a:rPr>
              <a:t>#1 PROBLEM STATEMENT</a:t>
            </a:r>
          </a:p>
        </p:txBody>
      </p:sp>
      <p:sp>
        <p:nvSpPr>
          <p:cNvPr id="4" name="TextBox 3">
            <a:extLst>
              <a:ext uri="{FF2B5EF4-FFF2-40B4-BE49-F238E27FC236}">
                <a16:creationId xmlns:a16="http://schemas.microsoft.com/office/drawing/2014/main" xmlns="" id="{3B9FCF01-32F1-4428-8108-BAFB6FF6F755}"/>
              </a:ext>
            </a:extLst>
          </p:cNvPr>
          <p:cNvSpPr txBox="1"/>
          <p:nvPr/>
        </p:nvSpPr>
        <p:spPr>
          <a:xfrm>
            <a:off x="1961975" y="2721114"/>
            <a:ext cx="8466552" cy="707886"/>
          </a:xfrm>
          <a:prstGeom prst="rect">
            <a:avLst/>
          </a:prstGeom>
          <a:noFill/>
        </p:spPr>
        <p:txBody>
          <a:bodyPr wrap="square" rtlCol="0">
            <a:spAutoFit/>
          </a:bodyPr>
          <a:lstStyle/>
          <a:p>
            <a:pPr lvl="0" algn="ctr">
              <a:defRPr/>
            </a:pPr>
            <a:r>
              <a:rPr kumimoji="0" lang="en-US" sz="4000" b="0" i="0" u="none" strike="noStrike" kern="1200" cap="none" spc="0" normalizeH="0" baseline="0" noProof="0">
                <a:ln>
                  <a:noFill/>
                </a:ln>
                <a:solidFill>
                  <a:prstClr val="black"/>
                </a:solidFill>
                <a:effectLst/>
                <a:uLnTx/>
                <a:uFillTx/>
                <a:latin typeface="Avenir Light" charset="0"/>
                <a:ea typeface="Avenir Light" charset="0"/>
                <a:cs typeface="Avenir Light" charset="0"/>
              </a:rPr>
              <a:t>Customer Rating System</a:t>
            </a:r>
          </a:p>
        </p:txBody>
      </p:sp>
      <p:pic>
        <p:nvPicPr>
          <p:cNvPr id="10" name="Picture 9">
            <a:extLst>
              <a:ext uri="{FF2B5EF4-FFF2-40B4-BE49-F238E27FC236}">
                <a16:creationId xmlns:a16="http://schemas.microsoft.com/office/drawing/2014/main" xmlns="" id="{02ADD50E-AA57-4F08-B659-D40DA5634708}"/>
              </a:ext>
            </a:extLst>
          </p:cNvPr>
          <p:cNvPicPr>
            <a:picLocks noChangeAspect="1"/>
          </p:cNvPicPr>
          <p:nvPr/>
        </p:nvPicPr>
        <p:blipFill>
          <a:blip r:embed="rId4"/>
          <a:stretch>
            <a:fillRect/>
          </a:stretch>
        </p:blipFill>
        <p:spPr>
          <a:xfrm>
            <a:off x="7545996" y="192738"/>
            <a:ext cx="4472392" cy="1444671"/>
          </a:xfrm>
          <a:prstGeom prst="rect">
            <a:avLst/>
          </a:prstGeom>
        </p:spPr>
      </p:pic>
    </p:spTree>
    <p:extLst>
      <p:ext uri="{BB962C8B-B14F-4D97-AF65-F5344CB8AC3E}">
        <p14:creationId xmlns:p14="http://schemas.microsoft.com/office/powerpoint/2010/main" val="95085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9C83A8F-65A0-490D-9234-8F2F1E849B84}"/>
              </a:ext>
            </a:extLst>
          </p:cNvPr>
          <p:cNvPicPr>
            <a:picLocks noChangeAspect="1"/>
          </p:cNvPicPr>
          <p:nvPr/>
        </p:nvPicPr>
        <p:blipFill>
          <a:blip r:embed="rId3"/>
          <a:stretch>
            <a:fillRect/>
          </a:stretch>
        </p:blipFill>
        <p:spPr>
          <a:xfrm>
            <a:off x="0" y="0"/>
            <a:ext cx="12192000" cy="6858000"/>
          </a:xfrm>
          <a:prstGeom prst="rect">
            <a:avLst/>
          </a:prstGeom>
        </p:spPr>
      </p:pic>
      <p:sp>
        <p:nvSpPr>
          <p:cNvPr id="11" name="Rounded Rectangle 10"/>
          <p:cNvSpPr/>
          <p:nvPr/>
        </p:nvSpPr>
        <p:spPr>
          <a:xfrm flipH="1">
            <a:off x="0" y="-60673"/>
            <a:ext cx="12192000" cy="147989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sp>
        <p:nvSpPr>
          <p:cNvPr id="2" name="Rectangle 1"/>
          <p:cNvSpPr/>
          <p:nvPr/>
        </p:nvSpPr>
        <p:spPr>
          <a:xfrm>
            <a:off x="4643198" y="325333"/>
            <a:ext cx="2905604" cy="70788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srgbClr val="FF0000"/>
                </a:solidFill>
                <a:effectLst/>
                <a:uLnTx/>
                <a:uFillTx/>
                <a:latin typeface="Avenir Light" charset="0"/>
                <a:ea typeface="Avenir Light" charset="0"/>
                <a:cs typeface="Avenir Light" charset="0"/>
              </a:rPr>
              <a:t>MOTIVATION</a:t>
            </a:r>
            <a:endParaRPr kumimoji="0" lang="en-US" sz="4000" b="0" i="0" u="none" strike="noStrike" kern="1200" cap="none" spc="0" normalizeH="0" baseline="0" noProof="0">
              <a:ln>
                <a:noFill/>
              </a:ln>
              <a:solidFill>
                <a:srgbClr val="FF0000"/>
              </a:solidFill>
              <a:effectLst/>
              <a:uLnTx/>
              <a:uFillTx/>
              <a:latin typeface="Calibri" charset="0"/>
            </a:endParaRPr>
          </a:p>
        </p:txBody>
      </p:sp>
      <p:sp>
        <p:nvSpPr>
          <p:cNvPr id="8" name="Rounded Rectangle 7"/>
          <p:cNvSpPr/>
          <p:nvPr/>
        </p:nvSpPr>
        <p:spPr>
          <a:xfrm flipH="1">
            <a:off x="600072" y="1843088"/>
            <a:ext cx="11258552" cy="4356142"/>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D0689497-5354-4210-AE87-4A896B7834D2}"/>
              </a:ext>
            </a:extLst>
          </p:cNvPr>
          <p:cNvSpPr txBox="1"/>
          <p:nvPr/>
        </p:nvSpPr>
        <p:spPr>
          <a:xfrm>
            <a:off x="257176" y="1875592"/>
            <a:ext cx="11085243" cy="1588127"/>
          </a:xfrm>
          <a:prstGeom prst="rect">
            <a:avLst/>
          </a:prstGeom>
          <a:noFill/>
        </p:spPr>
        <p:txBody>
          <a:bodyPr wrap="square" rtlCol="0">
            <a:spAutoFit/>
          </a:bodyPr>
          <a:lstStyle/>
          <a:p>
            <a:pPr marL="0" indent="0">
              <a:lnSpc>
                <a:spcPct val="90000"/>
              </a:lnSpc>
              <a:buNone/>
            </a:pPr>
            <a:r>
              <a:rPr lang="en-GB" dirty="0">
                <a:solidFill>
                  <a:schemeClr val="bg1"/>
                </a:solidFill>
              </a:rPr>
              <a:t>Marketing campaigns are critical to the growth of any business. Your marketing efforts help you establish your brand name, stand out from the crowd, and reach out to your target audience. Failing to focus on your marketing campaigns can cost you a lot of </a:t>
            </a:r>
            <a:r>
              <a:rPr lang="en-GB" dirty="0" err="1">
                <a:solidFill>
                  <a:schemeClr val="bg1"/>
                </a:solidFill>
              </a:rPr>
              <a:t>buildup</a:t>
            </a:r>
            <a:r>
              <a:rPr lang="en-GB" dirty="0">
                <a:solidFill>
                  <a:schemeClr val="bg1"/>
                </a:solidFill>
              </a:rPr>
              <a:t> and growth opportunities</a:t>
            </a:r>
            <a:r>
              <a:rPr lang="en-GB" dirty="0" smtClean="0">
                <a:solidFill>
                  <a:schemeClr val="bg1"/>
                </a:solidFill>
              </a:rPr>
              <a:t>.</a:t>
            </a:r>
          </a:p>
          <a:p>
            <a:pPr marL="0" indent="0">
              <a:lnSpc>
                <a:spcPct val="90000"/>
              </a:lnSpc>
              <a:buNone/>
            </a:pPr>
            <a:endParaRPr lang="en-US" dirty="0">
              <a:solidFill>
                <a:schemeClr val="bg1"/>
              </a:solidFill>
            </a:endParaRPr>
          </a:p>
          <a:p>
            <a:pPr marL="0" indent="0">
              <a:lnSpc>
                <a:spcPct val="90000"/>
              </a:lnSpc>
              <a:buNone/>
            </a:pPr>
            <a:r>
              <a:rPr lang="en-US" dirty="0">
                <a:solidFill>
                  <a:schemeClr val="bg1"/>
                </a:solidFill>
              </a:rPr>
              <a:t>Our business problem is </a:t>
            </a:r>
            <a:r>
              <a:rPr lang="en-US" dirty="0" smtClean="0">
                <a:solidFill>
                  <a:schemeClr val="bg1"/>
                </a:solidFill>
              </a:rPr>
              <a:t>to launch  a campaign and  </a:t>
            </a:r>
            <a:r>
              <a:rPr lang="en-US" dirty="0">
                <a:solidFill>
                  <a:schemeClr val="bg1"/>
                </a:solidFill>
              </a:rPr>
              <a:t>the success of the campaign by monitoring metrics such as open rates, click-through rates, conversions, and return on </a:t>
            </a:r>
            <a:r>
              <a:rPr lang="en-US" dirty="0" smtClean="0">
                <a:solidFill>
                  <a:schemeClr val="bg1"/>
                </a:solidFill>
              </a:rPr>
              <a:t>investment.</a:t>
            </a:r>
            <a:endParaRPr lang="en-US" dirty="0">
              <a:solidFill>
                <a:schemeClr val="bg1"/>
              </a:solidFill>
            </a:endParaRPr>
          </a:p>
        </p:txBody>
      </p:sp>
      <p:pic>
        <p:nvPicPr>
          <p:cNvPr id="12" name="Picture 8">
            <a:extLst>
              <a:ext uri="{FF2B5EF4-FFF2-40B4-BE49-F238E27FC236}">
                <a16:creationId xmlns:a16="http://schemas.microsoft.com/office/drawing/2014/main" xmlns="" id="{60B518CB-E8A4-414B-93B6-E0D2B1F49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85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F5A844C-D229-4EDE-83B2-2A6C5DBEF657}"/>
              </a:ext>
            </a:extLst>
          </p:cNvPr>
          <p:cNvPicPr>
            <a:picLocks noChangeAspect="1"/>
          </p:cNvPicPr>
          <p:nvPr/>
        </p:nvPicPr>
        <p:blipFill>
          <a:blip r:embed="rId3"/>
          <a:stretch>
            <a:fillRect/>
          </a:stretch>
        </p:blipFill>
        <p:spPr>
          <a:xfrm>
            <a:off x="0" y="0"/>
            <a:ext cx="12192000" cy="6858000"/>
          </a:xfrm>
          <a:prstGeom prst="rect">
            <a:avLst/>
          </a:prstGeom>
        </p:spPr>
      </p:pic>
      <p:sp>
        <p:nvSpPr>
          <p:cNvPr id="11" name="Rounded Rectangle 10"/>
          <p:cNvSpPr/>
          <p:nvPr/>
        </p:nvSpPr>
        <p:spPr>
          <a:xfrm flipH="1">
            <a:off x="0" y="-42863"/>
            <a:ext cx="12192000" cy="134778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sp>
        <p:nvSpPr>
          <p:cNvPr id="2" name="Rectangle 1"/>
          <p:cNvSpPr/>
          <p:nvPr/>
        </p:nvSpPr>
        <p:spPr>
          <a:xfrm>
            <a:off x="4621799" y="261563"/>
            <a:ext cx="3190104" cy="70788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srgbClr val="FF0000"/>
                </a:solidFill>
                <a:effectLst/>
                <a:uLnTx/>
                <a:uFillTx/>
                <a:latin typeface="Avenir Light" charset="0"/>
                <a:ea typeface="Avenir Light" charset="0"/>
                <a:cs typeface="Avenir Light" charset="0"/>
              </a:rPr>
              <a:t>DELIVERABLES</a:t>
            </a:r>
            <a:endParaRPr kumimoji="0" lang="en-US" sz="4000" b="0" i="0" u="none" strike="noStrike" kern="1200" cap="none" spc="0" normalizeH="0" baseline="0" noProof="0">
              <a:ln>
                <a:noFill/>
              </a:ln>
              <a:solidFill>
                <a:srgbClr val="FF0000"/>
              </a:solidFill>
              <a:effectLst/>
              <a:uLnTx/>
              <a:uFillTx/>
              <a:latin typeface="Calibri" charset="0"/>
            </a:endParaRPr>
          </a:p>
        </p:txBody>
      </p:sp>
      <p:sp>
        <p:nvSpPr>
          <p:cNvPr id="10" name="Rounded Rectangle 9"/>
          <p:cNvSpPr/>
          <p:nvPr/>
        </p:nvSpPr>
        <p:spPr>
          <a:xfrm flipH="1">
            <a:off x="501849" y="2524124"/>
            <a:ext cx="11430003" cy="3925085"/>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r>
              <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rPr>
              <a:t>The application can be a mobile or web application.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r>
              <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rPr>
              <a:t>The app should provide an interface to configure ( delete , add and update) rules and capability to display latest rules on UI</a:t>
            </a:r>
            <a:r>
              <a:rPr lang="en-US" dirty="0">
                <a:solidFill>
                  <a:prstClr val="white">
                    <a:lumMod val="95000"/>
                  </a:prstClr>
                </a:solidFill>
                <a:latin typeface="Calibri" panose="020F0502020204030204"/>
                <a:ea typeface="Avenir Light" charset="0"/>
                <a:cs typeface="Avenir Light"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r>
              <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rPr>
              <a:t>The app should have ability to read input data of customer from </a:t>
            </a:r>
            <a:r>
              <a:rPr kumimoji="0" lang="en-US" b="0" i="0" u="none" strike="noStrike" kern="1200" cap="none" spc="0" normalizeH="0" baseline="0" noProof="0" dirty="0" err="1">
                <a:ln>
                  <a:noFill/>
                </a:ln>
                <a:solidFill>
                  <a:prstClr val="white">
                    <a:lumMod val="95000"/>
                  </a:prstClr>
                </a:solidFill>
                <a:effectLst/>
                <a:uLnTx/>
                <a:uFillTx/>
                <a:latin typeface="Calibri" panose="020F0502020204030204"/>
                <a:ea typeface="Avenir Light" charset="0"/>
                <a:cs typeface="Avenir Light" charset="0"/>
              </a:rPr>
              <a:t>csv</a:t>
            </a:r>
            <a:r>
              <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rPr>
              <a:t>, read rules from DB , apply the rules , store output in DB and display </a:t>
            </a:r>
            <a:r>
              <a:rPr kumimoji="0" lang="en-US" b="0" i="0" u="none" strike="noStrike" kern="1200" cap="none" spc="0" normalizeH="0" baseline="0" noProof="0" dirty="0" smtClean="0">
                <a:ln>
                  <a:noFill/>
                </a:ln>
                <a:solidFill>
                  <a:prstClr val="white">
                    <a:lumMod val="95000"/>
                  </a:prstClr>
                </a:solidFill>
                <a:effectLst/>
                <a:uLnTx/>
                <a:uFillTx/>
                <a:latin typeface="Calibri" panose="020F0502020204030204"/>
                <a:ea typeface="Avenir Light" charset="0"/>
                <a:cs typeface="Avenir Light" charset="0"/>
              </a:rPr>
              <a:t>customer response</a:t>
            </a:r>
            <a:r>
              <a:rPr kumimoji="0" lang="en-US" b="0" i="0" u="none" strike="noStrike" kern="1200" cap="none" spc="0" normalizeH="0" noProof="0" dirty="0" smtClean="0">
                <a:ln>
                  <a:noFill/>
                </a:ln>
                <a:solidFill>
                  <a:prstClr val="white">
                    <a:lumMod val="95000"/>
                  </a:prstClr>
                </a:solidFill>
                <a:effectLst/>
                <a:uLnTx/>
                <a:uFillTx/>
                <a:latin typeface="Calibri" panose="020F0502020204030204"/>
                <a:ea typeface="Avenir Light" charset="0"/>
                <a:cs typeface="Avenir Light" charset="0"/>
              </a:rPr>
              <a:t> </a:t>
            </a:r>
            <a:r>
              <a:rPr kumimoji="0" lang="en-US" b="0" i="0" u="none" strike="noStrike" kern="1200" cap="none" spc="0" normalizeH="0" baseline="0" noProof="0" dirty="0" smtClean="0">
                <a:ln>
                  <a:noFill/>
                </a:ln>
                <a:solidFill>
                  <a:prstClr val="white">
                    <a:lumMod val="95000"/>
                  </a:prstClr>
                </a:solidFill>
                <a:effectLst/>
                <a:uLnTx/>
                <a:uFillTx/>
                <a:latin typeface="Calibri" panose="020F0502020204030204"/>
                <a:ea typeface="Avenir Light" charset="0"/>
                <a:cs typeface="Avenir Light" charset="0"/>
              </a:rPr>
              <a:t>on </a:t>
            </a:r>
            <a:r>
              <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rPr>
              <a:t>UI with some advance filter (</a:t>
            </a:r>
            <a:r>
              <a:rPr kumimoji="0" lang="en-US" b="0" i="0" u="none" strike="noStrike" kern="1200" cap="none" spc="0" normalizeH="0" baseline="0" noProof="0" dirty="0" err="1">
                <a:ln>
                  <a:noFill/>
                </a:ln>
                <a:solidFill>
                  <a:prstClr val="white">
                    <a:lumMod val="95000"/>
                  </a:prstClr>
                </a:solidFill>
                <a:effectLst/>
                <a:uLnTx/>
                <a:uFillTx/>
                <a:latin typeface="Calibri" panose="020F0502020204030204"/>
                <a:ea typeface="Avenir Light" charset="0"/>
                <a:cs typeface="Avenir Light" charset="0"/>
              </a:rPr>
              <a:t>i.e</a:t>
            </a:r>
            <a:r>
              <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rPr>
              <a:t>: get customer by name, </a:t>
            </a:r>
            <a:r>
              <a:rPr kumimoji="0" lang="en-US" b="0" i="0" u="none" strike="noStrike" kern="1200" cap="none" spc="0" normalizeH="0" baseline="0" noProof="0" dirty="0" err="1" smtClean="0">
                <a:ln>
                  <a:noFill/>
                </a:ln>
                <a:solidFill>
                  <a:prstClr val="white">
                    <a:lumMod val="95000"/>
                  </a:prstClr>
                </a:solidFill>
                <a:effectLst/>
                <a:uLnTx/>
                <a:uFillTx/>
                <a:latin typeface="Calibri" panose="020F0502020204030204"/>
                <a:ea typeface="Avenir Light" charset="0"/>
                <a:cs typeface="Avenir Light" charset="0"/>
              </a:rPr>
              <a:t>cust_Contact</a:t>
            </a:r>
            <a:r>
              <a:rPr kumimoji="0" lang="en-US" b="0" i="0" u="none" strike="noStrike" kern="1200" cap="none" spc="0" normalizeH="0" baseline="0" noProof="0" dirty="0" smtClean="0">
                <a:ln>
                  <a:noFill/>
                </a:ln>
                <a:solidFill>
                  <a:prstClr val="white">
                    <a:lumMod val="95000"/>
                  </a:prstClr>
                </a:solidFill>
                <a:effectLst/>
                <a:uLnTx/>
                <a:uFillTx/>
                <a:latin typeface="Calibri" panose="020F0502020204030204"/>
                <a:ea typeface="Avenir Light" charset="0"/>
                <a:cs typeface="Avenir Light" charset="0"/>
              </a:rPr>
              <a:t>  </a:t>
            </a:r>
            <a:r>
              <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defRPr/>
            </a:pPr>
            <a:r>
              <a:rPr lang="en-US" dirty="0">
                <a:solidFill>
                  <a:prstClr val="white">
                    <a:lumMod val="95000"/>
                  </a:prstClr>
                </a:solidFill>
                <a:latin typeface="Calibri" panose="020F0502020204030204"/>
                <a:ea typeface="Avenir Light" charset="0"/>
                <a:cs typeface="Avenir Light" charset="0"/>
              </a:rPr>
              <a:t>Highlight HIGH </a:t>
            </a:r>
            <a:r>
              <a:rPr lang="en-US" dirty="0" smtClean="0">
                <a:solidFill>
                  <a:prstClr val="white">
                    <a:lumMod val="95000"/>
                  </a:prstClr>
                </a:solidFill>
                <a:latin typeface="Calibri" panose="020F0502020204030204"/>
                <a:ea typeface="Avenir Light" charset="0"/>
                <a:cs typeface="Avenir Light" charset="0"/>
              </a:rPr>
              <a:t>probable customers  </a:t>
            </a:r>
            <a:r>
              <a:rPr lang="en-US" dirty="0" smtClean="0">
                <a:solidFill>
                  <a:prstClr val="white">
                    <a:lumMod val="95000"/>
                  </a:prstClr>
                </a:solidFill>
                <a:latin typeface="Calibri" panose="020F0502020204030204"/>
                <a:ea typeface="Avenir Light" charset="0"/>
                <a:cs typeface="Avenir Light" charset="0"/>
              </a:rPr>
              <a:t>interested in the product </a:t>
            </a:r>
            <a:r>
              <a:rPr lang="en-US" dirty="0" smtClean="0">
                <a:solidFill>
                  <a:prstClr val="white">
                    <a:lumMod val="95000"/>
                  </a:prstClr>
                </a:solidFill>
                <a:latin typeface="Calibri" panose="020F0502020204030204"/>
                <a:ea typeface="Avenir Light" charset="0"/>
                <a:cs typeface="Avenir Light" charset="0"/>
              </a:rPr>
              <a:t>in </a:t>
            </a:r>
            <a:r>
              <a:rPr lang="en-US" dirty="0">
                <a:solidFill>
                  <a:prstClr val="white">
                    <a:lumMod val="95000"/>
                  </a:prstClr>
                </a:solidFill>
                <a:latin typeface="Calibri" panose="020F0502020204030204"/>
                <a:ea typeface="Avenir Light" charset="0"/>
                <a:cs typeface="Avenir Light" charset="0"/>
              </a:rPr>
              <a:t>red, MEDIUM in blue &amp; LOW in yellow on UI.</a:t>
            </a:r>
            <a:endPar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endParaRPr>
          </a:p>
          <a:p>
            <a:pPr marR="0" lvl="0" algn="l" defTabSz="914400" rtl="0" eaLnBrk="0" fontAlgn="base" latinLnBrk="0" hangingPunct="0">
              <a:lnSpc>
                <a:spcPct val="100000"/>
              </a:lnSpc>
              <a:spcBef>
                <a:spcPct val="0"/>
              </a:spcBef>
              <a:spcAft>
                <a:spcPct val="0"/>
              </a:spcAft>
              <a:buClrTx/>
              <a:buSzTx/>
              <a:tabLst/>
              <a:defRPr/>
            </a:pPr>
            <a:r>
              <a:rPr lang="en-US" b="1" dirty="0">
                <a:solidFill>
                  <a:prstClr val="white">
                    <a:lumMod val="95000"/>
                  </a:prstClr>
                </a:solidFill>
                <a:latin typeface="Calibri" panose="020F0502020204030204"/>
                <a:ea typeface="Avenir Light" charset="0"/>
                <a:cs typeface="Avenir Light" charset="0"/>
              </a:rPr>
              <a:t>Note: </a:t>
            </a:r>
          </a:p>
          <a:p>
            <a:pPr marL="342900" lvl="0" indent="-342900">
              <a:buFont typeface="Arial" panose="020B0604020202020204" pitchFamily="34" charset="0"/>
              <a:buChar char="•"/>
              <a:defRPr/>
            </a:pPr>
            <a:r>
              <a:rPr lang="en-US" dirty="0">
                <a:solidFill>
                  <a:prstClr val="white">
                    <a:lumMod val="95000"/>
                  </a:prstClr>
                </a:solidFill>
                <a:latin typeface="Calibri" panose="020F0502020204030204"/>
                <a:ea typeface="Avenir Light" charset="0"/>
                <a:cs typeface="Avenir Light" charset="0"/>
              </a:rPr>
              <a:t>Languages can be used: C++, Java, Python, .NET</a:t>
            </a:r>
          </a:p>
          <a:p>
            <a:pPr marL="342900" lvl="0" indent="-342900">
              <a:buFont typeface="Arial" panose="020B0604020202020204" pitchFamily="34" charset="0"/>
              <a:buChar char="•"/>
              <a:defRPr/>
            </a:pPr>
            <a:endParaRPr lang="en-US" dirty="0">
              <a:solidFill>
                <a:prstClr val="white">
                  <a:lumMod val="95000"/>
                </a:prstClr>
              </a:solidFill>
              <a:latin typeface="Calibri" panose="020F0502020204030204"/>
              <a:ea typeface="Avenir Light" charset="0"/>
              <a:cs typeface="Avenir Light" charset="0"/>
            </a:endParaRPr>
          </a:p>
          <a:p>
            <a:pPr>
              <a:defRPr/>
            </a:pPr>
            <a:r>
              <a:rPr lang="en-US" dirty="0">
                <a:latin typeface="Calibri" panose="020F0502020204030204"/>
                <a:ea typeface="Avenir Light" charset="0"/>
                <a:cs typeface="Avenir Light" charset="0"/>
              </a:rPr>
              <a:t>Below points are good to have (Optional):</a:t>
            </a:r>
          </a:p>
          <a:p>
            <a:pPr marL="342900" indent="-342900">
              <a:buFont typeface="+mj-lt"/>
              <a:buAutoNum type="arabicPeriod"/>
            </a:pPr>
            <a:r>
              <a:rPr lang="en-IN" dirty="0">
                <a:latin typeface="Calibri" panose="020F0502020204030204" pitchFamily="34" charset="0"/>
                <a:cs typeface="Calibri" panose="020F0502020204030204" pitchFamily="34" charset="0"/>
              </a:rPr>
              <a:t>Visualize the customer segmentation(Cluster) based on </a:t>
            </a:r>
            <a:r>
              <a:rPr lang="en-IN" dirty="0" smtClean="0">
                <a:latin typeface="Calibri" panose="020F0502020204030204" pitchFamily="34" charset="0"/>
                <a:cs typeface="Calibri" panose="020F0502020204030204" pitchFamily="34" charset="0"/>
              </a:rPr>
              <a:t>interest </a:t>
            </a:r>
            <a:r>
              <a:rPr lang="en-IN" dirty="0" smtClean="0">
                <a:latin typeface="Calibri" panose="020F0502020204030204" pitchFamily="34" charset="0"/>
                <a:cs typeface="Calibri" panose="020F0502020204030204" pitchFamily="34" charset="0"/>
              </a:rPr>
              <a:t>(High</a:t>
            </a:r>
            <a:r>
              <a:rPr lang="en-IN" dirty="0">
                <a:latin typeface="Calibri" panose="020F0502020204030204" pitchFamily="34" charset="0"/>
                <a:cs typeface="Calibri" panose="020F0502020204030204" pitchFamily="34" charset="0"/>
              </a:rPr>
              <a:t>, Medium and Low). (Chart Type - Cluster)</a:t>
            </a:r>
          </a:p>
          <a:p>
            <a:pPr marL="342900" indent="-342900">
              <a:buFont typeface="+mj-lt"/>
              <a:buAutoNum type="arabicPeriod"/>
            </a:pPr>
            <a:r>
              <a:rPr lang="en-IN" dirty="0">
                <a:latin typeface="Calibri" panose="020F0502020204030204" pitchFamily="34" charset="0"/>
                <a:cs typeface="Calibri" panose="020F0502020204030204" pitchFamily="34" charset="0"/>
              </a:rPr>
              <a:t>Visualize the count of customers based on </a:t>
            </a:r>
            <a:r>
              <a:rPr lang="en-IN" dirty="0" smtClean="0">
                <a:latin typeface="Calibri" panose="020F0502020204030204" pitchFamily="34" charset="0"/>
                <a:cs typeface="Calibri" panose="020F0502020204030204" pitchFamily="34" charset="0"/>
              </a:rPr>
              <a:t>interest(High</a:t>
            </a:r>
            <a:r>
              <a:rPr lang="en-IN" dirty="0">
                <a:latin typeface="Calibri" panose="020F0502020204030204" pitchFamily="34" charset="0"/>
                <a:cs typeface="Calibri" panose="020F0502020204030204" pitchFamily="34" charset="0"/>
              </a:rPr>
              <a:t>, Medium and Low) in country level. (Chart Type - Scatter plot on customer, Countries as X-axis and Risk Type in Y-axis)</a:t>
            </a:r>
          </a:p>
          <a:p>
            <a:pPr marL="342900" indent="-342900">
              <a:buFont typeface="+mj-lt"/>
              <a:buAutoNum type="arabicPeriod"/>
            </a:pPr>
            <a:r>
              <a:rPr lang="en-IN" dirty="0">
                <a:latin typeface="Calibri" panose="020F0502020204030204" pitchFamily="34" charset="0"/>
                <a:cs typeface="Calibri" panose="020F0502020204030204" pitchFamily="34" charset="0"/>
              </a:rPr>
              <a:t>Display the Top-5 country names with maximum number of </a:t>
            </a:r>
            <a:r>
              <a:rPr lang="en-IN" dirty="0" smtClean="0">
                <a:latin typeface="Calibri" panose="020F0502020204030204" pitchFamily="34" charset="0"/>
                <a:cs typeface="Calibri" panose="020F0502020204030204" pitchFamily="34" charset="0"/>
              </a:rPr>
              <a:t>high-interested </a:t>
            </a:r>
            <a:r>
              <a:rPr lang="en-IN" dirty="0">
                <a:latin typeface="Calibri" panose="020F0502020204030204" pitchFamily="34" charset="0"/>
                <a:cs typeface="Calibri" panose="020F0502020204030204" pitchFamily="34" charset="0"/>
              </a:rPr>
              <a:t>customers. (Chart Type: Bar Char)</a:t>
            </a:r>
          </a:p>
          <a:p>
            <a:pPr marL="342900" indent="-342900">
              <a:buFont typeface="+mj-lt"/>
              <a:buAutoNum type="arabicPeriod"/>
            </a:pPr>
            <a:r>
              <a:rPr lang="en-IN" dirty="0">
                <a:latin typeface="Calibri" panose="020F0502020204030204" pitchFamily="34" charset="0"/>
                <a:cs typeface="Calibri" panose="020F0502020204030204" pitchFamily="34" charset="0"/>
              </a:rPr>
              <a:t>Display the Bottom-5 country names with very a smaller number </a:t>
            </a:r>
            <a:r>
              <a:rPr lang="en-IN">
                <a:latin typeface="Calibri" panose="020F0502020204030204" pitchFamily="34" charset="0"/>
                <a:cs typeface="Calibri" panose="020F0502020204030204" pitchFamily="34" charset="0"/>
              </a:rPr>
              <a:t>of </a:t>
            </a:r>
            <a:r>
              <a:rPr lang="en-IN">
                <a:latin typeface="Calibri" panose="020F0502020204030204" pitchFamily="34" charset="0"/>
                <a:cs typeface="Calibri" panose="020F0502020204030204" pitchFamily="34" charset="0"/>
              </a:rPr>
              <a:t>low-interested </a:t>
            </a:r>
            <a:r>
              <a:rPr lang="en-IN" dirty="0">
                <a:latin typeface="Calibri" panose="020F0502020204030204" pitchFamily="34" charset="0"/>
                <a:cs typeface="Calibri" panose="020F0502020204030204" pitchFamily="34" charset="0"/>
              </a:rPr>
              <a:t>customers. (Chart Type: Bar Char)</a:t>
            </a:r>
          </a:p>
          <a:p>
            <a:r>
              <a:rPr lang="en-IN" b="1" dirty="0">
                <a:latin typeface="Calibri" panose="020F0502020204030204" pitchFamily="34" charset="0"/>
                <a:cs typeface="Calibri" panose="020F0502020204030204" pitchFamily="34" charset="0"/>
              </a:rPr>
              <a:t>Note:</a:t>
            </a:r>
            <a:r>
              <a:rPr lang="en-IN" dirty="0">
                <a:latin typeface="Calibri" panose="020F0502020204030204" pitchFamily="34" charset="0"/>
                <a:cs typeface="Calibri" panose="020F0502020204030204" pitchFamily="34" charset="0"/>
              </a:rPr>
              <a:t> Feel free to use Excel sheet or Python-</a:t>
            </a:r>
            <a:r>
              <a:rPr lang="en-IN" dirty="0" err="1">
                <a:latin typeface="Calibri" panose="020F0502020204030204" pitchFamily="34" charset="0"/>
                <a:cs typeface="Calibri" panose="020F0502020204030204" pitchFamily="34" charset="0"/>
              </a:rPr>
              <a:t>Matplotlib</a:t>
            </a:r>
            <a:r>
              <a:rPr lang="en-IN" dirty="0">
                <a:latin typeface="Calibri" panose="020F0502020204030204" pitchFamily="34" charset="0"/>
                <a:cs typeface="Calibri" panose="020F0502020204030204" pitchFamily="34" charset="0"/>
              </a:rPr>
              <a:t> (preferred one) for the visualization.</a:t>
            </a:r>
          </a:p>
          <a:p>
            <a:endParaRPr lang="en-IN" dirty="0"/>
          </a:p>
          <a:p>
            <a:endParaRPr lang="en-IN" dirty="0"/>
          </a:p>
          <a:p>
            <a:pPr marR="0" lvl="0" algn="l" defTabSz="914400" rtl="0" eaLnBrk="0" fontAlgn="base" latinLnBrk="0" hangingPunct="0">
              <a:lnSpc>
                <a:spcPct val="100000"/>
              </a:lnSpc>
              <a:spcBef>
                <a:spcPct val="0"/>
              </a:spcBef>
              <a:spcAft>
                <a:spcPct val="0"/>
              </a:spcAft>
              <a:buClrTx/>
              <a:buSzTx/>
              <a:tabLst/>
              <a:defRPr/>
            </a:pPr>
            <a:endParaRPr kumimoji="0" lang="en-US" b="0" i="0" u="none" strike="noStrike" kern="1200" cap="none" spc="0" normalizeH="0" baseline="0" noProof="0" dirty="0">
              <a:ln>
                <a:noFill/>
              </a:ln>
              <a:solidFill>
                <a:prstClr val="white">
                  <a:lumMod val="95000"/>
                </a:prstClr>
              </a:solidFill>
              <a:effectLst/>
              <a:uLnTx/>
              <a:uFillTx/>
              <a:latin typeface="Calibri" panose="020F0502020204030204"/>
              <a:ea typeface="Avenir Light" charset="0"/>
              <a:cs typeface="Avenir Light" charset="0"/>
            </a:endParaRPr>
          </a:p>
        </p:txBody>
      </p:sp>
      <p:pic>
        <p:nvPicPr>
          <p:cNvPr id="12" name="Picture 8">
            <a:extLst>
              <a:ext uri="{FF2B5EF4-FFF2-40B4-BE49-F238E27FC236}">
                <a16:creationId xmlns:a16="http://schemas.microsoft.com/office/drawing/2014/main" xmlns="" id="{AEBD2915-2F06-4AD3-A066-08C9231CB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92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xmlns="" id="{129CD9D3-8DD0-4566-ABF1-5FAF2B35D2B5}"/>
              </a:ext>
            </a:extLst>
          </p:cNvPr>
          <p:cNvPicPr>
            <a:picLocks noChangeAspect="1"/>
          </p:cNvPicPr>
          <p:nvPr/>
        </p:nvPicPr>
        <p:blipFill>
          <a:blip r:embed="rId2"/>
          <a:stretch>
            <a:fillRect/>
          </a:stretch>
        </p:blipFill>
        <p:spPr>
          <a:xfrm>
            <a:off x="0" y="1300256"/>
            <a:ext cx="12192000" cy="5557743"/>
          </a:xfrm>
          <a:prstGeom prst="rect">
            <a:avLst/>
          </a:prstGeom>
        </p:spPr>
      </p:pic>
      <p:pic>
        <p:nvPicPr>
          <p:cNvPr id="28" name="Picture 27">
            <a:extLst>
              <a:ext uri="{FF2B5EF4-FFF2-40B4-BE49-F238E27FC236}">
                <a16:creationId xmlns:a16="http://schemas.microsoft.com/office/drawing/2014/main" xmlns="" id="{8268080B-5167-436C-B78D-148F16BB1B7E}"/>
              </a:ext>
            </a:extLst>
          </p:cNvPr>
          <p:cNvPicPr>
            <a:picLocks noChangeAspect="1"/>
          </p:cNvPicPr>
          <p:nvPr/>
        </p:nvPicPr>
        <p:blipFill>
          <a:blip r:embed="rId3"/>
          <a:stretch>
            <a:fillRect/>
          </a:stretch>
        </p:blipFill>
        <p:spPr>
          <a:xfrm>
            <a:off x="9359049" y="106972"/>
            <a:ext cx="2653072" cy="856995"/>
          </a:xfrm>
          <a:prstGeom prst="rect">
            <a:avLst/>
          </a:prstGeom>
        </p:spPr>
      </p:pic>
      <p:sp>
        <p:nvSpPr>
          <p:cNvPr id="3" name="Rectangle 2">
            <a:extLst>
              <a:ext uri="{FF2B5EF4-FFF2-40B4-BE49-F238E27FC236}">
                <a16:creationId xmlns:a16="http://schemas.microsoft.com/office/drawing/2014/main" xmlns="" id="{3B3B4903-C17D-E142-B5E5-4B10AB53D933}"/>
              </a:ext>
            </a:extLst>
          </p:cNvPr>
          <p:cNvSpPr/>
          <p:nvPr/>
        </p:nvSpPr>
        <p:spPr>
          <a:xfrm>
            <a:off x="407729" y="1662747"/>
            <a:ext cx="10277856" cy="646331"/>
          </a:xfrm>
          <a:prstGeom prst="rect">
            <a:avLst/>
          </a:prstGeom>
        </p:spPr>
        <p:txBody>
          <a:bodyPr wrap="square">
            <a:spAutoFit/>
          </a:bodyPr>
          <a:lstStyle/>
          <a:p>
            <a:r>
              <a:rPr lang="en-US">
                <a:solidFill>
                  <a:schemeClr val="bg1"/>
                </a:solidFill>
              </a:rPr>
              <a:t>If customer met any of the criteria corresponding to risk each risk category should be marked as customer risk rating accordingly.</a:t>
            </a:r>
          </a:p>
        </p:txBody>
      </p:sp>
      <p:graphicFrame>
        <p:nvGraphicFramePr>
          <p:cNvPr id="29" name="Table 28">
            <a:extLst>
              <a:ext uri="{FF2B5EF4-FFF2-40B4-BE49-F238E27FC236}">
                <a16:creationId xmlns:a16="http://schemas.microsoft.com/office/drawing/2014/main" xmlns="" id="{EC9D94DD-6F7B-B242-A8AF-60B37ABC4BA3}"/>
              </a:ext>
            </a:extLst>
          </p:cNvPr>
          <p:cNvGraphicFramePr>
            <a:graphicFrameLocks noGrp="1"/>
          </p:cNvGraphicFramePr>
          <p:nvPr>
            <p:extLst>
              <p:ext uri="{D42A27DB-BD31-4B8C-83A1-F6EECF244321}">
                <p14:modId xmlns:p14="http://schemas.microsoft.com/office/powerpoint/2010/main" val="2521473975"/>
              </p:ext>
            </p:extLst>
          </p:nvPr>
        </p:nvGraphicFramePr>
        <p:xfrm>
          <a:off x="875035" y="2425047"/>
          <a:ext cx="10277856" cy="3700242"/>
        </p:xfrm>
        <a:graphic>
          <a:graphicData uri="http://schemas.openxmlformats.org/drawingml/2006/table">
            <a:tbl>
              <a:tblPr firstRow="1" bandRow="1">
                <a:tableStyleId>{125E5076-3810-47DD-B79F-674D7AD40C01}</a:tableStyleId>
              </a:tblPr>
              <a:tblGrid>
                <a:gridCol w="3384112">
                  <a:extLst>
                    <a:ext uri="{9D8B030D-6E8A-4147-A177-3AD203B41FA5}">
                      <a16:colId xmlns:a16="http://schemas.microsoft.com/office/drawing/2014/main" xmlns="" val="1419926991"/>
                    </a:ext>
                  </a:extLst>
                </a:gridCol>
                <a:gridCol w="3509632">
                  <a:extLst>
                    <a:ext uri="{9D8B030D-6E8A-4147-A177-3AD203B41FA5}">
                      <a16:colId xmlns:a16="http://schemas.microsoft.com/office/drawing/2014/main" xmlns="" val="2440646495"/>
                    </a:ext>
                  </a:extLst>
                </a:gridCol>
                <a:gridCol w="3384112">
                  <a:extLst>
                    <a:ext uri="{9D8B030D-6E8A-4147-A177-3AD203B41FA5}">
                      <a16:colId xmlns:a16="http://schemas.microsoft.com/office/drawing/2014/main" xmlns="" val="2560170533"/>
                    </a:ext>
                  </a:extLst>
                </a:gridCol>
              </a:tblGrid>
              <a:tr h="271058">
                <a:tc>
                  <a:txBody>
                    <a:bodyPr/>
                    <a:lstStyle/>
                    <a:p>
                      <a:r>
                        <a:rPr lang="en-US" sz="1400"/>
                        <a:t>HIGH RISK</a:t>
                      </a:r>
                    </a:p>
                  </a:txBody>
                  <a:tcPr marL="57198" marR="57198" marT="28598" marB="28598"/>
                </a:tc>
                <a:tc>
                  <a:txBody>
                    <a:bodyPr/>
                    <a:lstStyle/>
                    <a:p>
                      <a:r>
                        <a:rPr lang="en-US" sz="1400"/>
                        <a:t>MEDIUM RISK</a:t>
                      </a:r>
                    </a:p>
                  </a:txBody>
                  <a:tcPr marL="57198" marR="57198" marT="28598" marB="28598"/>
                </a:tc>
                <a:tc>
                  <a:txBody>
                    <a:bodyPr/>
                    <a:lstStyle/>
                    <a:p>
                      <a:r>
                        <a:rPr lang="en-US" sz="1400"/>
                        <a:t>LOW RISK</a:t>
                      </a:r>
                    </a:p>
                  </a:txBody>
                  <a:tcPr marL="57198" marR="57198" marT="28598" marB="28598"/>
                </a:tc>
                <a:extLst>
                  <a:ext uri="{0D108BD9-81ED-4DB2-BD59-A6C34878D82A}">
                    <a16:rowId xmlns:a16="http://schemas.microsoft.com/office/drawing/2014/main" xmlns="" val="1325220365"/>
                  </a:ext>
                </a:extLst>
              </a:tr>
              <a:tr h="803659">
                <a:tc>
                  <a:txBody>
                    <a:bodyPr/>
                    <a:lstStyle/>
                    <a:p>
                      <a:r>
                        <a:rPr lang="en-US" sz="1400" b="1"/>
                        <a:t>H1: </a:t>
                      </a:r>
                      <a:r>
                        <a:rPr lang="en-US" sz="1400"/>
                        <a:t>If there are more than 10 incoming or outgoing (INN | OUT) transaction in a month from high risk country.</a:t>
                      </a:r>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M1:</a:t>
                      </a:r>
                      <a:r>
                        <a:rPr lang="en-US" sz="1400"/>
                        <a:t> If there more than 6 incoming or outgoing (INN | OUT) transaction in a month from high risk/Non-high country.</a:t>
                      </a:r>
                    </a:p>
                    <a:p>
                      <a:endParaRPr lang="en-US" sz="1400"/>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L1: </a:t>
                      </a:r>
                      <a:r>
                        <a:rPr lang="en-US" sz="1400"/>
                        <a:t>If there less than 10 incoming or outgoing (INN | OUT) transaction in a month from non-high-risk country.</a:t>
                      </a:r>
                    </a:p>
                    <a:p>
                      <a:endParaRPr lang="en-US" sz="1400"/>
                    </a:p>
                  </a:txBody>
                  <a:tcPr marL="57198" marR="57198" marT="28598" marB="28598"/>
                </a:tc>
                <a:extLst>
                  <a:ext uri="{0D108BD9-81ED-4DB2-BD59-A6C34878D82A}">
                    <a16:rowId xmlns:a16="http://schemas.microsoft.com/office/drawing/2014/main" xmlns="" val="1513182192"/>
                  </a:ext>
                </a:extLst>
              </a:tr>
              <a:tr h="803659">
                <a:tc>
                  <a:txBody>
                    <a:bodyPr/>
                    <a:lstStyle/>
                    <a:p>
                      <a:r>
                        <a:rPr lang="en-US" sz="1400" b="1"/>
                        <a:t>H2: </a:t>
                      </a:r>
                      <a:r>
                        <a:rPr lang="en-US" sz="1400"/>
                        <a:t>If sum of all incoming(INN)  transaction is more than 1000$ in a month.</a:t>
                      </a:r>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M2:</a:t>
                      </a:r>
                      <a:r>
                        <a:rPr lang="en-US" sz="1400"/>
                        <a:t> If sum of all incoming(INN)  transaction is more than 600$ and less than 1000$ in a month.</a:t>
                      </a:r>
                    </a:p>
                    <a:p>
                      <a:endParaRPr lang="en-US" sz="1400"/>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L2: </a:t>
                      </a:r>
                      <a:r>
                        <a:rPr lang="en-US" sz="1400"/>
                        <a:t>If sum of all incoming(INN)  transaction is less than 600$ in a month.</a:t>
                      </a:r>
                    </a:p>
                    <a:p>
                      <a:endParaRPr lang="en-US" sz="1400"/>
                    </a:p>
                  </a:txBody>
                  <a:tcPr marL="57198" marR="57198" marT="28598" marB="28598"/>
                </a:tc>
                <a:extLst>
                  <a:ext uri="{0D108BD9-81ED-4DB2-BD59-A6C34878D82A}">
                    <a16:rowId xmlns:a16="http://schemas.microsoft.com/office/drawing/2014/main" xmlns="" val="4005344360"/>
                  </a:ext>
                </a:extLst>
              </a:tr>
              <a:tr h="803659">
                <a:tc>
                  <a:txBody>
                    <a:bodyPr/>
                    <a:lstStyle/>
                    <a:p>
                      <a:r>
                        <a:rPr lang="en-US" sz="1400" b="1"/>
                        <a:t>H3:</a:t>
                      </a:r>
                      <a:r>
                        <a:rPr lang="en-US" sz="1400"/>
                        <a:t> If sum of all outgoing (OUT) transaction is more than 800$ in a month.</a:t>
                      </a:r>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M3:</a:t>
                      </a:r>
                      <a:r>
                        <a:rPr lang="en-US" sz="1400"/>
                        <a:t> If sum of all outgoing (OUT) transaction is more than 500$ and less than 800$ in a month.</a:t>
                      </a:r>
                    </a:p>
                    <a:p>
                      <a:endParaRPr lang="en-US" sz="1400"/>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L3: </a:t>
                      </a:r>
                      <a:r>
                        <a:rPr lang="en-US" sz="1400"/>
                        <a:t>If sum of all outgoing (OUT) transaction is less than 500$ in a month.</a:t>
                      </a:r>
                    </a:p>
                    <a:p>
                      <a:endParaRPr lang="en-US" sz="1400"/>
                    </a:p>
                  </a:txBody>
                  <a:tcPr marL="57198" marR="57198" marT="28598" marB="28598"/>
                </a:tc>
                <a:extLst>
                  <a:ext uri="{0D108BD9-81ED-4DB2-BD59-A6C34878D82A}">
                    <a16:rowId xmlns:a16="http://schemas.microsoft.com/office/drawing/2014/main" xmlns="" val="256632812"/>
                  </a:ext>
                </a:extLst>
              </a:tr>
              <a:tr h="626125">
                <a:tc>
                  <a:txBody>
                    <a:bodyPr/>
                    <a:lstStyle/>
                    <a:p>
                      <a:r>
                        <a:rPr lang="en-US" sz="1400" b="1"/>
                        <a:t>H4:</a:t>
                      </a:r>
                      <a:r>
                        <a:rPr lang="en-US" sz="1400"/>
                        <a:t> If number of transaction in a day is more than 20.</a:t>
                      </a:r>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M4:</a:t>
                      </a:r>
                      <a:r>
                        <a:rPr lang="en-US" sz="1400"/>
                        <a:t> If number of transaction in a day is more than 10 but less than 20.</a:t>
                      </a:r>
                    </a:p>
                  </a:txBody>
                  <a:tcPr marL="57198" marR="57198" marT="28598" marB="285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L4:</a:t>
                      </a:r>
                      <a:r>
                        <a:rPr lang="en-US" sz="1400"/>
                        <a:t> If number of transaction in a day is less than 10.</a:t>
                      </a:r>
                    </a:p>
                    <a:p>
                      <a:endParaRPr lang="en-US" sz="1400"/>
                    </a:p>
                  </a:txBody>
                  <a:tcPr marL="57198" marR="57198" marT="28598" marB="28598"/>
                </a:tc>
                <a:extLst>
                  <a:ext uri="{0D108BD9-81ED-4DB2-BD59-A6C34878D82A}">
                    <a16:rowId xmlns:a16="http://schemas.microsoft.com/office/drawing/2014/main" xmlns="" val="1247988696"/>
                  </a:ext>
                </a:extLst>
              </a:tr>
            </a:tbl>
          </a:graphicData>
        </a:graphic>
      </p:graphicFrame>
      <p:sp>
        <p:nvSpPr>
          <p:cNvPr id="8" name="Rounded Rectangle 10">
            <a:extLst>
              <a:ext uri="{FF2B5EF4-FFF2-40B4-BE49-F238E27FC236}">
                <a16:creationId xmlns:a16="http://schemas.microsoft.com/office/drawing/2014/main" xmlns="" id="{410F5D19-0029-4BE1-9834-5580F306B355}"/>
              </a:ext>
            </a:extLst>
          </p:cNvPr>
          <p:cNvSpPr/>
          <p:nvPr/>
        </p:nvSpPr>
        <p:spPr>
          <a:xfrm flipH="1">
            <a:off x="0" y="-33338"/>
            <a:ext cx="12192000" cy="134778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sp>
        <p:nvSpPr>
          <p:cNvPr id="9" name="Rectangle 8">
            <a:extLst>
              <a:ext uri="{FF2B5EF4-FFF2-40B4-BE49-F238E27FC236}">
                <a16:creationId xmlns:a16="http://schemas.microsoft.com/office/drawing/2014/main" xmlns="" id="{096FEB16-BE32-4C56-A549-BC936ACBE427}"/>
              </a:ext>
            </a:extLst>
          </p:cNvPr>
          <p:cNvSpPr/>
          <p:nvPr/>
        </p:nvSpPr>
        <p:spPr>
          <a:xfrm>
            <a:off x="179879" y="244073"/>
            <a:ext cx="7875682" cy="707886"/>
          </a:xfrm>
          <a:prstGeom prst="rect">
            <a:avLst/>
          </a:prstGeom>
        </p:spPr>
        <p:txBody>
          <a:bodyPr wrap="none">
            <a:spAutoFit/>
          </a:bodyPr>
          <a:lstStyle/>
          <a:p>
            <a:pPr lvl="0">
              <a:defRPr/>
            </a:pPr>
            <a:r>
              <a:rPr lang="en-US" sz="4000">
                <a:solidFill>
                  <a:srgbClr val="FF0000"/>
                </a:solidFill>
                <a:latin typeface="Calibri" charset="0"/>
              </a:rPr>
              <a:t>Rules To Mark Customer Risk Rating: </a:t>
            </a:r>
          </a:p>
        </p:txBody>
      </p:sp>
      <p:pic>
        <p:nvPicPr>
          <p:cNvPr id="10" name="Picture 8">
            <a:extLst>
              <a:ext uri="{FF2B5EF4-FFF2-40B4-BE49-F238E27FC236}">
                <a16:creationId xmlns:a16="http://schemas.microsoft.com/office/drawing/2014/main" xmlns="" id="{B31F3C29-0155-45F9-A2D6-5B6B7B286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88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10BEC949-E397-4731-A82D-0B2B7B90CC93}"/>
              </a:ext>
            </a:extLst>
          </p:cNvPr>
          <p:cNvPicPr>
            <a:picLocks noChangeAspect="1"/>
          </p:cNvPicPr>
          <p:nvPr/>
        </p:nvPicPr>
        <p:blipFill>
          <a:blip r:embed="rId3"/>
          <a:stretch>
            <a:fillRect/>
          </a:stretch>
        </p:blipFill>
        <p:spPr>
          <a:xfrm>
            <a:off x="9359049" y="106972"/>
            <a:ext cx="2653072" cy="856995"/>
          </a:xfrm>
          <a:prstGeom prst="rect">
            <a:avLst/>
          </a:prstGeom>
        </p:spPr>
      </p:pic>
      <p:pic>
        <p:nvPicPr>
          <p:cNvPr id="12" name="Picture 11">
            <a:extLst>
              <a:ext uri="{FF2B5EF4-FFF2-40B4-BE49-F238E27FC236}">
                <a16:creationId xmlns:a16="http://schemas.microsoft.com/office/drawing/2014/main" xmlns="" id="{935F0D6C-8045-43D4-9568-A983156E015D}"/>
              </a:ext>
            </a:extLst>
          </p:cNvPr>
          <p:cNvPicPr>
            <a:picLocks noChangeAspect="1"/>
          </p:cNvPicPr>
          <p:nvPr/>
        </p:nvPicPr>
        <p:blipFill>
          <a:blip r:embed="rId4"/>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xmlns="" id="{CA82D0DE-B57C-4A6F-92A5-7196238C2DE6}"/>
              </a:ext>
            </a:extLst>
          </p:cNvPr>
          <p:cNvPicPr>
            <a:picLocks noChangeAspect="1"/>
          </p:cNvPicPr>
          <p:nvPr/>
        </p:nvPicPr>
        <p:blipFill>
          <a:blip r:embed="rId3"/>
          <a:stretch>
            <a:fillRect/>
          </a:stretch>
        </p:blipFill>
        <p:spPr>
          <a:xfrm>
            <a:off x="9359049" y="126931"/>
            <a:ext cx="2653072" cy="856995"/>
          </a:xfrm>
          <a:prstGeom prst="rect">
            <a:avLst/>
          </a:prstGeom>
        </p:spPr>
      </p:pic>
      <p:sp>
        <p:nvSpPr>
          <p:cNvPr id="3" name="Rectangle 2">
            <a:extLst>
              <a:ext uri="{FF2B5EF4-FFF2-40B4-BE49-F238E27FC236}">
                <a16:creationId xmlns:a16="http://schemas.microsoft.com/office/drawing/2014/main" xmlns="" id="{77C7F75A-9E87-7B47-A3D5-E5D7DC56AC69}"/>
              </a:ext>
            </a:extLst>
          </p:cNvPr>
          <p:cNvSpPr/>
          <p:nvPr/>
        </p:nvSpPr>
        <p:spPr>
          <a:xfrm>
            <a:off x="329183" y="1525102"/>
            <a:ext cx="10834117" cy="4829014"/>
          </a:xfrm>
          <a:prstGeom prst="rect">
            <a:avLst/>
          </a:prstGeom>
        </p:spPr>
        <p:txBody>
          <a:bodyPr wrap="square">
            <a:spAutoFit/>
          </a:bodyPr>
          <a:lstStyle/>
          <a:p>
            <a:pPr marL="285750" indent="-285750">
              <a:lnSpc>
                <a:spcPct val="90000"/>
              </a:lnSpc>
              <a:buFont typeface="Arial" panose="020B0604020202020204" pitchFamily="34" charset="0"/>
              <a:buChar char="•"/>
            </a:pPr>
            <a:r>
              <a:rPr lang="en-US" b="1" err="1">
                <a:solidFill>
                  <a:schemeClr val="bg1"/>
                </a:solidFill>
              </a:rPr>
              <a:t>Customer_info.csv</a:t>
            </a:r>
            <a:r>
              <a:rPr lang="en-US" b="1">
                <a:solidFill>
                  <a:schemeClr val="bg1"/>
                </a:solidFill>
              </a:rPr>
              <a:t>: </a:t>
            </a:r>
            <a:r>
              <a:rPr lang="en-US">
                <a:solidFill>
                  <a:schemeClr val="bg1"/>
                </a:solidFill>
              </a:rPr>
              <a:t>This data source contains customer information like </a:t>
            </a:r>
            <a:r>
              <a:rPr lang="en-US" err="1">
                <a:solidFill>
                  <a:schemeClr val="bg1"/>
                </a:solidFill>
              </a:rPr>
              <a:t>customer_key</a:t>
            </a:r>
            <a:r>
              <a:rPr lang="en-US">
                <a:solidFill>
                  <a:schemeClr val="bg1"/>
                </a:solidFill>
              </a:rPr>
              <a:t> unique id of the customer , </a:t>
            </a:r>
            <a:r>
              <a:rPr lang="en-US" err="1">
                <a:solidFill>
                  <a:schemeClr val="bg1"/>
                </a:solidFill>
              </a:rPr>
              <a:t>customer_name</a:t>
            </a:r>
            <a:r>
              <a:rPr lang="en-US">
                <a:solidFill>
                  <a:schemeClr val="bg1"/>
                </a:solidFill>
              </a:rPr>
              <a:t> it is self explanatory </a:t>
            </a:r>
            <a:r>
              <a:rPr lang="en-US" err="1">
                <a:solidFill>
                  <a:schemeClr val="bg1"/>
                </a:solidFill>
              </a:rPr>
              <a:t>i.e</a:t>
            </a:r>
            <a:r>
              <a:rPr lang="en-US">
                <a:solidFill>
                  <a:schemeClr val="bg1"/>
                </a:solidFill>
              </a:rPr>
              <a:t> name of the customer, </a:t>
            </a:r>
            <a:r>
              <a:rPr lang="en-US" err="1">
                <a:solidFill>
                  <a:schemeClr val="bg1"/>
                </a:solidFill>
              </a:rPr>
              <a:t>customer_residential_country</a:t>
            </a:r>
            <a:r>
              <a:rPr lang="en-US">
                <a:solidFill>
                  <a:schemeClr val="bg1"/>
                </a:solidFill>
              </a:rPr>
              <a:t> where customer is currently residing.</a:t>
            </a:r>
          </a:p>
          <a:p>
            <a:pPr marL="285750" indent="-285750">
              <a:lnSpc>
                <a:spcPct val="90000"/>
              </a:lnSpc>
              <a:buFont typeface="Arial" panose="020B0604020202020204" pitchFamily="34" charset="0"/>
              <a:buChar char="•"/>
            </a:pPr>
            <a:endParaRPr lang="en-US">
              <a:solidFill>
                <a:schemeClr val="bg1"/>
              </a:solidFill>
            </a:endParaRPr>
          </a:p>
          <a:p>
            <a:pPr marL="285750" indent="-285750">
              <a:lnSpc>
                <a:spcPct val="90000"/>
              </a:lnSpc>
              <a:buFont typeface="Arial" panose="020B0604020202020204" pitchFamily="34" charset="0"/>
              <a:buChar char="•"/>
            </a:pPr>
            <a:r>
              <a:rPr lang="en-US" b="1" err="1">
                <a:solidFill>
                  <a:schemeClr val="bg1"/>
                </a:solidFill>
              </a:rPr>
              <a:t>Customer_account.csv</a:t>
            </a:r>
            <a:r>
              <a:rPr lang="en-US" b="1">
                <a:solidFill>
                  <a:schemeClr val="bg1"/>
                </a:solidFill>
              </a:rPr>
              <a:t>: </a:t>
            </a:r>
            <a:r>
              <a:rPr lang="en-US">
                <a:solidFill>
                  <a:schemeClr val="bg1"/>
                </a:solidFill>
              </a:rPr>
              <a:t>This data source contains account information of a country like </a:t>
            </a:r>
            <a:r>
              <a:rPr lang="en-US" err="1">
                <a:solidFill>
                  <a:schemeClr val="bg1"/>
                </a:solidFill>
              </a:rPr>
              <a:t>customer_key</a:t>
            </a:r>
            <a:r>
              <a:rPr lang="en-US">
                <a:solidFill>
                  <a:schemeClr val="bg1"/>
                </a:solidFill>
              </a:rPr>
              <a:t> unique customer id, </a:t>
            </a:r>
            <a:r>
              <a:rPr lang="en-US" err="1">
                <a:solidFill>
                  <a:schemeClr val="bg1"/>
                </a:solidFill>
              </a:rPr>
              <a:t>account_key</a:t>
            </a:r>
            <a:r>
              <a:rPr lang="en-US">
                <a:solidFill>
                  <a:schemeClr val="bg1"/>
                </a:solidFill>
              </a:rPr>
              <a:t> unique account number of the customer, </a:t>
            </a:r>
            <a:r>
              <a:rPr lang="en-US" err="1">
                <a:solidFill>
                  <a:schemeClr val="bg1"/>
                </a:solidFill>
              </a:rPr>
              <a:t>account_open_date</a:t>
            </a:r>
            <a:r>
              <a:rPr lang="en-US">
                <a:solidFill>
                  <a:schemeClr val="bg1"/>
                </a:solidFill>
              </a:rPr>
              <a:t> on which the account has been opened.</a:t>
            </a:r>
          </a:p>
          <a:p>
            <a:pPr marL="285750" indent="-285750">
              <a:lnSpc>
                <a:spcPct val="90000"/>
              </a:lnSpc>
              <a:buFont typeface="Arial" panose="020B0604020202020204" pitchFamily="34" charset="0"/>
              <a:buChar char="•"/>
            </a:pPr>
            <a:endParaRPr lang="en-US">
              <a:solidFill>
                <a:schemeClr val="bg1"/>
              </a:solidFill>
            </a:endParaRPr>
          </a:p>
          <a:p>
            <a:pPr marL="285750" indent="-285750">
              <a:lnSpc>
                <a:spcPct val="90000"/>
              </a:lnSpc>
              <a:buFont typeface="Arial" panose="020B0604020202020204" pitchFamily="34" charset="0"/>
              <a:buChar char="•"/>
            </a:pPr>
            <a:r>
              <a:rPr lang="en-US" b="1" err="1">
                <a:solidFill>
                  <a:schemeClr val="bg1"/>
                </a:solidFill>
              </a:rPr>
              <a:t>Countries_info.csv</a:t>
            </a:r>
            <a:r>
              <a:rPr lang="en-US" b="1">
                <a:solidFill>
                  <a:schemeClr val="bg1"/>
                </a:solidFill>
              </a:rPr>
              <a:t>: </a:t>
            </a:r>
            <a:r>
              <a:rPr lang="en-US">
                <a:solidFill>
                  <a:schemeClr val="bg1"/>
                </a:solidFill>
              </a:rPr>
              <a:t>This data source contains high risk countries codes in a column </a:t>
            </a:r>
            <a:r>
              <a:rPr lang="en-US" err="1">
                <a:solidFill>
                  <a:schemeClr val="bg1"/>
                </a:solidFill>
              </a:rPr>
              <a:t>country_code</a:t>
            </a:r>
            <a:r>
              <a:rPr lang="en-US">
                <a:solidFill>
                  <a:schemeClr val="bg1"/>
                </a:solidFill>
              </a:rPr>
              <a:t>.</a:t>
            </a:r>
          </a:p>
          <a:p>
            <a:pPr marL="285750" indent="-285750">
              <a:lnSpc>
                <a:spcPct val="90000"/>
              </a:lnSpc>
              <a:buFont typeface="Arial" panose="020B0604020202020204" pitchFamily="34" charset="0"/>
              <a:buChar char="•"/>
            </a:pPr>
            <a:endParaRPr lang="en-US">
              <a:solidFill>
                <a:schemeClr val="bg1"/>
              </a:solidFill>
            </a:endParaRPr>
          </a:p>
          <a:p>
            <a:pPr marL="285750" indent="-285750">
              <a:lnSpc>
                <a:spcPct val="90000"/>
              </a:lnSpc>
              <a:buFont typeface="Arial" panose="020B0604020202020204" pitchFamily="34" charset="0"/>
              <a:buChar char="•"/>
            </a:pPr>
            <a:r>
              <a:rPr lang="en-US" b="1" err="1">
                <a:solidFill>
                  <a:schemeClr val="bg1"/>
                </a:solidFill>
              </a:rPr>
              <a:t>Customer_transactions.csv</a:t>
            </a:r>
            <a:r>
              <a:rPr lang="en-US" b="1">
                <a:solidFill>
                  <a:schemeClr val="bg1"/>
                </a:solidFill>
              </a:rPr>
              <a:t>: </a:t>
            </a:r>
            <a:r>
              <a:rPr lang="en-US">
                <a:solidFill>
                  <a:schemeClr val="bg1"/>
                </a:solidFill>
              </a:rPr>
              <a:t>This data source contains transaction details for each account. Column details: </a:t>
            </a:r>
            <a:r>
              <a:rPr lang="en-US" err="1">
                <a:solidFill>
                  <a:schemeClr val="bg1"/>
                </a:solidFill>
              </a:rPr>
              <a:t>Transfer_Key</a:t>
            </a:r>
            <a:r>
              <a:rPr lang="en-US">
                <a:solidFill>
                  <a:schemeClr val="bg1"/>
                </a:solidFill>
              </a:rPr>
              <a:t>, </a:t>
            </a:r>
            <a:r>
              <a:rPr lang="en-US" err="1">
                <a:solidFill>
                  <a:schemeClr val="bg1"/>
                </a:solidFill>
              </a:rPr>
              <a:t>Account_Key</a:t>
            </a:r>
            <a:r>
              <a:rPr lang="en-US">
                <a:solidFill>
                  <a:schemeClr val="bg1"/>
                </a:solidFill>
              </a:rPr>
              <a:t>, </a:t>
            </a:r>
            <a:r>
              <a:rPr lang="en-US" err="1">
                <a:solidFill>
                  <a:schemeClr val="bg1"/>
                </a:solidFill>
              </a:rPr>
              <a:t>Transaction_Amount</a:t>
            </a:r>
            <a:r>
              <a:rPr lang="en-US">
                <a:solidFill>
                  <a:schemeClr val="bg1"/>
                </a:solidFill>
              </a:rPr>
              <a:t>(in $), </a:t>
            </a:r>
            <a:r>
              <a:rPr lang="en-US" err="1">
                <a:solidFill>
                  <a:schemeClr val="bg1"/>
                </a:solidFill>
              </a:rPr>
              <a:t>Transaction_Type</a:t>
            </a:r>
            <a:r>
              <a:rPr lang="en-US">
                <a:solidFill>
                  <a:schemeClr val="bg1"/>
                </a:solidFill>
              </a:rPr>
              <a:t>, </a:t>
            </a:r>
            <a:r>
              <a:rPr lang="en-US" err="1">
                <a:solidFill>
                  <a:schemeClr val="bg1"/>
                </a:solidFill>
              </a:rPr>
              <a:t>Transaction_Origin</a:t>
            </a:r>
            <a:r>
              <a:rPr lang="en-US">
                <a:solidFill>
                  <a:schemeClr val="bg1"/>
                </a:solidFill>
              </a:rPr>
              <a:t>/Destination, </a:t>
            </a:r>
            <a:r>
              <a:rPr lang="en-US" err="1">
                <a:solidFill>
                  <a:schemeClr val="bg1"/>
                </a:solidFill>
              </a:rPr>
              <a:t>Transaction_Date</a:t>
            </a:r>
            <a:endParaRPr lang="en-US">
              <a:solidFill>
                <a:schemeClr val="bg1"/>
              </a:solidFill>
            </a:endParaRPr>
          </a:p>
          <a:p>
            <a:pPr marL="0" indent="0">
              <a:lnSpc>
                <a:spcPct val="90000"/>
              </a:lnSpc>
              <a:buNone/>
            </a:pPr>
            <a:r>
              <a:rPr lang="en-US">
                <a:solidFill>
                  <a:schemeClr val="bg1"/>
                </a:solidFill>
              </a:rPr>
              <a:t>	</a:t>
            </a:r>
          </a:p>
          <a:p>
            <a:pPr marL="0" indent="0">
              <a:lnSpc>
                <a:spcPct val="90000"/>
              </a:lnSpc>
              <a:buNone/>
            </a:pPr>
            <a:endParaRPr lang="en-US">
              <a:solidFill>
                <a:schemeClr val="bg1"/>
              </a:solidFill>
            </a:endParaRPr>
          </a:p>
          <a:p>
            <a:pPr marL="0" indent="0">
              <a:lnSpc>
                <a:spcPct val="90000"/>
              </a:lnSpc>
              <a:buNone/>
            </a:pPr>
            <a:endParaRPr lang="en-US">
              <a:solidFill>
                <a:schemeClr val="bg1"/>
              </a:solidFill>
            </a:endParaRPr>
          </a:p>
          <a:p>
            <a:pPr marL="0" indent="0">
              <a:lnSpc>
                <a:spcPct val="90000"/>
              </a:lnSpc>
              <a:buNone/>
            </a:pPr>
            <a:endParaRPr lang="en-US" b="1">
              <a:solidFill>
                <a:schemeClr val="bg1"/>
              </a:solidFill>
            </a:endParaRPr>
          </a:p>
          <a:p>
            <a:pPr marL="0" indent="0">
              <a:lnSpc>
                <a:spcPct val="90000"/>
              </a:lnSpc>
              <a:buNone/>
            </a:pPr>
            <a:endParaRPr lang="en-US">
              <a:solidFill>
                <a:schemeClr val="bg1"/>
              </a:solidFill>
            </a:endParaRPr>
          </a:p>
          <a:p>
            <a:pPr>
              <a:lnSpc>
                <a:spcPct val="90000"/>
              </a:lnSpc>
            </a:pPr>
            <a:endParaRPr lang="en-US">
              <a:solidFill>
                <a:schemeClr val="bg1"/>
              </a:solidFill>
            </a:endParaRPr>
          </a:p>
        </p:txBody>
      </p:sp>
      <p:sp>
        <p:nvSpPr>
          <p:cNvPr id="7" name="Rounded Rectangle 10">
            <a:extLst>
              <a:ext uri="{FF2B5EF4-FFF2-40B4-BE49-F238E27FC236}">
                <a16:creationId xmlns:a16="http://schemas.microsoft.com/office/drawing/2014/main" xmlns="" id="{5965E0AA-2B22-4DE4-93D3-B3D58138FC1E}"/>
              </a:ext>
            </a:extLst>
          </p:cNvPr>
          <p:cNvSpPr/>
          <p:nvPr/>
        </p:nvSpPr>
        <p:spPr>
          <a:xfrm flipH="1">
            <a:off x="0" y="-42863"/>
            <a:ext cx="12192000" cy="134778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pic>
        <p:nvPicPr>
          <p:cNvPr id="8" name="Picture 8">
            <a:extLst>
              <a:ext uri="{FF2B5EF4-FFF2-40B4-BE49-F238E27FC236}">
                <a16:creationId xmlns:a16="http://schemas.microsoft.com/office/drawing/2014/main" xmlns="" id="{E6A55009-349B-430E-B739-CD093BFDC6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8E8DAF62-7129-4B5E-A066-41DB9DDB2CED}"/>
              </a:ext>
            </a:extLst>
          </p:cNvPr>
          <p:cNvSpPr/>
          <p:nvPr/>
        </p:nvSpPr>
        <p:spPr>
          <a:xfrm>
            <a:off x="179879" y="244073"/>
            <a:ext cx="7154371" cy="707886"/>
          </a:xfrm>
          <a:prstGeom prst="rect">
            <a:avLst/>
          </a:prstGeom>
        </p:spPr>
        <p:txBody>
          <a:bodyPr wrap="square">
            <a:spAutoFit/>
          </a:bodyPr>
          <a:lstStyle/>
          <a:p>
            <a:pPr>
              <a:defRPr/>
            </a:pPr>
            <a:r>
              <a:rPr lang="en-US" sz="4000">
                <a:solidFill>
                  <a:schemeClr val="accent1"/>
                </a:solidFill>
              </a:rPr>
              <a:t>Customer Data Details:</a:t>
            </a:r>
          </a:p>
        </p:txBody>
      </p:sp>
      <p:graphicFrame>
        <p:nvGraphicFramePr>
          <p:cNvPr id="18" name="Object 17">
            <a:extLst>
              <a:ext uri="{FF2B5EF4-FFF2-40B4-BE49-F238E27FC236}">
                <a16:creationId xmlns:a16="http://schemas.microsoft.com/office/drawing/2014/main" xmlns="" id="{3CF040CE-9BA2-468B-8C9B-0DD14242A8D7}"/>
              </a:ext>
            </a:extLst>
          </p:cNvPr>
          <p:cNvGraphicFramePr>
            <a:graphicFrameLocks noChangeAspect="1"/>
          </p:cNvGraphicFramePr>
          <p:nvPr>
            <p:extLst>
              <p:ext uri="{D42A27DB-BD31-4B8C-83A1-F6EECF244321}">
                <p14:modId xmlns:p14="http://schemas.microsoft.com/office/powerpoint/2010/main" val="3140152225"/>
              </p:ext>
            </p:extLst>
          </p:nvPr>
        </p:nvGraphicFramePr>
        <p:xfrm>
          <a:off x="2223517" y="5341230"/>
          <a:ext cx="914400" cy="806450"/>
        </p:xfrm>
        <a:graphic>
          <a:graphicData uri="http://schemas.openxmlformats.org/presentationml/2006/ole">
            <mc:AlternateContent xmlns:mc="http://schemas.openxmlformats.org/markup-compatibility/2006">
              <mc:Choice xmlns:v="urn:schemas-microsoft-com:vml" Requires="v">
                <p:oleObj spid="_x0000_s1033" name="Macro-Enabled Worksheet" showAsIcon="1" r:id="rId6" imgW="914597" imgH="806406" progId="Excel.SheetMacroEnabled.12">
                  <p:embed/>
                </p:oleObj>
              </mc:Choice>
              <mc:Fallback>
                <p:oleObj name="Macro-Enabled Worksheet" showAsIcon="1" r:id="rId6" imgW="914597" imgH="806406" progId="Excel.SheetMacroEnabled.12">
                  <p:embed/>
                  <p:pic>
                    <p:nvPicPr>
                      <p:cNvPr id="18" name="Object 17">
                        <a:extLst>
                          <a:ext uri="{FF2B5EF4-FFF2-40B4-BE49-F238E27FC236}">
                            <a16:creationId xmlns:a16="http://schemas.microsoft.com/office/drawing/2014/main" xmlns="" id="{3CF040CE-9BA2-468B-8C9B-0DD14242A8D7}"/>
                          </a:ext>
                        </a:extLst>
                      </p:cNvPr>
                      <p:cNvPicPr/>
                      <p:nvPr/>
                    </p:nvPicPr>
                    <p:blipFill>
                      <a:blip r:embed="rId7"/>
                      <a:stretch>
                        <a:fillRect/>
                      </a:stretch>
                    </p:blipFill>
                    <p:spPr>
                      <a:xfrm>
                        <a:off x="2223517" y="5341230"/>
                        <a:ext cx="914400" cy="806450"/>
                      </a:xfrm>
                      <a:prstGeom prst="rect">
                        <a:avLst/>
                      </a:prstGeom>
                      <a:solidFill>
                        <a:schemeClr val="bg1"/>
                      </a:solidFill>
                    </p:spPr>
                  </p:pic>
                </p:oleObj>
              </mc:Fallback>
            </mc:AlternateContent>
          </a:graphicData>
        </a:graphic>
      </p:graphicFrame>
      <p:graphicFrame>
        <p:nvGraphicFramePr>
          <p:cNvPr id="19" name="Object 18">
            <a:extLst>
              <a:ext uri="{FF2B5EF4-FFF2-40B4-BE49-F238E27FC236}">
                <a16:creationId xmlns:a16="http://schemas.microsoft.com/office/drawing/2014/main" xmlns="" id="{38DB7BEA-FFCC-49F4-8FFD-2CC410D1BD53}"/>
              </a:ext>
            </a:extLst>
          </p:cNvPr>
          <p:cNvGraphicFramePr>
            <a:graphicFrameLocks noChangeAspect="1"/>
          </p:cNvGraphicFramePr>
          <p:nvPr>
            <p:extLst>
              <p:ext uri="{D42A27DB-BD31-4B8C-83A1-F6EECF244321}">
                <p14:modId xmlns:p14="http://schemas.microsoft.com/office/powerpoint/2010/main" val="419797698"/>
              </p:ext>
            </p:extLst>
          </p:nvPr>
        </p:nvGraphicFramePr>
        <p:xfrm>
          <a:off x="819150" y="5341230"/>
          <a:ext cx="914400" cy="806450"/>
        </p:xfrm>
        <a:graphic>
          <a:graphicData uri="http://schemas.openxmlformats.org/presentationml/2006/ole">
            <mc:AlternateContent xmlns:mc="http://schemas.openxmlformats.org/markup-compatibility/2006">
              <mc:Choice xmlns:v="urn:schemas-microsoft-com:vml" Requires="v">
                <p:oleObj spid="_x0000_s1034" name="Macro-Enabled Worksheet" showAsIcon="1" r:id="rId8" imgW="914597" imgH="806406" progId="Excel.SheetMacroEnabled.12">
                  <p:embed/>
                </p:oleObj>
              </mc:Choice>
              <mc:Fallback>
                <p:oleObj name="Macro-Enabled Worksheet" showAsIcon="1" r:id="rId8" imgW="914597" imgH="806406" progId="Excel.SheetMacroEnabled.12">
                  <p:embed/>
                  <p:pic>
                    <p:nvPicPr>
                      <p:cNvPr id="19" name="Object 18">
                        <a:extLst>
                          <a:ext uri="{FF2B5EF4-FFF2-40B4-BE49-F238E27FC236}">
                            <a16:creationId xmlns:a16="http://schemas.microsoft.com/office/drawing/2014/main" xmlns="" id="{38DB7BEA-FFCC-49F4-8FFD-2CC410D1BD53}"/>
                          </a:ext>
                        </a:extLst>
                      </p:cNvPr>
                      <p:cNvPicPr/>
                      <p:nvPr/>
                    </p:nvPicPr>
                    <p:blipFill>
                      <a:blip r:embed="rId9"/>
                      <a:stretch>
                        <a:fillRect/>
                      </a:stretch>
                    </p:blipFill>
                    <p:spPr>
                      <a:xfrm>
                        <a:off x="819150" y="5341230"/>
                        <a:ext cx="914400" cy="806450"/>
                      </a:xfrm>
                      <a:prstGeom prst="rect">
                        <a:avLst/>
                      </a:prstGeom>
                      <a:solidFill>
                        <a:schemeClr val="bg1"/>
                      </a:solidFill>
                    </p:spPr>
                  </p:pic>
                </p:oleObj>
              </mc:Fallback>
            </mc:AlternateContent>
          </a:graphicData>
        </a:graphic>
      </p:graphicFrame>
      <p:graphicFrame>
        <p:nvGraphicFramePr>
          <p:cNvPr id="20" name="Object 19">
            <a:extLst>
              <a:ext uri="{FF2B5EF4-FFF2-40B4-BE49-F238E27FC236}">
                <a16:creationId xmlns:a16="http://schemas.microsoft.com/office/drawing/2014/main" xmlns="" id="{8B4D7030-B90E-4B5C-8993-F13C00D9C1F0}"/>
              </a:ext>
            </a:extLst>
          </p:cNvPr>
          <p:cNvGraphicFramePr>
            <a:graphicFrameLocks noChangeAspect="1"/>
          </p:cNvGraphicFramePr>
          <p:nvPr>
            <p:extLst>
              <p:ext uri="{D42A27DB-BD31-4B8C-83A1-F6EECF244321}">
                <p14:modId xmlns:p14="http://schemas.microsoft.com/office/powerpoint/2010/main" val="59896145"/>
              </p:ext>
            </p:extLst>
          </p:nvPr>
        </p:nvGraphicFramePr>
        <p:xfrm>
          <a:off x="3627884" y="5341230"/>
          <a:ext cx="914400" cy="806450"/>
        </p:xfrm>
        <a:graphic>
          <a:graphicData uri="http://schemas.openxmlformats.org/presentationml/2006/ole">
            <mc:AlternateContent xmlns:mc="http://schemas.openxmlformats.org/markup-compatibility/2006">
              <mc:Choice xmlns:v="urn:schemas-microsoft-com:vml" Requires="v">
                <p:oleObj spid="_x0000_s1035" name="Macro-Enabled Worksheet" showAsIcon="1" r:id="rId10" imgW="914597" imgH="806406" progId="Excel.SheetMacroEnabled.12">
                  <p:embed/>
                </p:oleObj>
              </mc:Choice>
              <mc:Fallback>
                <p:oleObj name="Macro-Enabled Worksheet" showAsIcon="1" r:id="rId10" imgW="914597" imgH="806406" progId="Excel.SheetMacroEnabled.12">
                  <p:embed/>
                  <p:pic>
                    <p:nvPicPr>
                      <p:cNvPr id="20" name="Object 19">
                        <a:extLst>
                          <a:ext uri="{FF2B5EF4-FFF2-40B4-BE49-F238E27FC236}">
                            <a16:creationId xmlns:a16="http://schemas.microsoft.com/office/drawing/2014/main" xmlns="" id="{8B4D7030-B90E-4B5C-8993-F13C00D9C1F0}"/>
                          </a:ext>
                        </a:extLst>
                      </p:cNvPr>
                      <p:cNvPicPr/>
                      <p:nvPr/>
                    </p:nvPicPr>
                    <p:blipFill>
                      <a:blip r:embed="rId11"/>
                      <a:stretch>
                        <a:fillRect/>
                      </a:stretch>
                    </p:blipFill>
                    <p:spPr>
                      <a:xfrm>
                        <a:off x="3627884" y="5341230"/>
                        <a:ext cx="914400" cy="806450"/>
                      </a:xfrm>
                      <a:prstGeom prst="rect">
                        <a:avLst/>
                      </a:prstGeom>
                      <a:solidFill>
                        <a:schemeClr val="bg1"/>
                      </a:solidFill>
                    </p:spPr>
                  </p:pic>
                </p:oleObj>
              </mc:Fallback>
            </mc:AlternateContent>
          </a:graphicData>
        </a:graphic>
      </p:graphicFrame>
      <p:graphicFrame>
        <p:nvGraphicFramePr>
          <p:cNvPr id="21" name="Object 20">
            <a:extLst>
              <a:ext uri="{FF2B5EF4-FFF2-40B4-BE49-F238E27FC236}">
                <a16:creationId xmlns:a16="http://schemas.microsoft.com/office/drawing/2014/main" xmlns="" id="{58E96B35-8FBD-4BB3-915E-AD5F41CE2003}"/>
              </a:ext>
            </a:extLst>
          </p:cNvPr>
          <p:cNvGraphicFramePr>
            <a:graphicFrameLocks noChangeAspect="1"/>
          </p:cNvGraphicFramePr>
          <p:nvPr>
            <p:extLst>
              <p:ext uri="{D42A27DB-BD31-4B8C-83A1-F6EECF244321}">
                <p14:modId xmlns:p14="http://schemas.microsoft.com/office/powerpoint/2010/main" val="2896469986"/>
              </p:ext>
            </p:extLst>
          </p:nvPr>
        </p:nvGraphicFramePr>
        <p:xfrm>
          <a:off x="4954905" y="5332898"/>
          <a:ext cx="914400" cy="806450"/>
        </p:xfrm>
        <a:graphic>
          <a:graphicData uri="http://schemas.openxmlformats.org/presentationml/2006/ole">
            <mc:AlternateContent xmlns:mc="http://schemas.openxmlformats.org/markup-compatibility/2006">
              <mc:Choice xmlns:v="urn:schemas-microsoft-com:vml" Requires="v">
                <p:oleObj spid="_x0000_s1036" name="Macro-Enabled Worksheet" showAsIcon="1" r:id="rId12" imgW="914597" imgH="806406" progId="Excel.SheetMacroEnabled.12">
                  <p:embed/>
                </p:oleObj>
              </mc:Choice>
              <mc:Fallback>
                <p:oleObj name="Macro-Enabled Worksheet" showAsIcon="1" r:id="rId12" imgW="914597" imgH="806406" progId="Excel.SheetMacroEnabled.12">
                  <p:embed/>
                  <p:pic>
                    <p:nvPicPr>
                      <p:cNvPr id="21" name="Object 20">
                        <a:extLst>
                          <a:ext uri="{FF2B5EF4-FFF2-40B4-BE49-F238E27FC236}">
                            <a16:creationId xmlns:a16="http://schemas.microsoft.com/office/drawing/2014/main" xmlns="" id="{58E96B35-8FBD-4BB3-915E-AD5F41CE2003}"/>
                          </a:ext>
                        </a:extLst>
                      </p:cNvPr>
                      <p:cNvPicPr/>
                      <p:nvPr/>
                    </p:nvPicPr>
                    <p:blipFill>
                      <a:blip r:embed="rId13"/>
                      <a:stretch>
                        <a:fillRect/>
                      </a:stretch>
                    </p:blipFill>
                    <p:spPr>
                      <a:xfrm>
                        <a:off x="4954905" y="5332898"/>
                        <a:ext cx="914400" cy="8064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25678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CD040FA8-7273-44A3-8676-757DB7D4EBC3}"/>
              </a:ext>
            </a:extLst>
          </p:cNvPr>
          <p:cNvPicPr>
            <a:picLocks noChangeAspect="1"/>
          </p:cNvPicPr>
          <p:nvPr/>
        </p:nvPicPr>
        <p:blipFill>
          <a:blip r:embed="rId2"/>
          <a:stretch>
            <a:fillRect/>
          </a:stretch>
        </p:blipFill>
        <p:spPr>
          <a:xfrm>
            <a:off x="0" y="0"/>
            <a:ext cx="12192000" cy="6858000"/>
          </a:xfrm>
          <a:prstGeom prst="rect">
            <a:avLst/>
          </a:prstGeom>
        </p:spPr>
      </p:pic>
      <p:pic>
        <p:nvPicPr>
          <p:cNvPr id="16" name="Picture 15">
            <a:extLst>
              <a:ext uri="{FF2B5EF4-FFF2-40B4-BE49-F238E27FC236}">
                <a16:creationId xmlns:a16="http://schemas.microsoft.com/office/drawing/2014/main" xmlns="" id="{B1FC000F-6D80-460A-9384-67C448048F55}"/>
              </a:ext>
            </a:extLst>
          </p:cNvPr>
          <p:cNvPicPr>
            <a:picLocks noChangeAspect="1"/>
          </p:cNvPicPr>
          <p:nvPr/>
        </p:nvPicPr>
        <p:blipFill>
          <a:blip r:embed="rId3"/>
          <a:stretch>
            <a:fillRect/>
          </a:stretch>
        </p:blipFill>
        <p:spPr>
          <a:xfrm>
            <a:off x="9359049" y="106972"/>
            <a:ext cx="2653072" cy="856995"/>
          </a:xfrm>
          <a:prstGeom prst="rect">
            <a:avLst/>
          </a:prstGeom>
        </p:spPr>
      </p:pic>
      <p:pic>
        <p:nvPicPr>
          <p:cNvPr id="19" name="Content Placeholder 5" descr="A screenshot of a cell phone&#10;&#10;Description automatically generated">
            <a:extLst>
              <a:ext uri="{FF2B5EF4-FFF2-40B4-BE49-F238E27FC236}">
                <a16:creationId xmlns:a16="http://schemas.microsoft.com/office/drawing/2014/main" xmlns="" id="{966203F0-D272-5544-90BB-82ADBBDC2452}"/>
              </a:ext>
            </a:extLst>
          </p:cNvPr>
          <p:cNvPicPr>
            <a:picLocks noChangeAspect="1"/>
          </p:cNvPicPr>
          <p:nvPr/>
        </p:nvPicPr>
        <p:blipFill rotWithShape="1">
          <a:blip r:embed="rId4">
            <a:extLst>
              <a:ext uri="{28A0092B-C50C-407E-A947-70E740481C1C}">
                <a14:useLocalDpi xmlns:a14="http://schemas.microsoft.com/office/drawing/2010/main" val="0"/>
              </a:ext>
            </a:extLst>
          </a:blip>
          <a:srcRect l="10291" r="264" b="1"/>
          <a:stretch/>
        </p:blipFill>
        <p:spPr>
          <a:xfrm>
            <a:off x="6360166" y="1652459"/>
            <a:ext cx="5603701" cy="4987624"/>
          </a:xfrm>
          <a:prstGeom prst="rect">
            <a:avLst/>
          </a:prstGeom>
          <a:noFill/>
          <a:ln>
            <a:solidFill>
              <a:schemeClr val="accent1"/>
            </a:solidFill>
          </a:ln>
        </p:spPr>
      </p:pic>
      <p:graphicFrame>
        <p:nvGraphicFramePr>
          <p:cNvPr id="20" name="Table 19">
            <a:extLst>
              <a:ext uri="{FF2B5EF4-FFF2-40B4-BE49-F238E27FC236}">
                <a16:creationId xmlns:a16="http://schemas.microsoft.com/office/drawing/2014/main" xmlns="" id="{9CB52506-5B2F-5C48-9B41-E11727F7771F}"/>
              </a:ext>
            </a:extLst>
          </p:cNvPr>
          <p:cNvGraphicFramePr>
            <a:graphicFrameLocks noGrp="1"/>
          </p:cNvGraphicFramePr>
          <p:nvPr>
            <p:extLst>
              <p:ext uri="{D42A27DB-BD31-4B8C-83A1-F6EECF244321}">
                <p14:modId xmlns:p14="http://schemas.microsoft.com/office/powerpoint/2010/main" val="3138452729"/>
              </p:ext>
            </p:extLst>
          </p:nvPr>
        </p:nvGraphicFramePr>
        <p:xfrm>
          <a:off x="434843" y="5067925"/>
          <a:ext cx="2798464" cy="802005"/>
        </p:xfrm>
        <a:graphic>
          <a:graphicData uri="http://schemas.openxmlformats.org/drawingml/2006/table">
            <a:tbl>
              <a:tblPr>
                <a:tableStyleId>{5C22544A-7EE6-4342-B048-85BDC9FD1C3A}</a:tableStyleId>
              </a:tblPr>
              <a:tblGrid>
                <a:gridCol w="1399232">
                  <a:extLst>
                    <a:ext uri="{9D8B030D-6E8A-4147-A177-3AD203B41FA5}">
                      <a16:colId xmlns:a16="http://schemas.microsoft.com/office/drawing/2014/main" xmlns="" val="1380758512"/>
                    </a:ext>
                  </a:extLst>
                </a:gridCol>
                <a:gridCol w="1399232">
                  <a:extLst>
                    <a:ext uri="{9D8B030D-6E8A-4147-A177-3AD203B41FA5}">
                      <a16:colId xmlns:a16="http://schemas.microsoft.com/office/drawing/2014/main" xmlns="" val="1552868039"/>
                    </a:ext>
                  </a:extLst>
                </a:gridCol>
              </a:tblGrid>
              <a:tr h="0">
                <a:tc rowSpan="4">
                  <a:txBody>
                    <a:bodyPr/>
                    <a:lstStyle/>
                    <a:p>
                      <a:pPr algn="ctr" fontAlgn="b"/>
                      <a:r>
                        <a:rPr lang="en-IN" sz="1200" u="none" strike="noStrike">
                          <a:effectLst/>
                        </a:rPr>
                        <a:t>OUTPUT</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Customer Name</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663479025"/>
                  </a:ext>
                </a:extLst>
              </a:tr>
              <a:tr h="203200">
                <a:tc vMerge="1">
                  <a:txBody>
                    <a:bodyPr/>
                    <a:lstStyle/>
                    <a:p>
                      <a:endParaRPr lang="en-US"/>
                    </a:p>
                  </a:txBody>
                  <a:tcPr/>
                </a:tc>
                <a:tc>
                  <a:txBody>
                    <a:bodyPr/>
                    <a:lstStyle/>
                    <a:p>
                      <a:pPr algn="l" fontAlgn="b"/>
                      <a:r>
                        <a:rPr lang="en-IN" sz="1200" u="none" strike="noStrike">
                          <a:effectLst/>
                        </a:rPr>
                        <a:t>Residential Country</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386255091"/>
                  </a:ext>
                </a:extLst>
              </a:tr>
              <a:tr h="203200">
                <a:tc vMerge="1">
                  <a:txBody>
                    <a:bodyPr/>
                    <a:lstStyle/>
                    <a:p>
                      <a:endParaRPr lang="en-US"/>
                    </a:p>
                  </a:txBody>
                  <a:tcPr/>
                </a:tc>
                <a:tc>
                  <a:txBody>
                    <a:bodyPr/>
                    <a:lstStyle/>
                    <a:p>
                      <a:pPr algn="l" fontAlgn="b"/>
                      <a:r>
                        <a:rPr lang="en-IN" sz="1200" u="none" strike="noStrike">
                          <a:effectLst/>
                        </a:rPr>
                        <a:t>Risk Rating</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51907323"/>
                  </a:ext>
                </a:extLst>
              </a:tr>
              <a:tr h="203200">
                <a:tc vMerge="1">
                  <a:txBody>
                    <a:bodyPr/>
                    <a:lstStyle/>
                    <a:p>
                      <a:endParaRPr lang="en-US"/>
                    </a:p>
                  </a:txBody>
                  <a:tcPr/>
                </a:tc>
                <a:tc>
                  <a:txBody>
                    <a:bodyPr/>
                    <a:lstStyle/>
                    <a:p>
                      <a:pPr algn="l" fontAlgn="b"/>
                      <a:r>
                        <a:rPr lang="en-IN" sz="1200" u="none" strike="noStrike">
                          <a:effectLst/>
                        </a:rPr>
                        <a:t>Risk Rating Reason</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646790770"/>
                  </a:ext>
                </a:extLst>
              </a:tr>
            </a:tbl>
          </a:graphicData>
        </a:graphic>
      </p:graphicFrame>
      <p:sp>
        <p:nvSpPr>
          <p:cNvPr id="21" name="Rectangle 20">
            <a:extLst>
              <a:ext uri="{FF2B5EF4-FFF2-40B4-BE49-F238E27FC236}">
                <a16:creationId xmlns:a16="http://schemas.microsoft.com/office/drawing/2014/main" xmlns="" id="{78305DAE-7F2F-C04A-8628-6B9F2565FADA}"/>
              </a:ext>
            </a:extLst>
          </p:cNvPr>
          <p:cNvSpPr/>
          <p:nvPr/>
        </p:nvSpPr>
        <p:spPr bwMode="auto">
          <a:xfrm>
            <a:off x="3678108" y="5741787"/>
            <a:ext cx="2347784" cy="25628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anose="020B0604020202020204" pitchFamily="34" charset="0"/>
              </a:rPr>
              <a:t>Which criteria customer has met? H1</a:t>
            </a:r>
            <a:r>
              <a:rPr lang="en-US" sz="1000" b="1">
                <a:solidFill>
                  <a:schemeClr val="tx1"/>
                </a:solidFill>
                <a:latin typeface="Arial" panose="020B0604020202020204" pitchFamily="34" charset="0"/>
              </a:rPr>
              <a:t>/M</a:t>
            </a:r>
            <a:r>
              <a:rPr kumimoji="0" lang="en-US" sz="1000" b="1" i="0" u="none" strike="noStrike" cap="none" normalizeH="0" baseline="0">
                <a:ln>
                  <a:noFill/>
                </a:ln>
                <a:solidFill>
                  <a:schemeClr val="tx1"/>
                </a:solidFill>
                <a:effectLst/>
                <a:latin typeface="Arial" panose="020B0604020202020204" pitchFamily="34" charset="0"/>
              </a:rPr>
              <a:t>2/L3 etc.</a:t>
            </a:r>
          </a:p>
        </p:txBody>
      </p:sp>
      <p:cxnSp>
        <p:nvCxnSpPr>
          <p:cNvPr id="22" name="Straight Arrow Connector 21">
            <a:extLst>
              <a:ext uri="{FF2B5EF4-FFF2-40B4-BE49-F238E27FC236}">
                <a16:creationId xmlns:a16="http://schemas.microsoft.com/office/drawing/2014/main" xmlns="" id="{BE254808-756D-1A40-B36D-92CAA34995C0}"/>
              </a:ext>
            </a:extLst>
          </p:cNvPr>
          <p:cNvCxnSpPr>
            <a:cxnSpLocks/>
            <a:endCxn id="21" idx="1"/>
          </p:cNvCxnSpPr>
          <p:nvPr/>
        </p:nvCxnSpPr>
        <p:spPr bwMode="auto">
          <a:xfrm>
            <a:off x="3196880" y="5762333"/>
            <a:ext cx="481228" cy="107597"/>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xmlns="" id="{03CB294E-BB8B-D141-99CD-C59BB02BBFD9}"/>
              </a:ext>
            </a:extLst>
          </p:cNvPr>
          <p:cNvSpPr/>
          <p:nvPr/>
        </p:nvSpPr>
        <p:spPr bwMode="auto">
          <a:xfrm>
            <a:off x="3678108" y="5487977"/>
            <a:ext cx="2051649" cy="1418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anose="020B0604020202020204" pitchFamily="34" charset="0"/>
              </a:rPr>
              <a:t>HIGH/MEDIUM/LOW </a:t>
            </a:r>
          </a:p>
        </p:txBody>
      </p:sp>
      <p:cxnSp>
        <p:nvCxnSpPr>
          <p:cNvPr id="24" name="Straight Arrow Connector 23">
            <a:extLst>
              <a:ext uri="{FF2B5EF4-FFF2-40B4-BE49-F238E27FC236}">
                <a16:creationId xmlns:a16="http://schemas.microsoft.com/office/drawing/2014/main" xmlns="" id="{D86D7498-3EAB-5044-B64C-D0CF285A3B88}"/>
              </a:ext>
            </a:extLst>
          </p:cNvPr>
          <p:cNvCxnSpPr/>
          <p:nvPr/>
        </p:nvCxnSpPr>
        <p:spPr bwMode="auto">
          <a:xfrm>
            <a:off x="3233307" y="5563144"/>
            <a:ext cx="436177"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xmlns="" id="{B36FD1B9-47A9-4447-B3F1-264F240C2AB9}"/>
              </a:ext>
            </a:extLst>
          </p:cNvPr>
          <p:cNvPicPr>
            <a:picLocks noChangeAspect="1"/>
          </p:cNvPicPr>
          <p:nvPr/>
        </p:nvPicPr>
        <p:blipFill>
          <a:blip r:embed="rId5"/>
          <a:stretch>
            <a:fillRect/>
          </a:stretch>
        </p:blipFill>
        <p:spPr>
          <a:xfrm>
            <a:off x="126056" y="1982572"/>
            <a:ext cx="5603701" cy="2289774"/>
          </a:xfrm>
          <a:prstGeom prst="rect">
            <a:avLst/>
          </a:prstGeom>
          <a:solidFill>
            <a:srgbClr val="FFC000"/>
          </a:solidFill>
          <a:ln>
            <a:solidFill>
              <a:schemeClr val="accent1"/>
            </a:solidFill>
          </a:ln>
        </p:spPr>
      </p:pic>
      <p:cxnSp>
        <p:nvCxnSpPr>
          <p:cNvPr id="26" name="Connector: Elbow 22">
            <a:extLst>
              <a:ext uri="{FF2B5EF4-FFF2-40B4-BE49-F238E27FC236}">
                <a16:creationId xmlns:a16="http://schemas.microsoft.com/office/drawing/2014/main" xmlns="" id="{8CC36BF1-B05F-B448-9A58-29B596D46FD7}"/>
              </a:ext>
            </a:extLst>
          </p:cNvPr>
          <p:cNvCxnSpPr>
            <a:cxnSpLocks/>
            <a:endCxn id="20" idx="0"/>
          </p:cNvCxnSpPr>
          <p:nvPr/>
        </p:nvCxnSpPr>
        <p:spPr bwMode="auto">
          <a:xfrm rot="10800000" flipV="1">
            <a:off x="1834076" y="4467243"/>
            <a:ext cx="2869857" cy="600682"/>
          </a:xfrm>
          <a:prstGeom prst="bentConnector2">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xmlns="" id="{2B186DE4-B77F-E84C-868A-EDD00FFA097E}"/>
              </a:ext>
            </a:extLst>
          </p:cNvPr>
          <p:cNvCxnSpPr>
            <a:cxnSpLocks/>
          </p:cNvCxnSpPr>
          <p:nvPr/>
        </p:nvCxnSpPr>
        <p:spPr bwMode="auto">
          <a:xfrm flipV="1">
            <a:off x="4703932" y="3429000"/>
            <a:ext cx="0" cy="1050789"/>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xmlns="" id="{835243E3-B785-2C4F-A13A-AA5097BA5C31}"/>
              </a:ext>
            </a:extLst>
          </p:cNvPr>
          <p:cNvSpPr/>
          <p:nvPr/>
        </p:nvSpPr>
        <p:spPr bwMode="auto">
          <a:xfrm>
            <a:off x="4502426" y="3101009"/>
            <a:ext cx="805070" cy="10933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a:ln>
                  <a:noFill/>
                </a:ln>
                <a:solidFill>
                  <a:schemeClr val="tx1"/>
                </a:solidFill>
                <a:effectLst/>
                <a:latin typeface="Arial" panose="020B0604020202020204" pitchFamily="34" charset="0"/>
              </a:rPr>
              <a:t>     (DB)</a:t>
            </a:r>
          </a:p>
        </p:txBody>
      </p:sp>
      <p:sp>
        <p:nvSpPr>
          <p:cNvPr id="28" name="Rounded Rectangle 10">
            <a:extLst>
              <a:ext uri="{FF2B5EF4-FFF2-40B4-BE49-F238E27FC236}">
                <a16:creationId xmlns:a16="http://schemas.microsoft.com/office/drawing/2014/main" xmlns="" id="{5E290866-AA89-44E3-8B27-19179EA1B4D7}"/>
              </a:ext>
            </a:extLst>
          </p:cNvPr>
          <p:cNvSpPr/>
          <p:nvPr/>
        </p:nvSpPr>
        <p:spPr>
          <a:xfrm flipH="1">
            <a:off x="0" y="-42863"/>
            <a:ext cx="12192000" cy="134778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pic>
        <p:nvPicPr>
          <p:cNvPr id="29" name="Picture 8">
            <a:extLst>
              <a:ext uri="{FF2B5EF4-FFF2-40B4-BE49-F238E27FC236}">
                <a16:creationId xmlns:a16="http://schemas.microsoft.com/office/drawing/2014/main" xmlns="" id="{BBD2CE6E-B46F-4B36-A031-F837BD6F3E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xmlns="" id="{7DB067BB-EBAE-4903-89BA-FFF4571CA1E6}"/>
              </a:ext>
            </a:extLst>
          </p:cNvPr>
          <p:cNvSpPr/>
          <p:nvPr/>
        </p:nvSpPr>
        <p:spPr>
          <a:xfrm>
            <a:off x="46115" y="701457"/>
            <a:ext cx="4858846" cy="646331"/>
          </a:xfrm>
          <a:prstGeom prst="rect">
            <a:avLst/>
          </a:prstGeom>
        </p:spPr>
        <p:txBody>
          <a:bodyPr wrap="square">
            <a:spAutoFit/>
          </a:bodyPr>
          <a:lstStyle/>
          <a:p>
            <a:pPr marL="0" indent="0">
              <a:buNone/>
            </a:pPr>
            <a:r>
              <a:rPr lang="en-US" sz="3600">
                <a:solidFill>
                  <a:schemeClr val="accent1"/>
                </a:solidFill>
              </a:rPr>
              <a:t>Architecture Diagram:</a:t>
            </a:r>
          </a:p>
        </p:txBody>
      </p:sp>
      <p:sp>
        <p:nvSpPr>
          <p:cNvPr id="31" name="Rectangle 30">
            <a:extLst>
              <a:ext uri="{FF2B5EF4-FFF2-40B4-BE49-F238E27FC236}">
                <a16:creationId xmlns:a16="http://schemas.microsoft.com/office/drawing/2014/main" xmlns="" id="{E1DBFDFE-A9E2-481E-A3F4-8125A445FEA8}"/>
              </a:ext>
            </a:extLst>
          </p:cNvPr>
          <p:cNvSpPr/>
          <p:nvPr/>
        </p:nvSpPr>
        <p:spPr>
          <a:xfrm>
            <a:off x="6227840" y="720507"/>
            <a:ext cx="5603700" cy="646331"/>
          </a:xfrm>
          <a:prstGeom prst="rect">
            <a:avLst/>
          </a:prstGeom>
        </p:spPr>
        <p:txBody>
          <a:bodyPr wrap="square">
            <a:spAutoFit/>
          </a:bodyPr>
          <a:lstStyle/>
          <a:p>
            <a:pPr marL="0" indent="0">
              <a:buNone/>
            </a:pPr>
            <a:r>
              <a:rPr lang="en-US" sz="3600">
                <a:solidFill>
                  <a:schemeClr val="accent1"/>
                </a:solidFill>
              </a:rPr>
              <a:t>Entity Relationship Diagram:</a:t>
            </a:r>
          </a:p>
        </p:txBody>
      </p:sp>
    </p:spTree>
    <p:extLst>
      <p:ext uri="{BB962C8B-B14F-4D97-AF65-F5344CB8AC3E}">
        <p14:creationId xmlns:p14="http://schemas.microsoft.com/office/powerpoint/2010/main" val="118373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10BEC949-E397-4731-A82D-0B2B7B90CC93}"/>
              </a:ext>
            </a:extLst>
          </p:cNvPr>
          <p:cNvPicPr>
            <a:picLocks noChangeAspect="1"/>
          </p:cNvPicPr>
          <p:nvPr/>
        </p:nvPicPr>
        <p:blipFill>
          <a:blip r:embed="rId2"/>
          <a:stretch>
            <a:fillRect/>
          </a:stretch>
        </p:blipFill>
        <p:spPr>
          <a:xfrm>
            <a:off x="9359049" y="106972"/>
            <a:ext cx="2653072" cy="856995"/>
          </a:xfrm>
          <a:prstGeom prst="rect">
            <a:avLst/>
          </a:prstGeom>
        </p:spPr>
      </p:pic>
      <p:pic>
        <p:nvPicPr>
          <p:cNvPr id="12" name="Picture 11">
            <a:extLst>
              <a:ext uri="{FF2B5EF4-FFF2-40B4-BE49-F238E27FC236}">
                <a16:creationId xmlns:a16="http://schemas.microsoft.com/office/drawing/2014/main" xmlns="" id="{935F0D6C-8045-43D4-9568-A983156E015D}"/>
              </a:ext>
            </a:extLst>
          </p:cNvPr>
          <p:cNvPicPr>
            <a:picLocks noChangeAspect="1"/>
          </p:cNvPicPr>
          <p:nvPr/>
        </p:nvPicPr>
        <p:blipFill>
          <a:blip r:embed="rId3"/>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xmlns="" id="{CA82D0DE-B57C-4A6F-92A5-7196238C2DE6}"/>
              </a:ext>
            </a:extLst>
          </p:cNvPr>
          <p:cNvPicPr>
            <a:picLocks noChangeAspect="1"/>
          </p:cNvPicPr>
          <p:nvPr/>
        </p:nvPicPr>
        <p:blipFill>
          <a:blip r:embed="rId2"/>
          <a:stretch>
            <a:fillRect/>
          </a:stretch>
        </p:blipFill>
        <p:spPr>
          <a:xfrm>
            <a:off x="9359049" y="126931"/>
            <a:ext cx="2653072" cy="856995"/>
          </a:xfrm>
          <a:prstGeom prst="rect">
            <a:avLst/>
          </a:prstGeom>
        </p:spPr>
      </p:pic>
      <p:sp>
        <p:nvSpPr>
          <p:cNvPr id="3" name="Rectangle 2">
            <a:extLst>
              <a:ext uri="{FF2B5EF4-FFF2-40B4-BE49-F238E27FC236}">
                <a16:creationId xmlns:a16="http://schemas.microsoft.com/office/drawing/2014/main" xmlns="" id="{77C7F75A-9E87-7B47-A3D5-E5D7DC56AC69}"/>
              </a:ext>
            </a:extLst>
          </p:cNvPr>
          <p:cNvSpPr/>
          <p:nvPr/>
        </p:nvSpPr>
        <p:spPr>
          <a:xfrm>
            <a:off x="329183" y="1525102"/>
            <a:ext cx="10834117" cy="3582519"/>
          </a:xfrm>
          <a:prstGeom prst="rect">
            <a:avLst/>
          </a:prstGeom>
        </p:spPr>
        <p:txBody>
          <a:bodyPr wrap="square" lIns="91440" tIns="45720" rIns="91440" bIns="45720" anchor="t">
            <a:spAutoFit/>
          </a:bodyPr>
          <a:lstStyle/>
          <a:p>
            <a:pPr marL="342900" indent="-342900">
              <a:lnSpc>
                <a:spcPct val="90000"/>
              </a:lnSpc>
              <a:buFont typeface="+mj-lt"/>
              <a:buAutoNum type="arabicPeriod"/>
            </a:pPr>
            <a:r>
              <a:rPr lang="en-US">
                <a:solidFill>
                  <a:schemeClr val="bg1"/>
                </a:solidFill>
              </a:rPr>
              <a:t>Install the appropriate editors for languages of your choice. Ex:</a:t>
            </a:r>
          </a:p>
          <a:p>
            <a:pPr marL="1257300" lvl="2" indent="-342900">
              <a:lnSpc>
                <a:spcPct val="90000"/>
              </a:lnSpc>
              <a:buFont typeface="Arial" panose="020B0604020202020204" pitchFamily="34" charset="0"/>
              <a:buChar char="•"/>
            </a:pPr>
            <a:r>
              <a:rPr lang="en-US">
                <a:solidFill>
                  <a:schemeClr val="bg1"/>
                </a:solidFill>
              </a:rPr>
              <a:t>Eclipse Editor for Java/C++</a:t>
            </a:r>
          </a:p>
          <a:p>
            <a:pPr marL="1257300" lvl="2" indent="-342900">
              <a:lnSpc>
                <a:spcPct val="90000"/>
              </a:lnSpc>
              <a:buFont typeface="Arial" panose="020B0604020202020204" pitchFamily="34" charset="0"/>
              <a:buChar char="•"/>
            </a:pPr>
            <a:r>
              <a:rPr lang="en-US">
                <a:solidFill>
                  <a:schemeClr val="bg1"/>
                </a:solidFill>
              </a:rPr>
              <a:t>Visual Studio Code for C++/Python/.NET</a:t>
            </a:r>
          </a:p>
          <a:p>
            <a:pPr marL="1257300" lvl="2" indent="-342900">
              <a:lnSpc>
                <a:spcPct val="90000"/>
              </a:lnSpc>
              <a:buFont typeface="Arial" panose="020B0604020202020204" pitchFamily="34" charset="0"/>
              <a:buChar char="•"/>
            </a:pPr>
            <a:r>
              <a:rPr lang="en-US">
                <a:solidFill>
                  <a:schemeClr val="bg1"/>
                </a:solidFill>
              </a:rPr>
              <a:t>PyCharm , Spyder for Python</a:t>
            </a:r>
          </a:p>
          <a:p>
            <a:pPr marL="342900" indent="-342900">
              <a:lnSpc>
                <a:spcPct val="90000"/>
              </a:lnSpc>
              <a:buFont typeface="+mj-lt"/>
              <a:buAutoNum type="arabicPeriod"/>
            </a:pPr>
            <a:r>
              <a:rPr lang="en-US">
                <a:solidFill>
                  <a:schemeClr val="bg1"/>
                </a:solidFill>
              </a:rPr>
              <a:t>Install any of the open-source databases. Ex: </a:t>
            </a:r>
          </a:p>
          <a:p>
            <a:pPr marL="1257300" lvl="2" indent="-342900">
              <a:lnSpc>
                <a:spcPct val="90000"/>
              </a:lnSpc>
              <a:buFont typeface="Arial" panose="020B0604020202020204" pitchFamily="34" charset="0"/>
              <a:buChar char="•"/>
            </a:pPr>
            <a:r>
              <a:rPr lang="en-US">
                <a:solidFill>
                  <a:schemeClr val="bg1"/>
                </a:solidFill>
              </a:rPr>
              <a:t>MySQL</a:t>
            </a:r>
          </a:p>
          <a:p>
            <a:pPr marL="1257300" lvl="2" indent="-342900">
              <a:lnSpc>
                <a:spcPct val="90000"/>
              </a:lnSpc>
              <a:buFont typeface="Arial" panose="020B0604020202020204" pitchFamily="34" charset="0"/>
              <a:buChar char="•"/>
            </a:pPr>
            <a:r>
              <a:rPr lang="en-US">
                <a:solidFill>
                  <a:schemeClr val="bg1"/>
                </a:solidFill>
              </a:rPr>
              <a:t>MariaDB</a:t>
            </a:r>
          </a:p>
          <a:p>
            <a:pPr marL="1257300" lvl="2" indent="-342900">
              <a:lnSpc>
                <a:spcPct val="90000"/>
              </a:lnSpc>
              <a:buFont typeface="Arial" panose="020B0604020202020204" pitchFamily="34" charset="0"/>
              <a:buChar char="•"/>
            </a:pPr>
            <a:r>
              <a:rPr lang="en-US">
                <a:solidFill>
                  <a:schemeClr val="bg1"/>
                </a:solidFill>
              </a:rPr>
              <a:t>SQLite</a:t>
            </a:r>
          </a:p>
          <a:p>
            <a:pPr marL="342900" indent="-342900">
              <a:lnSpc>
                <a:spcPct val="90000"/>
              </a:lnSpc>
              <a:buFont typeface="+mj-lt"/>
              <a:buAutoNum type="arabicPeriod"/>
            </a:pPr>
            <a:r>
              <a:rPr lang="en-US">
                <a:solidFill>
                  <a:schemeClr val="bg1"/>
                </a:solidFill>
                <a:latin typeface="Calibri"/>
                <a:cs typeface="Calibri"/>
              </a:rPr>
              <a:t>Install any of below Framework for Front-end </a:t>
            </a:r>
            <a:r>
              <a:rPr lang="en-US" err="1">
                <a:solidFill>
                  <a:schemeClr val="bg1"/>
                </a:solidFill>
                <a:latin typeface="Calibri"/>
                <a:cs typeface="Calibri"/>
              </a:rPr>
              <a:t>Javascript</a:t>
            </a:r>
            <a:r>
              <a:rPr lang="en-US">
                <a:solidFill>
                  <a:schemeClr val="bg1"/>
                </a:solidFill>
                <a:latin typeface="Calibri"/>
                <a:cs typeface="Calibri"/>
              </a:rPr>
              <a:t> or framework of your choice ex</a:t>
            </a:r>
            <a:endParaRPr lang="en-US">
              <a:solidFill>
                <a:schemeClr val="bg1"/>
              </a:solidFill>
              <a:cs typeface="Calibri"/>
            </a:endParaRPr>
          </a:p>
          <a:p>
            <a:pPr>
              <a:lnSpc>
                <a:spcPct val="90000"/>
              </a:lnSpc>
            </a:pPr>
            <a:r>
              <a:rPr lang="en-US">
                <a:solidFill>
                  <a:schemeClr val="bg1"/>
                </a:solidFill>
                <a:latin typeface="Calibri"/>
                <a:cs typeface="Calibri"/>
              </a:rPr>
              <a:t>                  </a:t>
            </a:r>
            <a:r>
              <a:rPr lang="en-US" err="1">
                <a:solidFill>
                  <a:schemeClr val="bg1"/>
                </a:solidFill>
                <a:latin typeface="Calibri"/>
                <a:cs typeface="Calibri"/>
              </a:rPr>
              <a:t>NodeJs</a:t>
            </a:r>
            <a:r>
              <a:rPr lang="en-US">
                <a:solidFill>
                  <a:schemeClr val="bg1"/>
                </a:solidFill>
                <a:latin typeface="Calibri"/>
                <a:cs typeface="Calibri"/>
              </a:rPr>
              <a:t>,  Angular 9+       </a:t>
            </a:r>
          </a:p>
          <a:p>
            <a:pPr>
              <a:lnSpc>
                <a:spcPct val="90000"/>
              </a:lnSpc>
            </a:pPr>
            <a:r>
              <a:rPr lang="en-US">
                <a:solidFill>
                  <a:schemeClr val="bg1"/>
                </a:solidFill>
                <a:latin typeface="Calibri"/>
                <a:cs typeface="Calibri"/>
              </a:rPr>
              <a:t>                </a:t>
            </a:r>
          </a:p>
          <a:p>
            <a:pPr>
              <a:lnSpc>
                <a:spcPct val="90000"/>
              </a:lnSpc>
            </a:pPr>
            <a:r>
              <a:rPr lang="en-US">
                <a:solidFill>
                  <a:schemeClr val="bg1"/>
                </a:solidFill>
                <a:latin typeface="Calibri"/>
                <a:cs typeface="Calibri"/>
              </a:rPr>
              <a:t>4. Need to upload the code base to GitHub repository, so that codes can be integrated with other </a:t>
            </a:r>
            <a:r>
              <a:rPr lang="en-US" err="1">
                <a:solidFill>
                  <a:schemeClr val="bg1"/>
                </a:solidFill>
                <a:latin typeface="Calibri"/>
                <a:cs typeface="Calibri"/>
              </a:rPr>
              <a:t>teammates.Public</a:t>
            </a:r>
            <a:r>
              <a:rPr lang="en-US">
                <a:solidFill>
                  <a:schemeClr val="bg1"/>
                </a:solidFill>
                <a:latin typeface="Calibri"/>
                <a:cs typeface="Calibri"/>
              </a:rPr>
              <a:t> Repository should be created and shared to team .</a:t>
            </a:r>
          </a:p>
          <a:p>
            <a:pPr>
              <a:lnSpc>
                <a:spcPct val="90000"/>
              </a:lnSpc>
            </a:pPr>
            <a:endParaRPr lang="en-US">
              <a:solidFill>
                <a:schemeClr val="bg1"/>
              </a:solidFill>
            </a:endParaRPr>
          </a:p>
        </p:txBody>
      </p:sp>
      <p:sp>
        <p:nvSpPr>
          <p:cNvPr id="7" name="Rounded Rectangle 10">
            <a:extLst>
              <a:ext uri="{FF2B5EF4-FFF2-40B4-BE49-F238E27FC236}">
                <a16:creationId xmlns:a16="http://schemas.microsoft.com/office/drawing/2014/main" xmlns="" id="{5965E0AA-2B22-4DE4-93D3-B3D58138FC1E}"/>
              </a:ext>
            </a:extLst>
          </p:cNvPr>
          <p:cNvSpPr/>
          <p:nvPr/>
        </p:nvSpPr>
        <p:spPr>
          <a:xfrm flipH="1">
            <a:off x="0" y="-42863"/>
            <a:ext cx="12192000" cy="134778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en-US" sz="2000" b="0" i="0" u="none" strike="noStrike" kern="1200" cap="none" spc="300" normalizeH="0" baseline="0" noProof="0">
              <a:ln>
                <a:noFill/>
              </a:ln>
              <a:solidFill>
                <a:srgbClr val="D2292D"/>
              </a:solidFill>
              <a:effectLst/>
              <a:uLnTx/>
              <a:uFillTx/>
              <a:latin typeface="Avenir Medium" charset="0"/>
              <a:ea typeface="Avenir Medium" charset="0"/>
              <a:cs typeface="Avenir Medium" charset="0"/>
            </a:endParaRPr>
          </a:p>
        </p:txBody>
      </p:sp>
      <p:pic>
        <p:nvPicPr>
          <p:cNvPr id="8" name="Picture 8">
            <a:extLst>
              <a:ext uri="{FF2B5EF4-FFF2-40B4-BE49-F238E27FC236}">
                <a16:creationId xmlns:a16="http://schemas.microsoft.com/office/drawing/2014/main" xmlns="" id="{E6A55009-349B-430E-B739-CD093BF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611" y="112728"/>
            <a:ext cx="2653073" cy="85672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8E8DAF62-7129-4B5E-A066-41DB9DDB2CED}"/>
              </a:ext>
            </a:extLst>
          </p:cNvPr>
          <p:cNvSpPr/>
          <p:nvPr/>
        </p:nvSpPr>
        <p:spPr>
          <a:xfrm>
            <a:off x="179879" y="244073"/>
            <a:ext cx="7154371" cy="707886"/>
          </a:xfrm>
          <a:prstGeom prst="rect">
            <a:avLst/>
          </a:prstGeom>
        </p:spPr>
        <p:txBody>
          <a:bodyPr wrap="square">
            <a:spAutoFit/>
          </a:bodyPr>
          <a:lstStyle/>
          <a:p>
            <a:pPr>
              <a:defRPr/>
            </a:pPr>
            <a:r>
              <a:rPr lang="en-US" sz="4000">
                <a:solidFill>
                  <a:schemeClr val="accent1"/>
                </a:solidFill>
              </a:rPr>
              <a:t>Software Prerequisites:</a:t>
            </a:r>
          </a:p>
        </p:txBody>
      </p:sp>
    </p:spTree>
    <p:extLst>
      <p:ext uri="{BB962C8B-B14F-4D97-AF65-F5344CB8AC3E}">
        <p14:creationId xmlns:p14="http://schemas.microsoft.com/office/powerpoint/2010/main" val="48639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F995F94-1828-4D4F-9F60-3CBA203FA370}"/>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xmlns="" id="{D20F6315-C062-42A0-ABF5-5E6E212679FD}"/>
              </a:ext>
            </a:extLst>
          </p:cNvPr>
          <p:cNvSpPr/>
          <p:nvPr/>
        </p:nvSpPr>
        <p:spPr>
          <a:xfrm>
            <a:off x="182966" y="106972"/>
            <a:ext cx="4947188" cy="70788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srgbClr val="FF0000"/>
                </a:solidFill>
                <a:effectLst/>
                <a:uLnTx/>
                <a:uFillTx/>
                <a:latin typeface="Avenir Light" charset="0"/>
                <a:ea typeface="Avenir Light" charset="0"/>
                <a:cs typeface="Avenir Light" charset="0"/>
              </a:rPr>
              <a:t> SCORING </a:t>
            </a:r>
            <a:r>
              <a:rPr lang="en-US" sz="4000">
                <a:solidFill>
                  <a:srgbClr val="FF0000"/>
                </a:solidFill>
                <a:latin typeface="Avenir Light" charset="0"/>
                <a:ea typeface="Avenir Light" charset="0"/>
                <a:cs typeface="Avenir Light" charset="0"/>
              </a:rPr>
              <a:t>CRITERIA</a:t>
            </a:r>
            <a:endParaRPr kumimoji="0" lang="en-US" sz="4000" b="0" i="0" u="none" strike="noStrike" kern="1200" cap="none" spc="0" normalizeH="0" baseline="0" noProof="0">
              <a:ln>
                <a:noFill/>
              </a:ln>
              <a:solidFill>
                <a:srgbClr val="FF0000"/>
              </a:solidFill>
              <a:effectLst/>
              <a:uLnTx/>
              <a:uFillTx/>
              <a:latin typeface="Calibri" charset="0"/>
            </a:endParaRPr>
          </a:p>
        </p:txBody>
      </p:sp>
      <p:graphicFrame>
        <p:nvGraphicFramePr>
          <p:cNvPr id="2" name="Table 5">
            <a:extLst>
              <a:ext uri="{FF2B5EF4-FFF2-40B4-BE49-F238E27FC236}">
                <a16:creationId xmlns:a16="http://schemas.microsoft.com/office/drawing/2014/main" xmlns="" id="{10C7AE46-354E-4037-81FC-12D5821D9C6B}"/>
              </a:ext>
            </a:extLst>
          </p:cNvPr>
          <p:cNvGraphicFramePr>
            <a:graphicFrameLocks noGrp="1"/>
          </p:cNvGraphicFramePr>
          <p:nvPr>
            <p:extLst>
              <p:ext uri="{D42A27DB-BD31-4B8C-83A1-F6EECF244321}">
                <p14:modId xmlns:p14="http://schemas.microsoft.com/office/powerpoint/2010/main" val="3143683152"/>
              </p:ext>
            </p:extLst>
          </p:nvPr>
        </p:nvGraphicFramePr>
        <p:xfrm>
          <a:off x="3502492" y="1387785"/>
          <a:ext cx="4419100" cy="2924334"/>
        </p:xfrm>
        <a:graphic>
          <a:graphicData uri="http://schemas.openxmlformats.org/drawingml/2006/table">
            <a:tbl>
              <a:tblPr firstRow="1" bandRow="1">
                <a:tableStyleId>{5C22544A-7EE6-4342-B048-85BDC9FD1C3A}</a:tableStyleId>
              </a:tblPr>
              <a:tblGrid>
                <a:gridCol w="2209550">
                  <a:extLst>
                    <a:ext uri="{9D8B030D-6E8A-4147-A177-3AD203B41FA5}">
                      <a16:colId xmlns:a16="http://schemas.microsoft.com/office/drawing/2014/main" xmlns="" val="3882916217"/>
                    </a:ext>
                  </a:extLst>
                </a:gridCol>
                <a:gridCol w="2209550">
                  <a:extLst>
                    <a:ext uri="{9D8B030D-6E8A-4147-A177-3AD203B41FA5}">
                      <a16:colId xmlns:a16="http://schemas.microsoft.com/office/drawing/2014/main" xmlns="" val="3492329877"/>
                    </a:ext>
                  </a:extLst>
                </a:gridCol>
              </a:tblGrid>
              <a:tr h="621004">
                <a:tc>
                  <a:txBody>
                    <a:bodyPr/>
                    <a:lstStyle/>
                    <a:p>
                      <a:r>
                        <a:rPr lang="en-US"/>
                        <a:t>Screen</a:t>
                      </a:r>
                    </a:p>
                  </a:txBody>
                  <a:tcPr>
                    <a:solidFill>
                      <a:srgbClr val="FF0000"/>
                    </a:solidFill>
                  </a:tcPr>
                </a:tc>
                <a:tc>
                  <a:txBody>
                    <a:bodyPr/>
                    <a:lstStyle/>
                    <a:p>
                      <a:r>
                        <a:rPr lang="en-US"/>
                        <a:t>Weightage</a:t>
                      </a:r>
                    </a:p>
                  </a:txBody>
                  <a:tcPr>
                    <a:solidFill>
                      <a:srgbClr val="FF0000"/>
                    </a:solidFill>
                  </a:tcPr>
                </a:tc>
                <a:extLst>
                  <a:ext uri="{0D108BD9-81ED-4DB2-BD59-A6C34878D82A}">
                    <a16:rowId xmlns:a16="http://schemas.microsoft.com/office/drawing/2014/main" xmlns="" val="595134824"/>
                  </a:ext>
                </a:extLst>
              </a:tr>
              <a:tr h="381177">
                <a:tc>
                  <a:txBody>
                    <a:bodyPr/>
                    <a:lstStyle/>
                    <a:p>
                      <a:r>
                        <a:rPr lang="en-US" sz="1400"/>
                        <a:t>UI</a:t>
                      </a:r>
                    </a:p>
                  </a:txBody>
                  <a:tcPr/>
                </a:tc>
                <a:tc>
                  <a:txBody>
                    <a:bodyPr/>
                    <a:lstStyle/>
                    <a:p>
                      <a:r>
                        <a:rPr lang="en-US"/>
                        <a:t>20</a:t>
                      </a:r>
                    </a:p>
                  </a:txBody>
                  <a:tcPr/>
                </a:tc>
                <a:extLst>
                  <a:ext uri="{0D108BD9-81ED-4DB2-BD59-A6C34878D82A}">
                    <a16:rowId xmlns:a16="http://schemas.microsoft.com/office/drawing/2014/main" xmlns="" val="1584742971"/>
                  </a:ext>
                </a:extLst>
              </a:tr>
              <a:tr h="709718">
                <a:tc>
                  <a:txBody>
                    <a:bodyPr/>
                    <a:lstStyle/>
                    <a:p>
                      <a:r>
                        <a:rPr lang="en-US" sz="1400" dirty="0"/>
                        <a:t>Business Logic + API / Services</a:t>
                      </a:r>
                    </a:p>
                  </a:txBody>
                  <a:tcPr/>
                </a:tc>
                <a:tc>
                  <a:txBody>
                    <a:bodyPr/>
                    <a:lstStyle/>
                    <a:p>
                      <a:r>
                        <a:rPr lang="en-US" dirty="0"/>
                        <a:t>40</a:t>
                      </a:r>
                    </a:p>
                  </a:txBody>
                  <a:tcPr/>
                </a:tc>
                <a:extLst>
                  <a:ext uri="{0D108BD9-81ED-4DB2-BD59-A6C34878D82A}">
                    <a16:rowId xmlns:a16="http://schemas.microsoft.com/office/drawing/2014/main" xmlns="" val="2930943198"/>
                  </a:ext>
                </a:extLst>
              </a:tr>
              <a:tr h="709718">
                <a:tc>
                  <a:txBody>
                    <a:bodyPr/>
                    <a:lstStyle/>
                    <a:p>
                      <a:r>
                        <a:rPr lang="en-US" sz="1400"/>
                        <a:t>End to End Integration</a:t>
                      </a:r>
                    </a:p>
                  </a:txBody>
                  <a:tcPr/>
                </a:tc>
                <a:tc>
                  <a:txBody>
                    <a:bodyPr/>
                    <a:lstStyle/>
                    <a:p>
                      <a:r>
                        <a:rPr lang="en-US"/>
                        <a:t>20</a:t>
                      </a:r>
                    </a:p>
                  </a:txBody>
                  <a:tcPr/>
                </a:tc>
                <a:extLst>
                  <a:ext uri="{0D108BD9-81ED-4DB2-BD59-A6C34878D82A}">
                    <a16:rowId xmlns:a16="http://schemas.microsoft.com/office/drawing/2014/main" xmlns="" val="3369614314"/>
                  </a:ext>
                </a:extLst>
              </a:tr>
              <a:tr h="502717">
                <a:tc>
                  <a:txBody>
                    <a:bodyPr/>
                    <a:lstStyle/>
                    <a:p>
                      <a:r>
                        <a:rPr lang="en-US" sz="1400"/>
                        <a:t>Additional Bonus</a:t>
                      </a:r>
                    </a:p>
                  </a:txBody>
                  <a:tcPr/>
                </a:tc>
                <a:tc>
                  <a:txBody>
                    <a:bodyPr/>
                    <a:lstStyle/>
                    <a:p>
                      <a:r>
                        <a:rPr lang="en-US" dirty="0"/>
                        <a:t>10</a:t>
                      </a:r>
                    </a:p>
                  </a:txBody>
                  <a:tcPr/>
                </a:tc>
                <a:extLst>
                  <a:ext uri="{0D108BD9-81ED-4DB2-BD59-A6C34878D82A}">
                    <a16:rowId xmlns:a16="http://schemas.microsoft.com/office/drawing/2014/main" xmlns="" val="3405430415"/>
                  </a:ext>
                </a:extLst>
              </a:tr>
            </a:tbl>
          </a:graphicData>
        </a:graphic>
      </p:graphicFrame>
      <p:sp>
        <p:nvSpPr>
          <p:cNvPr id="8" name="Rectangle 7">
            <a:extLst>
              <a:ext uri="{FF2B5EF4-FFF2-40B4-BE49-F238E27FC236}">
                <a16:creationId xmlns:a16="http://schemas.microsoft.com/office/drawing/2014/main" xmlns="" id="{CC481036-03D6-4BC6-9977-B26FB2F2E643}"/>
              </a:ext>
            </a:extLst>
          </p:cNvPr>
          <p:cNvSpPr/>
          <p:nvPr/>
        </p:nvSpPr>
        <p:spPr>
          <a:xfrm>
            <a:off x="1933574" y="4766770"/>
            <a:ext cx="9039225" cy="923330"/>
          </a:xfrm>
          <a:prstGeom prst="rect">
            <a:avLst/>
          </a:prstGeom>
        </p:spPr>
        <p:txBody>
          <a:bodyPr wrap="square">
            <a:spAutoFit/>
          </a:bodyPr>
          <a:lstStyle/>
          <a:p>
            <a:pPr marL="285750" indent="-285750">
              <a:buFont typeface="Arial" panose="020B0604020202020204" pitchFamily="34" charset="0"/>
              <a:buChar char="•"/>
            </a:pPr>
            <a:r>
              <a:rPr lang="en-US">
                <a:solidFill>
                  <a:schemeClr val="bg1"/>
                </a:solidFill>
              </a:rPr>
              <a:t>Additional Bonus points will be awarded for any extra implementation including but not limited to data validation, usability, user interface.</a:t>
            </a:r>
            <a:endParaRPr lang="en-US"/>
          </a:p>
          <a:p>
            <a:endParaRPr lang="en-US">
              <a:solidFill>
                <a:schemeClr val="bg1"/>
              </a:solidFill>
            </a:endParaRPr>
          </a:p>
        </p:txBody>
      </p:sp>
      <p:pic>
        <p:nvPicPr>
          <p:cNvPr id="9" name="Picture 8">
            <a:extLst>
              <a:ext uri="{FF2B5EF4-FFF2-40B4-BE49-F238E27FC236}">
                <a16:creationId xmlns:a16="http://schemas.microsoft.com/office/drawing/2014/main" xmlns="" id="{15529A8C-31ED-48CA-8C16-E4B4650474FA}"/>
              </a:ext>
            </a:extLst>
          </p:cNvPr>
          <p:cNvPicPr>
            <a:picLocks noChangeAspect="1"/>
          </p:cNvPicPr>
          <p:nvPr/>
        </p:nvPicPr>
        <p:blipFill>
          <a:blip r:embed="rId3"/>
          <a:stretch>
            <a:fillRect/>
          </a:stretch>
        </p:blipFill>
        <p:spPr>
          <a:xfrm>
            <a:off x="9359049" y="106972"/>
            <a:ext cx="2653072" cy="856995"/>
          </a:xfrm>
          <a:prstGeom prst="rect">
            <a:avLst/>
          </a:prstGeom>
        </p:spPr>
      </p:pic>
    </p:spTree>
    <p:extLst>
      <p:ext uri="{BB962C8B-B14F-4D97-AF65-F5344CB8AC3E}">
        <p14:creationId xmlns:p14="http://schemas.microsoft.com/office/powerpoint/2010/main" val="1517898277"/>
      </p:ext>
    </p:extLst>
  </p:cSld>
  <p:clrMapOvr>
    <a:masterClrMapping/>
  </p:clrMapOvr>
</p:sld>
</file>

<file path=ppt/theme/theme1.xml><?xml version="1.0" encoding="utf-8"?>
<a:theme xmlns:a="http://schemas.openxmlformats.org/drawingml/2006/main" name="DBS Colour Theme">
  <a:themeElements>
    <a:clrScheme name="DBS Template 0107_1">
      <a:dk1>
        <a:srgbClr val="000000"/>
      </a:dk1>
      <a:lt1>
        <a:srgbClr val="FFFFFF"/>
      </a:lt1>
      <a:dk2>
        <a:srgbClr val="969696"/>
      </a:dk2>
      <a:lt2>
        <a:srgbClr val="E6E6E6"/>
      </a:lt2>
      <a:accent1>
        <a:srgbClr val="CC0000"/>
      </a:accent1>
      <a:accent2>
        <a:srgbClr val="EB9A00"/>
      </a:accent2>
      <a:accent3>
        <a:srgbClr val="FF8A44"/>
      </a:accent3>
      <a:accent4>
        <a:srgbClr val="FF6042"/>
      </a:accent4>
      <a:accent5>
        <a:srgbClr val="FD3866"/>
      </a:accent5>
      <a:accent6>
        <a:srgbClr val="DBAAAA"/>
      </a:accent6>
      <a:hlink>
        <a:srgbClr val="969696"/>
      </a:hlink>
      <a:folHlink>
        <a:srgbClr val="E6E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988230B7-CC78-48A2-B06B-DE36E813D882}" vid="{78100BE4-45F5-46D9-9044-2DD0B64840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04876B222D484BB156C8CCC9451F94" ma:contentTypeVersion="11" ma:contentTypeDescription="Create a new document." ma:contentTypeScope="" ma:versionID="4b6c33ef28b3c2f3bc4cee15843298eb">
  <xsd:schema xmlns:xsd="http://www.w3.org/2001/XMLSchema" xmlns:xs="http://www.w3.org/2001/XMLSchema" xmlns:p="http://schemas.microsoft.com/office/2006/metadata/properties" xmlns:ns3="908f01de-faf6-4e3e-9c06-b8b433fc28b0" xmlns:ns4="5640c91d-996c-445a-9f93-f0deb9e811d3" targetNamespace="http://schemas.microsoft.com/office/2006/metadata/properties" ma:root="true" ma:fieldsID="2f0a9ceefba108ca583fb56c28d0abb1" ns3:_="" ns4:_="">
    <xsd:import namespace="908f01de-faf6-4e3e-9c06-b8b433fc28b0"/>
    <xsd:import namespace="5640c91d-996c-445a-9f93-f0deb9e811d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8f01de-faf6-4e3e-9c06-b8b433fc28b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40c91d-996c-445a-9f93-f0deb9e811d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D960E8-200C-4738-8532-C62F5A445B07}">
  <ds:schemaRefs>
    <ds:schemaRef ds:uri="http://schemas.microsoft.com/sharepoint/v3/contenttype/forms"/>
  </ds:schemaRefs>
</ds:datastoreItem>
</file>

<file path=customXml/itemProps2.xml><?xml version="1.0" encoding="utf-8"?>
<ds:datastoreItem xmlns:ds="http://schemas.openxmlformats.org/officeDocument/2006/customXml" ds:itemID="{468FA8BA-3A6B-435C-9C6F-59CD4F8DB7FE}">
  <ds:schemaRefs>
    <ds:schemaRef ds:uri="5640c91d-996c-445a-9f93-f0deb9e811d3"/>
    <ds:schemaRef ds:uri="908f01de-faf6-4e3e-9c06-b8b433fc28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9FEA569-5281-404C-98B5-AD05C64CD0D6}">
  <ds:schemaRefs>
    <ds:schemaRef ds:uri="908f01de-faf6-4e3e-9c06-b8b433fc28b0"/>
    <ds:schemaRef ds:uri="5640c91d-996c-445a-9f93-f0deb9e811d3"/>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blank</Template>
  <TotalTime>21</TotalTime>
  <Words>1871</Words>
  <Application>Microsoft Office PowerPoint</Application>
  <PresentationFormat>Widescreen</PresentationFormat>
  <Paragraphs>295</Paragraphs>
  <Slides>19</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Avenir Black</vt:lpstr>
      <vt:lpstr>Avenir Light</vt:lpstr>
      <vt:lpstr>Avenir Medium</vt:lpstr>
      <vt:lpstr>Calibri</vt:lpstr>
      <vt:lpstr>Wingdings</vt:lpstr>
      <vt:lpstr>DBS Colour Theme</vt:lpstr>
      <vt:lpstr>Macro-Enabled Worksheet</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Koneru</dc:creator>
  <cp:lastModifiedBy>Microsoft account</cp:lastModifiedBy>
  <cp:revision>4</cp:revision>
  <dcterms:created xsi:type="dcterms:W3CDTF">2019-12-27T10:04:08Z</dcterms:created>
  <dcterms:modified xsi:type="dcterms:W3CDTF">2023-02-10T00:34:59Z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0x0101002304876B222D484BB156C8CCC9451F94</vt:lpwstr>
  </property>
</Properties>
</file>