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26ad907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26ad907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26ad907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26ad907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6ad907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26ad907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6ad907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26ad907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28a7712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28a7712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26ad907f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26ad907f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8a7712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28a7712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26ad907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26ad907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28a7712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28a7712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6ad907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26ad907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6ad907f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6ad907f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26ad907f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26ad907f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26ad907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26ad907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26ad907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26ad907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Collected 4000 records of data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cleaning - 2880 records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26ad907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26ad907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4456 rows × 19 columns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Contained URLs, units, unwanted strings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26ad907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26ad907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26ad907f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26ad907f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2880 records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13 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6ad907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6ad907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26ad907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26ad907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08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P-168 Project </a:t>
            </a:r>
            <a:endParaRPr sz="3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188575"/>
            <a:ext cx="50910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Group 6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Team Members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 Punami Chowdary Dukkipati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Mr. Arun Babu Chacko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Mohit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Mr.Kunduru Viswanatha Reddy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Mr. Khairnar Tushar Manik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Mr. Kambare Vishal Somnath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Ali Abdo Ali Qasem Humadi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Dr. Sharath B 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783825" y="1280625"/>
            <a:ext cx="33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Project Mentor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:-Madi Shetty Rajashekar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77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9925"/>
            <a:ext cx="8839201" cy="354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PyWedge Dashboard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5" y="1323025"/>
            <a:ext cx="4127436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86" y="1409475"/>
            <a:ext cx="4524841" cy="354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25" y="1363825"/>
            <a:ext cx="704956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609425" y="1779500"/>
            <a:ext cx="465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SVM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Linear Regression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524850" y="1343600"/>
            <a:ext cx="7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09375" y="1343600"/>
            <a:ext cx="81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Model:-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Linear Regression :-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50" y="1448425"/>
            <a:ext cx="37528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797875" y="4345725"/>
            <a:ext cx="7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 regression was not fit for this model by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seeing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this graph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Final Model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40175"/>
            <a:ext cx="8839197" cy="293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00" y="1560450"/>
            <a:ext cx="6019799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Car 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00" y="1346425"/>
            <a:ext cx="6300800" cy="37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br>
              <a:rPr lang="en"/>
            </a:b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40875" y="1448575"/>
            <a:ext cx="8019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 Scrubbing the data from the car24.com with the help of APPS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Sorting the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will not be a good model for the given dataset of the data frame . 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42325" y="1837850"/>
            <a:ext cx="8123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Objective: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Make a car price predictor model using data scraped from cars24.com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Create a live dashboard to display the collected data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269700" y="1881150"/>
            <a:ext cx="85206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826600" y="524100"/>
            <a:ext cx="3985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Data Cleaning: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Removed units and symbols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Dropped irrelevant columns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EDA/ Visualization: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Checking for null values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Checking for duplicates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Dashboard: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Power BI Dashboard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PyWedge Dashboard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Model Building: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Deployed 3 different regression models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Model Deployment: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Decision Tree Model Deployed in Flask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Web Scraper Extension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02" y="1628575"/>
            <a:ext cx="7028575" cy="3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8975"/>
            <a:ext cx="8839201" cy="26233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 txBox="1"/>
          <p:nvPr/>
        </p:nvSpPr>
        <p:spPr>
          <a:xfrm>
            <a:off x="365650" y="1523550"/>
            <a:ext cx="275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</a:rPr>
              <a:t>4456 rows × 19 columns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90025" y="1382013"/>
            <a:ext cx="6045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Removed units (₹, km, /month) 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Removed unwanted strings 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Removed URLs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Dropped irrelevant columns 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Dropped 1375 duplicate rows</a:t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Dropped 200 records with null values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2" y="3455325"/>
            <a:ext cx="8897525" cy="1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Details (After EDA)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17614" t="0"/>
          <a:stretch/>
        </p:blipFill>
        <p:spPr>
          <a:xfrm>
            <a:off x="603375" y="2203725"/>
            <a:ext cx="7824073" cy="2464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9"/>
          <p:cNvSpPr txBox="1"/>
          <p:nvPr/>
        </p:nvSpPr>
        <p:spPr>
          <a:xfrm>
            <a:off x="365650" y="1523550"/>
            <a:ext cx="2754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2880 </a:t>
            </a:r>
            <a:r>
              <a:rPr b="1" lang="en" sz="1250">
                <a:highlight>
                  <a:srgbClr val="FFFFFF"/>
                </a:highlight>
              </a:rPr>
              <a:t>rows × 13 columns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88" y="944650"/>
            <a:ext cx="8862626" cy="36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3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