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4"/>
  </p:sldMasterIdLst>
  <p:notesMasterIdLst>
    <p:notesMasterId r:id="rId21"/>
  </p:notesMasterIdLst>
  <p:handoutMasterIdLst>
    <p:handoutMasterId r:id="rId22"/>
  </p:handoutMasterIdLst>
  <p:sldIdLst>
    <p:sldId id="340" r:id="rId5"/>
    <p:sldId id="341" r:id="rId6"/>
    <p:sldId id="342" r:id="rId7"/>
    <p:sldId id="343" r:id="rId8"/>
    <p:sldId id="344" r:id="rId9"/>
    <p:sldId id="346" r:id="rId10"/>
    <p:sldId id="350" r:id="rId11"/>
    <p:sldId id="359" r:id="rId12"/>
    <p:sldId id="360" r:id="rId13"/>
    <p:sldId id="347" r:id="rId14"/>
    <p:sldId id="348" r:id="rId15"/>
    <p:sldId id="358" r:id="rId16"/>
    <p:sldId id="356" r:id="rId17"/>
    <p:sldId id="354" r:id="rId18"/>
    <p:sldId id="357" r:id="rId19"/>
    <p:sldId id="35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58637-EDDB-47C5-8CD3-606DE2CF135D}" v="7" dt="2024-04-27T09:34:22.503"/>
  </p1510:revLst>
</p1510:revInfo>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75" d="100"/>
          <a:sy n="75" d="100"/>
        </p:scale>
        <p:origin x="902" y="48"/>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nathan Krishnan" userId="a4f6e0ff9424d61e" providerId="LiveId" clId="{1CC18AAD-6407-4FFE-BC11-97AD663D462F}"/>
    <pc:docChg chg="undo custSel addSld delSld modSld sldOrd">
      <pc:chgData name="Viswanathan Krishnan" userId="a4f6e0ff9424d61e" providerId="LiveId" clId="{1CC18AAD-6407-4FFE-BC11-97AD663D462F}" dt="2024-04-09T03:00:01.969" v="2476" actId="20577"/>
      <pc:docMkLst>
        <pc:docMk/>
      </pc:docMkLst>
      <pc:sldChg chg="modSp mod">
        <pc:chgData name="Viswanathan Krishnan" userId="a4f6e0ff9424d61e" providerId="LiveId" clId="{1CC18AAD-6407-4FFE-BC11-97AD663D462F}" dt="2024-04-03T02:11:43.927" v="2250"/>
        <pc:sldMkLst>
          <pc:docMk/>
          <pc:sldMk cId="431835888" sldId="340"/>
        </pc:sldMkLst>
        <pc:spChg chg="mod">
          <ac:chgData name="Viswanathan Krishnan" userId="a4f6e0ff9424d61e" providerId="LiveId" clId="{1CC18AAD-6407-4FFE-BC11-97AD663D462F}" dt="2024-04-03T02:11:43.927" v="2250"/>
          <ac:spMkLst>
            <pc:docMk/>
            <pc:sldMk cId="431835888" sldId="340"/>
            <ac:spMk id="2" creationId="{9AA762A4-2E4B-23FB-9F8B-D54C0F90A08A}"/>
          </ac:spMkLst>
        </pc:spChg>
      </pc:sldChg>
      <pc:sldChg chg="modSp mod setBg">
        <pc:chgData name="Viswanathan Krishnan" userId="a4f6e0ff9424d61e" providerId="LiveId" clId="{1CC18AAD-6407-4FFE-BC11-97AD663D462F}" dt="2024-04-09T02:47:33.571" v="2428" actId="207"/>
        <pc:sldMkLst>
          <pc:docMk/>
          <pc:sldMk cId="909924710" sldId="341"/>
        </pc:sldMkLst>
        <pc:spChg chg="mod">
          <ac:chgData name="Viswanathan Krishnan" userId="a4f6e0ff9424d61e" providerId="LiveId" clId="{1CC18AAD-6407-4FFE-BC11-97AD663D462F}" dt="2024-04-09T02:47:33.571" v="2428" actId="207"/>
          <ac:spMkLst>
            <pc:docMk/>
            <pc:sldMk cId="909924710" sldId="341"/>
            <ac:spMk id="2" creationId="{562B7740-ED88-9F6A-89FF-4B0DFAAC36EA}"/>
          </ac:spMkLst>
        </pc:spChg>
        <pc:spChg chg="mod">
          <ac:chgData name="Viswanathan Krishnan" userId="a4f6e0ff9424d61e" providerId="LiveId" clId="{1CC18AAD-6407-4FFE-BC11-97AD663D462F}" dt="2024-04-09T02:17:54.869" v="2306" actId="20577"/>
          <ac:spMkLst>
            <pc:docMk/>
            <pc:sldMk cId="909924710" sldId="341"/>
            <ac:spMk id="3" creationId="{39A25282-EE8D-71BA-6317-EECFE33238DC}"/>
          </ac:spMkLst>
        </pc:spChg>
      </pc:sldChg>
      <pc:sldChg chg="modSp mod">
        <pc:chgData name="Viswanathan Krishnan" userId="a4f6e0ff9424d61e" providerId="LiveId" clId="{1CC18AAD-6407-4FFE-BC11-97AD663D462F}" dt="2024-04-09T02:47:37.980" v="2429" actId="207"/>
        <pc:sldMkLst>
          <pc:docMk/>
          <pc:sldMk cId="1173936384" sldId="342"/>
        </pc:sldMkLst>
        <pc:spChg chg="mod">
          <ac:chgData name="Viswanathan Krishnan" userId="a4f6e0ff9424d61e" providerId="LiveId" clId="{1CC18AAD-6407-4FFE-BC11-97AD663D462F}" dt="2024-04-09T02:47:37.980" v="2429" actId="207"/>
          <ac:spMkLst>
            <pc:docMk/>
            <pc:sldMk cId="1173936384" sldId="342"/>
            <ac:spMk id="2" creationId="{828CF8F5-609D-E31E-6659-2E3CE63097D7}"/>
          </ac:spMkLst>
        </pc:spChg>
        <pc:spChg chg="mod">
          <ac:chgData name="Viswanathan Krishnan" userId="a4f6e0ff9424d61e" providerId="LiveId" clId="{1CC18AAD-6407-4FFE-BC11-97AD663D462F}" dt="2024-04-09T02:17:23.090" v="2278" actId="404"/>
          <ac:spMkLst>
            <pc:docMk/>
            <pc:sldMk cId="1173936384" sldId="342"/>
            <ac:spMk id="3" creationId="{29F16AEF-ABBB-D2DD-A297-5819AEB9AF67}"/>
          </ac:spMkLst>
        </pc:spChg>
      </pc:sldChg>
      <pc:sldChg chg="addSp delSp modSp mod">
        <pc:chgData name="Viswanathan Krishnan" userId="a4f6e0ff9424d61e" providerId="LiveId" clId="{1CC18AAD-6407-4FFE-BC11-97AD663D462F}" dt="2024-04-09T02:47:41.420" v="2430" actId="207"/>
        <pc:sldMkLst>
          <pc:docMk/>
          <pc:sldMk cId="959076531" sldId="343"/>
        </pc:sldMkLst>
        <pc:spChg chg="mod">
          <ac:chgData name="Viswanathan Krishnan" userId="a4f6e0ff9424d61e" providerId="LiveId" clId="{1CC18AAD-6407-4FFE-BC11-97AD663D462F}" dt="2024-04-09T02:47:41.420" v="2430" actId="207"/>
          <ac:spMkLst>
            <pc:docMk/>
            <pc:sldMk cId="959076531" sldId="343"/>
            <ac:spMk id="2" creationId="{798ECDD0-17F6-3312-AE6D-F7EB95E46C02}"/>
          </ac:spMkLst>
        </pc:spChg>
        <pc:spChg chg="add del mod">
          <ac:chgData name="Viswanathan Krishnan" userId="a4f6e0ff9424d61e" providerId="LiveId" clId="{1CC18AAD-6407-4FFE-BC11-97AD663D462F}" dt="2024-04-09T02:47:24.230" v="2427" actId="207"/>
          <ac:spMkLst>
            <pc:docMk/>
            <pc:sldMk cId="959076531" sldId="343"/>
            <ac:spMk id="3" creationId="{EB336AA5-9DDA-DA9A-5469-6885A5A84D1D}"/>
          </ac:spMkLst>
        </pc:spChg>
        <pc:spChg chg="add mod">
          <ac:chgData name="Viswanathan Krishnan" userId="a4f6e0ff9424d61e" providerId="LiveId" clId="{1CC18AAD-6407-4FFE-BC11-97AD663D462F}" dt="2024-03-31T16:29:04.314" v="26"/>
          <ac:spMkLst>
            <pc:docMk/>
            <pc:sldMk cId="959076531" sldId="343"/>
            <ac:spMk id="4" creationId="{B64275FE-50D2-354A-1F74-96CDC2F4E824}"/>
          </ac:spMkLst>
        </pc:spChg>
      </pc:sldChg>
      <pc:sldChg chg="addSp delSp modSp mod">
        <pc:chgData name="Viswanathan Krishnan" userId="a4f6e0ff9424d61e" providerId="LiveId" clId="{1CC18AAD-6407-4FFE-BC11-97AD663D462F}" dt="2024-04-09T02:47:53.014" v="2433" actId="207"/>
        <pc:sldMkLst>
          <pc:docMk/>
          <pc:sldMk cId="3937483142" sldId="344"/>
        </pc:sldMkLst>
        <pc:spChg chg="add del mod">
          <ac:chgData name="Viswanathan Krishnan" userId="a4f6e0ff9424d61e" providerId="LiveId" clId="{1CC18AAD-6407-4FFE-BC11-97AD663D462F}" dt="2024-03-31T16:29:38.919" v="39" actId="478"/>
          <ac:spMkLst>
            <pc:docMk/>
            <pc:sldMk cId="3937483142" sldId="344"/>
            <ac:spMk id="3" creationId="{3B615FAE-1802-587D-0643-1008D1FE06F9}"/>
          </ac:spMkLst>
        </pc:spChg>
        <pc:spChg chg="del mod">
          <ac:chgData name="Viswanathan Krishnan" userId="a4f6e0ff9424d61e" providerId="LiveId" clId="{1CC18AAD-6407-4FFE-BC11-97AD663D462F}" dt="2024-03-31T16:29:43.333" v="40" actId="478"/>
          <ac:spMkLst>
            <pc:docMk/>
            <pc:sldMk cId="3937483142" sldId="344"/>
            <ac:spMk id="4" creationId="{E8ECA8A6-26C7-FE2F-5884-A9A5652053C6}"/>
          </ac:spMkLst>
        </pc:spChg>
        <pc:spChg chg="mod">
          <ac:chgData name="Viswanathan Krishnan" userId="a4f6e0ff9424d61e" providerId="LiveId" clId="{1CC18AAD-6407-4FFE-BC11-97AD663D462F}" dt="2024-04-09T02:47:20.075" v="2426" actId="207"/>
          <ac:spMkLst>
            <pc:docMk/>
            <pc:sldMk cId="3937483142" sldId="344"/>
            <ac:spMk id="5" creationId="{6F377941-FDA2-9332-B360-A8C727991812}"/>
          </ac:spMkLst>
        </pc:spChg>
        <pc:spChg chg="add mod">
          <ac:chgData name="Viswanathan Krishnan" userId="a4f6e0ff9424d61e" providerId="LiveId" clId="{1CC18AAD-6407-4FFE-BC11-97AD663D462F}" dt="2024-03-31T16:30:12.517" v="54" actId="207"/>
          <ac:spMkLst>
            <pc:docMk/>
            <pc:sldMk cId="3937483142" sldId="344"/>
            <ac:spMk id="7" creationId="{61E56EBE-1FB8-BE3A-9934-2CDC532B790D}"/>
          </ac:spMkLst>
        </pc:spChg>
        <pc:spChg chg="add del mod">
          <ac:chgData name="Viswanathan Krishnan" userId="a4f6e0ff9424d61e" providerId="LiveId" clId="{1CC18AAD-6407-4FFE-BC11-97AD663D462F}" dt="2024-03-31T16:37:46.455" v="400" actId="478"/>
          <ac:spMkLst>
            <pc:docMk/>
            <pc:sldMk cId="3937483142" sldId="344"/>
            <ac:spMk id="10" creationId="{339CB561-F9A2-4AA3-21A2-4E69A557CBBE}"/>
          </ac:spMkLst>
        </pc:spChg>
        <pc:spChg chg="add mod">
          <ac:chgData name="Viswanathan Krishnan" userId="a4f6e0ff9424d61e" providerId="LiveId" clId="{1CC18AAD-6407-4FFE-BC11-97AD663D462F}" dt="2024-04-09T02:47:53.014" v="2433" actId="207"/>
          <ac:spMkLst>
            <pc:docMk/>
            <pc:sldMk cId="3937483142" sldId="344"/>
            <ac:spMk id="11" creationId="{CBB4AB1E-5038-CF50-A713-2E609704C36C}"/>
          </ac:spMkLst>
        </pc:spChg>
        <pc:picChg chg="add del mod">
          <ac:chgData name="Viswanathan Krishnan" userId="a4f6e0ff9424d61e" providerId="LiveId" clId="{1CC18AAD-6407-4FFE-BC11-97AD663D462F}" dt="2024-04-09T02:47:47.251" v="2431" actId="1076"/>
          <ac:picMkLst>
            <pc:docMk/>
            <pc:sldMk cId="3937483142" sldId="344"/>
            <ac:picMk id="8" creationId="{8CCCEC06-31A4-216C-78F1-DF37E7A7CC34}"/>
          </ac:picMkLst>
        </pc:picChg>
      </pc:sldChg>
      <pc:sldChg chg="modSp mod">
        <pc:chgData name="Viswanathan Krishnan" userId="a4f6e0ff9424d61e" providerId="LiveId" clId="{1CC18AAD-6407-4FFE-BC11-97AD663D462F}" dt="2024-04-09T02:48:07.024" v="2438" actId="255"/>
        <pc:sldMkLst>
          <pc:docMk/>
          <pc:sldMk cId="4104434737" sldId="346"/>
        </pc:sldMkLst>
        <pc:spChg chg="mod">
          <ac:chgData name="Viswanathan Krishnan" userId="a4f6e0ff9424d61e" providerId="LiveId" clId="{1CC18AAD-6407-4FFE-BC11-97AD663D462F}" dt="2024-04-09T02:47:08.306" v="2424" actId="207"/>
          <ac:spMkLst>
            <pc:docMk/>
            <pc:sldMk cId="4104434737" sldId="346"/>
            <ac:spMk id="6" creationId="{707FBB55-EF55-03D8-7D3C-29341A40D63E}"/>
          </ac:spMkLst>
        </pc:spChg>
        <pc:spChg chg="mod">
          <ac:chgData name="Viswanathan Krishnan" userId="a4f6e0ff9424d61e" providerId="LiveId" clId="{1CC18AAD-6407-4FFE-BC11-97AD663D462F}" dt="2024-04-09T02:48:07.024" v="2438" actId="255"/>
          <ac:spMkLst>
            <pc:docMk/>
            <pc:sldMk cId="4104434737" sldId="346"/>
            <ac:spMk id="7" creationId="{AD6AD7D9-DEA3-79A4-785F-0EA945171020}"/>
          </ac:spMkLst>
        </pc:spChg>
        <pc:graphicFrameChg chg="mod modGraphic">
          <ac:chgData name="Viswanathan Krishnan" userId="a4f6e0ff9424d61e" providerId="LiveId" clId="{1CC18AAD-6407-4FFE-BC11-97AD663D462F}" dt="2024-04-03T01:55:41.108" v="1748" actId="20577"/>
          <ac:graphicFrameMkLst>
            <pc:docMk/>
            <pc:sldMk cId="4104434737" sldId="346"/>
            <ac:graphicFrameMk id="4" creationId="{0AA14396-9ECF-6200-84F1-4A2C71CE5B8B}"/>
          </ac:graphicFrameMkLst>
        </pc:graphicFrameChg>
      </pc:sldChg>
      <pc:sldChg chg="addSp delSp modSp mod ord">
        <pc:chgData name="Viswanathan Krishnan" userId="a4f6e0ff9424d61e" providerId="LiveId" clId="{1CC18AAD-6407-4FFE-BC11-97AD663D462F}" dt="2024-04-09T02:59:39.745" v="2462"/>
        <pc:sldMkLst>
          <pc:docMk/>
          <pc:sldMk cId="1014413726" sldId="347"/>
        </pc:sldMkLst>
        <pc:spChg chg="mod">
          <ac:chgData name="Viswanathan Krishnan" userId="a4f6e0ff9424d61e" providerId="LiveId" clId="{1CC18AAD-6407-4FFE-BC11-97AD663D462F}" dt="2024-04-09T02:47:13.260" v="2425" actId="207"/>
          <ac:spMkLst>
            <pc:docMk/>
            <pc:sldMk cId="1014413726" sldId="347"/>
            <ac:spMk id="2" creationId="{8CC28204-2C6C-CA2B-7ACE-709BD219E7A2}"/>
          </ac:spMkLst>
        </pc:spChg>
        <pc:spChg chg="mod">
          <ac:chgData name="Viswanathan Krishnan" userId="a4f6e0ff9424d61e" providerId="LiveId" clId="{1CC18AAD-6407-4FFE-BC11-97AD663D462F}" dt="2024-04-09T02:47:03.657" v="2423" actId="207"/>
          <ac:spMkLst>
            <pc:docMk/>
            <pc:sldMk cId="1014413726" sldId="347"/>
            <ac:spMk id="3" creationId="{A83F17C7-EFB2-790A-200F-D9BF2626198F}"/>
          </ac:spMkLst>
        </pc:spChg>
        <pc:spChg chg="add del mod">
          <ac:chgData name="Viswanathan Krishnan" userId="a4f6e0ff9424d61e" providerId="LiveId" clId="{1CC18AAD-6407-4FFE-BC11-97AD663D462F}" dt="2024-03-31T16:43:00.698" v="449" actId="478"/>
          <ac:spMkLst>
            <pc:docMk/>
            <pc:sldMk cId="1014413726" sldId="347"/>
            <ac:spMk id="5" creationId="{B8D519A4-C84B-368B-A303-056C6D4C980D}"/>
          </ac:spMkLst>
        </pc:spChg>
        <pc:picChg chg="del mod">
          <ac:chgData name="Viswanathan Krishnan" userId="a4f6e0ff9424d61e" providerId="LiveId" clId="{1CC18AAD-6407-4FFE-BC11-97AD663D462F}" dt="2024-03-31T16:42:58.638" v="448" actId="478"/>
          <ac:picMkLst>
            <pc:docMk/>
            <pc:sldMk cId="1014413726" sldId="347"/>
            <ac:picMk id="19" creationId="{C9C7069E-8095-250E-5EC8-5FE8BAC18FAA}"/>
          </ac:picMkLst>
        </pc:picChg>
        <pc:picChg chg="add del mod">
          <ac:chgData name="Viswanathan Krishnan" userId="a4f6e0ff9424d61e" providerId="LiveId" clId="{1CC18AAD-6407-4FFE-BC11-97AD663D462F}" dt="2024-04-03T02:10:06.015" v="2233" actId="478"/>
          <ac:picMkLst>
            <pc:docMk/>
            <pc:sldMk cId="1014413726" sldId="347"/>
            <ac:picMk id="1026" creationId="{A1EB7AB3-1066-4EED-004F-D316F8CA344D}"/>
          </ac:picMkLst>
        </pc:picChg>
        <pc:picChg chg="add del">
          <ac:chgData name="Viswanathan Krishnan" userId="a4f6e0ff9424d61e" providerId="LiveId" clId="{1CC18AAD-6407-4FFE-BC11-97AD663D462F}" dt="2024-04-03T02:10:06.015" v="2233" actId="478"/>
          <ac:picMkLst>
            <pc:docMk/>
            <pc:sldMk cId="1014413726" sldId="347"/>
            <ac:picMk id="1028" creationId="{E3CCB618-963D-75EC-9AFD-B03AD47E4384}"/>
          </ac:picMkLst>
        </pc:picChg>
        <pc:picChg chg="add mod">
          <ac:chgData name="Viswanathan Krishnan" userId="a4f6e0ff9424d61e" providerId="LiveId" clId="{1CC18AAD-6407-4FFE-BC11-97AD663D462F}" dt="2024-04-03T02:11:15.949" v="2249" actId="1037"/>
          <ac:picMkLst>
            <pc:docMk/>
            <pc:sldMk cId="1014413726" sldId="347"/>
            <ac:picMk id="1030" creationId="{C1177B6C-EC40-5C1E-5DC1-07912E726BD5}"/>
          </ac:picMkLst>
        </pc:picChg>
        <pc:picChg chg="add del mod">
          <ac:chgData name="Viswanathan Krishnan" userId="a4f6e0ff9424d61e" providerId="LiveId" clId="{1CC18AAD-6407-4FFE-BC11-97AD663D462F}" dt="2024-04-03T02:09:09.200" v="2222" actId="478"/>
          <ac:picMkLst>
            <pc:docMk/>
            <pc:sldMk cId="1014413726" sldId="347"/>
            <ac:picMk id="2050" creationId="{1A50153C-0187-CCAB-A62B-7D0ED397E7FD}"/>
          </ac:picMkLst>
        </pc:picChg>
      </pc:sldChg>
      <pc:sldChg chg="modSp mod ord">
        <pc:chgData name="Viswanathan Krishnan" userId="a4f6e0ff9424d61e" providerId="LiveId" clId="{1CC18AAD-6407-4FFE-BC11-97AD663D462F}" dt="2024-04-09T03:00:01.969" v="2476" actId="20577"/>
        <pc:sldMkLst>
          <pc:docMk/>
          <pc:sldMk cId="3117802180" sldId="348"/>
        </pc:sldMkLst>
        <pc:spChg chg="mod">
          <ac:chgData name="Viswanathan Krishnan" userId="a4f6e0ff9424d61e" providerId="LiveId" clId="{1CC18AAD-6407-4FFE-BC11-97AD663D462F}" dt="2024-04-09T02:48:22.566" v="2440" actId="207"/>
          <ac:spMkLst>
            <pc:docMk/>
            <pc:sldMk cId="3117802180" sldId="348"/>
            <ac:spMk id="2" creationId="{4A663E25-7402-EAC9-107D-E3C80B9672C6}"/>
          </ac:spMkLst>
        </pc:spChg>
        <pc:spChg chg="mod">
          <ac:chgData name="Viswanathan Krishnan" userId="a4f6e0ff9424d61e" providerId="LiveId" clId="{1CC18AAD-6407-4FFE-BC11-97AD663D462F}" dt="2024-04-09T02:17:14.709" v="2275"/>
          <ac:spMkLst>
            <pc:docMk/>
            <pc:sldMk cId="3117802180" sldId="348"/>
            <ac:spMk id="3" creationId="{DBBD146A-879C-A0DC-7A0C-2E7729C4D125}"/>
          </ac:spMkLst>
        </pc:spChg>
        <pc:spChg chg="mod">
          <ac:chgData name="Viswanathan Krishnan" userId="a4f6e0ff9424d61e" providerId="LiveId" clId="{1CC18AAD-6407-4FFE-BC11-97AD663D462F}" dt="2024-04-09T03:00:01.969" v="2476" actId="20577"/>
          <ac:spMkLst>
            <pc:docMk/>
            <pc:sldMk cId="3117802180" sldId="348"/>
            <ac:spMk id="6" creationId="{FCAFDB5C-106E-88F6-9353-25362AF2CB86}"/>
          </ac:spMkLst>
        </pc:spChg>
      </pc:sldChg>
      <pc:sldChg chg="addSp modSp mod">
        <pc:chgData name="Viswanathan Krishnan" userId="a4f6e0ff9424d61e" providerId="LiveId" clId="{1CC18AAD-6407-4FFE-BC11-97AD663D462F}" dt="2024-04-09T02:48:14.634" v="2439" actId="207"/>
        <pc:sldMkLst>
          <pc:docMk/>
          <pc:sldMk cId="1722147624" sldId="350"/>
        </pc:sldMkLst>
        <pc:spChg chg="mod">
          <ac:chgData name="Viswanathan Krishnan" userId="a4f6e0ff9424d61e" providerId="LiveId" clId="{1CC18AAD-6407-4FFE-BC11-97AD663D462F}" dt="2024-04-09T02:48:14.634" v="2439" actId="207"/>
          <ac:spMkLst>
            <pc:docMk/>
            <pc:sldMk cId="1722147624" sldId="350"/>
            <ac:spMk id="2" creationId="{10B97DFA-9278-9CB6-C5BC-520AB107B9E7}"/>
          </ac:spMkLst>
        </pc:spChg>
        <pc:spChg chg="add mod">
          <ac:chgData name="Viswanathan Krishnan" userId="a4f6e0ff9424d61e" providerId="LiveId" clId="{1CC18AAD-6407-4FFE-BC11-97AD663D462F}" dt="2024-04-03T01:59:23.349" v="1929" actId="20577"/>
          <ac:spMkLst>
            <pc:docMk/>
            <pc:sldMk cId="1722147624" sldId="350"/>
            <ac:spMk id="3" creationId="{BD498550-AAA0-06EB-E3E8-B945B72312E4}"/>
          </ac:spMkLst>
        </pc:spChg>
      </pc:sldChg>
      <pc:sldChg chg="modSp del">
        <pc:chgData name="Viswanathan Krishnan" userId="a4f6e0ff9424d61e" providerId="LiveId" clId="{1CC18AAD-6407-4FFE-BC11-97AD663D462F}" dt="2024-03-31T16:56:42.007" v="1236" actId="47"/>
        <pc:sldMkLst>
          <pc:docMk/>
          <pc:sldMk cId="2610945053" sldId="351"/>
        </pc:sldMkLst>
        <pc:spChg chg="mod">
          <ac:chgData name="Viswanathan Krishnan" userId="a4f6e0ff9424d61e" providerId="LiveId" clId="{1CC18AAD-6407-4FFE-BC11-97AD663D462F}" dt="2024-03-31T16:37:14.703" v="395"/>
          <ac:spMkLst>
            <pc:docMk/>
            <pc:sldMk cId="2610945053" sldId="351"/>
            <ac:spMk id="7" creationId="{C85972AC-EBF0-AEDE-17FB-A51EAA83AA0E}"/>
          </ac:spMkLst>
        </pc:spChg>
        <pc:spChg chg="mod">
          <ac:chgData name="Viswanathan Krishnan" userId="a4f6e0ff9424d61e" providerId="LiveId" clId="{1CC18AAD-6407-4FFE-BC11-97AD663D462F}" dt="2024-03-31T16:37:14.703" v="395"/>
          <ac:spMkLst>
            <pc:docMk/>
            <pc:sldMk cId="2610945053" sldId="351"/>
            <ac:spMk id="8" creationId="{A900955D-4691-EA42-252F-2D3B626B48CD}"/>
          </ac:spMkLst>
        </pc:spChg>
        <pc:graphicFrameChg chg="mod">
          <ac:chgData name="Viswanathan Krishnan" userId="a4f6e0ff9424d61e" providerId="LiveId" clId="{1CC18AAD-6407-4FFE-BC11-97AD663D462F}" dt="2024-03-31T16:37:14.703" v="395"/>
          <ac:graphicFrameMkLst>
            <pc:docMk/>
            <pc:sldMk cId="2610945053" sldId="351"/>
            <ac:graphicFrameMk id="5" creationId="{24545555-334D-A441-D564-80D14651D448}"/>
          </ac:graphicFrameMkLst>
        </pc:graphicFrameChg>
      </pc:sldChg>
      <pc:sldChg chg="modSp del">
        <pc:chgData name="Viswanathan Krishnan" userId="a4f6e0ff9424d61e" providerId="LiveId" clId="{1CC18AAD-6407-4FFE-BC11-97AD663D462F}" dt="2024-03-31T16:56:42.007" v="1236" actId="47"/>
        <pc:sldMkLst>
          <pc:docMk/>
          <pc:sldMk cId="3000970981" sldId="352"/>
        </pc:sldMkLst>
        <pc:spChg chg="mod">
          <ac:chgData name="Viswanathan Krishnan" userId="a4f6e0ff9424d61e" providerId="LiveId" clId="{1CC18AAD-6407-4FFE-BC11-97AD663D462F}" dt="2024-03-31T16:37:14.703" v="395"/>
          <ac:spMkLst>
            <pc:docMk/>
            <pc:sldMk cId="3000970981" sldId="352"/>
            <ac:spMk id="3" creationId="{8F06AC8A-162C-5E86-8A29-04B6BCDD3B87}"/>
          </ac:spMkLst>
        </pc:spChg>
        <pc:graphicFrameChg chg="mod">
          <ac:chgData name="Viswanathan Krishnan" userId="a4f6e0ff9424d61e" providerId="LiveId" clId="{1CC18AAD-6407-4FFE-BC11-97AD663D462F}" dt="2024-03-31T16:37:14.703" v="395"/>
          <ac:graphicFrameMkLst>
            <pc:docMk/>
            <pc:sldMk cId="3000970981" sldId="352"/>
            <ac:graphicFrameMk id="4" creationId="{FD014E9B-B0FD-5706-E957-0CE95837C16F}"/>
          </ac:graphicFrameMkLst>
        </pc:graphicFrameChg>
      </pc:sldChg>
      <pc:sldChg chg="modSp del mod">
        <pc:chgData name="Viswanathan Krishnan" userId="a4f6e0ff9424d61e" providerId="LiveId" clId="{1CC18AAD-6407-4FFE-BC11-97AD663D462F}" dt="2024-03-31T16:56:42.007" v="1236" actId="47"/>
        <pc:sldMkLst>
          <pc:docMk/>
          <pc:sldMk cId="3802808557" sldId="353"/>
        </pc:sldMkLst>
        <pc:spChg chg="mod">
          <ac:chgData name="Viswanathan Krishnan" userId="a4f6e0ff9424d61e" providerId="LiveId" clId="{1CC18AAD-6407-4FFE-BC11-97AD663D462F}" dt="2024-03-31T16:54:48.040" v="1226" actId="207"/>
          <ac:spMkLst>
            <pc:docMk/>
            <pc:sldMk cId="3802808557" sldId="353"/>
            <ac:spMk id="2" creationId="{A97AEF70-82D5-7640-21AD-BEAC8FBD4CFF}"/>
          </ac:spMkLst>
        </pc:spChg>
        <pc:picChg chg="mod">
          <ac:chgData name="Viswanathan Krishnan" userId="a4f6e0ff9424d61e" providerId="LiveId" clId="{1CC18AAD-6407-4FFE-BC11-97AD663D462F}" dt="2024-03-31T16:37:14.703" v="395"/>
          <ac:picMkLst>
            <pc:docMk/>
            <pc:sldMk cId="3802808557" sldId="353"/>
            <ac:picMk id="10" creationId="{B1C915CE-EC91-4DEE-9C0D-2A94031D5DC3}"/>
          </ac:picMkLst>
        </pc:picChg>
      </pc:sldChg>
      <pc:sldChg chg="addSp delSp modSp mod">
        <pc:chgData name="Viswanathan Krishnan" userId="a4f6e0ff9424d61e" providerId="LiveId" clId="{1CC18AAD-6407-4FFE-BC11-97AD663D462F}" dt="2024-04-09T02:46:38.175" v="2417" actId="207"/>
        <pc:sldMkLst>
          <pc:docMk/>
          <pc:sldMk cId="3119354052" sldId="354"/>
        </pc:sldMkLst>
        <pc:spChg chg="mod">
          <ac:chgData name="Viswanathan Krishnan" userId="a4f6e0ff9424d61e" providerId="LiveId" clId="{1CC18AAD-6407-4FFE-BC11-97AD663D462F}" dt="2024-04-09T02:17:14.709" v="2275"/>
          <ac:spMkLst>
            <pc:docMk/>
            <pc:sldMk cId="3119354052" sldId="354"/>
            <ac:spMk id="2" creationId="{690E1BB1-C5B6-C34A-6087-4868288761AF}"/>
          </ac:spMkLst>
        </pc:spChg>
        <pc:spChg chg="mod">
          <ac:chgData name="Viswanathan Krishnan" userId="a4f6e0ff9424d61e" providerId="LiveId" clId="{1CC18AAD-6407-4FFE-BC11-97AD663D462F}" dt="2024-04-09T02:46:38.175" v="2417" actId="207"/>
          <ac:spMkLst>
            <pc:docMk/>
            <pc:sldMk cId="3119354052" sldId="354"/>
            <ac:spMk id="3" creationId="{0A77EDD1-5A8E-0F37-E892-65A530E36B20}"/>
          </ac:spMkLst>
        </pc:spChg>
        <pc:spChg chg="del mod">
          <ac:chgData name="Viswanathan Krishnan" userId="a4f6e0ff9424d61e" providerId="LiveId" clId="{1CC18AAD-6407-4FFE-BC11-97AD663D462F}" dt="2024-03-31T16:53:32.701" v="1148" actId="478"/>
          <ac:spMkLst>
            <pc:docMk/>
            <pc:sldMk cId="3119354052" sldId="354"/>
            <ac:spMk id="4" creationId="{D548ADA2-B38F-A25B-C324-05E10CE9CD9F}"/>
          </ac:spMkLst>
        </pc:spChg>
        <pc:spChg chg="add del mod">
          <ac:chgData name="Viswanathan Krishnan" userId="a4f6e0ff9424d61e" providerId="LiveId" clId="{1CC18AAD-6407-4FFE-BC11-97AD663D462F}" dt="2024-04-03T02:01:52.407" v="2064" actId="478"/>
          <ac:spMkLst>
            <pc:docMk/>
            <pc:sldMk cId="3119354052" sldId="354"/>
            <ac:spMk id="6" creationId="{4CAD0815-C7B9-BBE1-9743-65C4E5EEB3F9}"/>
          </ac:spMkLst>
        </pc:spChg>
      </pc:sldChg>
      <pc:sldChg chg="delSp modSp mod">
        <pc:chgData name="Viswanathan Krishnan" userId="a4f6e0ff9424d61e" providerId="LiveId" clId="{1CC18AAD-6407-4FFE-BC11-97AD663D462F}" dt="2024-04-09T02:17:14.709" v="2275"/>
        <pc:sldMkLst>
          <pc:docMk/>
          <pc:sldMk cId="3663657925" sldId="355"/>
        </pc:sldMkLst>
        <pc:spChg chg="mod">
          <ac:chgData name="Viswanathan Krishnan" userId="a4f6e0ff9424d61e" providerId="LiveId" clId="{1CC18AAD-6407-4FFE-BC11-97AD663D462F}" dt="2024-04-09T02:17:14.709" v="2275"/>
          <ac:spMkLst>
            <pc:docMk/>
            <pc:sldMk cId="3663657925" sldId="355"/>
            <ac:spMk id="2" creationId="{53005011-03FC-652B-2538-4EAE68ABF80D}"/>
          </ac:spMkLst>
        </pc:spChg>
        <pc:spChg chg="del mod">
          <ac:chgData name="Viswanathan Krishnan" userId="a4f6e0ff9424d61e" providerId="LiveId" clId="{1CC18AAD-6407-4FFE-BC11-97AD663D462F}" dt="2024-03-31T16:33:45.696" v="268" actId="478"/>
          <ac:spMkLst>
            <pc:docMk/>
            <pc:sldMk cId="3663657925" sldId="355"/>
            <ac:spMk id="3" creationId="{411A2349-EF0B-F33D-13F9-826241461648}"/>
          </ac:spMkLst>
        </pc:spChg>
      </pc:sldChg>
      <pc:sldChg chg="addSp modSp new mod">
        <pc:chgData name="Viswanathan Krishnan" userId="a4f6e0ff9424d61e" providerId="LiveId" clId="{1CC18AAD-6407-4FFE-BC11-97AD663D462F}" dt="2024-03-31T17:04:45.878" v="1337"/>
        <pc:sldMkLst>
          <pc:docMk/>
          <pc:sldMk cId="104165663" sldId="356"/>
        </pc:sldMkLst>
        <pc:spChg chg="mod">
          <ac:chgData name="Viswanathan Krishnan" userId="a4f6e0ff9424d61e" providerId="LiveId" clId="{1CC18AAD-6407-4FFE-BC11-97AD663D462F}" dt="2024-03-31T17:04:45.878" v="1337"/>
          <ac:spMkLst>
            <pc:docMk/>
            <pc:sldMk cId="104165663" sldId="356"/>
            <ac:spMk id="2" creationId="{09235D26-D05C-E3BB-1493-4DB8C9A7916C}"/>
          </ac:spMkLst>
        </pc:spChg>
        <pc:spChg chg="add mod">
          <ac:chgData name="Viswanathan Krishnan" userId="a4f6e0ff9424d61e" providerId="LiveId" clId="{1CC18AAD-6407-4FFE-BC11-97AD663D462F}" dt="2024-03-31T16:58:41.927" v="1288" actId="20577"/>
          <ac:spMkLst>
            <pc:docMk/>
            <pc:sldMk cId="104165663" sldId="356"/>
            <ac:spMk id="3" creationId="{6D927BA4-3D82-F9A5-97D6-A7524A9CB624}"/>
          </ac:spMkLst>
        </pc:spChg>
      </pc:sldChg>
      <pc:sldChg chg="delSp modSp new mod">
        <pc:chgData name="Viswanathan Krishnan" userId="a4f6e0ff9424d61e" providerId="LiveId" clId="{1CC18AAD-6407-4FFE-BC11-97AD663D462F}" dt="2024-04-09T02:46:33.141" v="2416" actId="207"/>
        <pc:sldMkLst>
          <pc:docMk/>
          <pc:sldMk cId="3857219515" sldId="357"/>
        </pc:sldMkLst>
        <pc:spChg chg="mod">
          <ac:chgData name="Viswanathan Krishnan" userId="a4f6e0ff9424d61e" providerId="LiveId" clId="{1CC18AAD-6407-4FFE-BC11-97AD663D462F}" dt="2024-04-09T02:17:14.709" v="2275"/>
          <ac:spMkLst>
            <pc:docMk/>
            <pc:sldMk cId="3857219515" sldId="357"/>
            <ac:spMk id="2" creationId="{EDEF2D0B-4009-1820-D04C-268DC1FDD2D2}"/>
          </ac:spMkLst>
        </pc:spChg>
        <pc:spChg chg="del">
          <ac:chgData name="Viswanathan Krishnan" userId="a4f6e0ff9424d61e" providerId="LiveId" clId="{1CC18AAD-6407-4FFE-BC11-97AD663D462F}" dt="2024-03-31T17:02:47.739" v="1306" actId="478"/>
          <ac:spMkLst>
            <pc:docMk/>
            <pc:sldMk cId="3857219515" sldId="357"/>
            <ac:spMk id="3" creationId="{48D1579D-AE82-28E0-6541-2A3447669B30}"/>
          </ac:spMkLst>
        </pc:spChg>
        <pc:spChg chg="mod">
          <ac:chgData name="Viswanathan Krishnan" userId="a4f6e0ff9424d61e" providerId="LiveId" clId="{1CC18AAD-6407-4FFE-BC11-97AD663D462F}" dt="2024-04-09T02:46:33.141" v="2416" actId="207"/>
          <ac:spMkLst>
            <pc:docMk/>
            <pc:sldMk cId="3857219515" sldId="357"/>
            <ac:spMk id="4" creationId="{C1532D06-35A3-EB3C-6274-9C8A15CAC6DB}"/>
          </ac:spMkLst>
        </pc:spChg>
      </pc:sldChg>
      <pc:sldChg chg="modSp new mod">
        <pc:chgData name="Viswanathan Krishnan" userId="a4f6e0ff9424d61e" providerId="LiveId" clId="{1CC18AAD-6407-4FFE-BC11-97AD663D462F}" dt="2024-04-09T02:48:26.588" v="2441" actId="207"/>
        <pc:sldMkLst>
          <pc:docMk/>
          <pc:sldMk cId="2421763670" sldId="358"/>
        </pc:sldMkLst>
        <pc:spChg chg="mod">
          <ac:chgData name="Viswanathan Krishnan" userId="a4f6e0ff9424d61e" providerId="LiveId" clId="{1CC18AAD-6407-4FFE-BC11-97AD663D462F}" dt="2024-04-09T02:48:26.588" v="2441" actId="207"/>
          <ac:spMkLst>
            <pc:docMk/>
            <pc:sldMk cId="2421763670" sldId="358"/>
            <ac:spMk id="2" creationId="{DFD60CF8-F34F-1C54-6AC7-7EAEE924285E}"/>
          </ac:spMkLst>
        </pc:spChg>
        <pc:spChg chg="mod">
          <ac:chgData name="Viswanathan Krishnan" userId="a4f6e0ff9424d61e" providerId="LiveId" clId="{1CC18AAD-6407-4FFE-BC11-97AD663D462F}" dt="2024-04-09T02:46:46.957" v="2418" actId="207"/>
          <ac:spMkLst>
            <pc:docMk/>
            <pc:sldMk cId="2421763670" sldId="358"/>
            <ac:spMk id="3" creationId="{4794685C-4E89-BE1A-A28D-A125C5E634B8}"/>
          </ac:spMkLst>
        </pc:spChg>
        <pc:spChg chg="mod">
          <ac:chgData name="Viswanathan Krishnan" userId="a4f6e0ff9424d61e" providerId="LiveId" clId="{1CC18AAD-6407-4FFE-BC11-97AD663D462F}" dt="2024-04-09T02:46:49.777" v="2419" actId="207"/>
          <ac:spMkLst>
            <pc:docMk/>
            <pc:sldMk cId="2421763670" sldId="358"/>
            <ac:spMk id="4" creationId="{4B7B4E46-8D8E-73A6-45A3-7D5CF188C987}"/>
          </ac:spMkLst>
        </pc:spChg>
      </pc:sldChg>
      <pc:sldChg chg="add">
        <pc:chgData name="Viswanathan Krishnan" userId="a4f6e0ff9424d61e" providerId="LiveId" clId="{1CC18AAD-6407-4FFE-BC11-97AD663D462F}" dt="2024-04-09T02:59:41.542" v="2463"/>
        <pc:sldMkLst>
          <pc:docMk/>
          <pc:sldMk cId="1838310601" sldId="359"/>
        </pc:sldMkLst>
      </pc:sldChg>
      <pc:sldChg chg="addSp delSp modSp new del mod">
        <pc:chgData name="Viswanathan Krishnan" userId="a4f6e0ff9424d61e" providerId="LiveId" clId="{1CC18AAD-6407-4FFE-BC11-97AD663D462F}" dt="2024-04-09T02:59:17.321" v="2460" actId="2696"/>
        <pc:sldMkLst>
          <pc:docMk/>
          <pc:sldMk cId="3787111976" sldId="359"/>
        </pc:sldMkLst>
        <pc:spChg chg="mod">
          <ac:chgData name="Viswanathan Krishnan" userId="a4f6e0ff9424d61e" providerId="LiveId" clId="{1CC18AAD-6407-4FFE-BC11-97AD663D462F}" dt="2024-04-09T02:41:28.854" v="2387" actId="20577"/>
          <ac:spMkLst>
            <pc:docMk/>
            <pc:sldMk cId="3787111976" sldId="359"/>
            <ac:spMk id="2" creationId="{EFD1F80A-E466-2494-138E-B83873FFB00F}"/>
          </ac:spMkLst>
        </pc:spChg>
        <pc:spChg chg="del mod">
          <ac:chgData name="Viswanathan Krishnan" userId="a4f6e0ff9424d61e" providerId="LiveId" clId="{1CC18AAD-6407-4FFE-BC11-97AD663D462F}" dt="2024-04-09T02:36:49.949" v="2308" actId="478"/>
          <ac:spMkLst>
            <pc:docMk/>
            <pc:sldMk cId="3787111976" sldId="359"/>
            <ac:spMk id="3" creationId="{EC35F0F4-C883-B57B-9F5E-74B282F4A50E}"/>
          </ac:spMkLst>
        </pc:spChg>
        <pc:spChg chg="del">
          <ac:chgData name="Viswanathan Krishnan" userId="a4f6e0ff9424d61e" providerId="LiveId" clId="{1CC18AAD-6407-4FFE-BC11-97AD663D462F}" dt="2024-04-03T02:03:58.460" v="2179" actId="478"/>
          <ac:spMkLst>
            <pc:docMk/>
            <pc:sldMk cId="3787111976" sldId="359"/>
            <ac:spMk id="4" creationId="{A0BE396D-689C-F5A8-22C0-B586E6BA865A}"/>
          </ac:spMkLst>
        </pc:spChg>
        <pc:spChg chg="add del mod">
          <ac:chgData name="Viswanathan Krishnan" userId="a4f6e0ff9424d61e" providerId="LiveId" clId="{1CC18AAD-6407-4FFE-BC11-97AD663D462F}" dt="2024-04-09T02:36:59.517" v="2309" actId="3680"/>
          <ac:spMkLst>
            <pc:docMk/>
            <pc:sldMk cId="3787111976" sldId="359"/>
            <ac:spMk id="5" creationId="{C561D95D-E8BD-B1FD-B462-EDAFFE4AD873}"/>
          </ac:spMkLst>
        </pc:spChg>
        <pc:graphicFrameChg chg="add mod ord modGraphic">
          <ac:chgData name="Viswanathan Krishnan" userId="a4f6e0ff9424d61e" providerId="LiveId" clId="{1CC18AAD-6407-4FFE-BC11-97AD663D462F}" dt="2024-04-09T02:46:20.801" v="2415" actId="1076"/>
          <ac:graphicFrameMkLst>
            <pc:docMk/>
            <pc:sldMk cId="3787111976" sldId="359"/>
            <ac:graphicFrameMk id="6" creationId="{72763FD6-BE2C-11EC-BED8-4AD32B6C1BC7}"/>
          </ac:graphicFrameMkLst>
        </pc:graphicFrameChg>
      </pc:sldChg>
      <pc:sldChg chg="add">
        <pc:chgData name="Viswanathan Krishnan" userId="a4f6e0ff9424d61e" providerId="LiveId" clId="{1CC18AAD-6407-4FFE-BC11-97AD663D462F}" dt="2024-04-09T02:59:41.542" v="2463"/>
        <pc:sldMkLst>
          <pc:docMk/>
          <pc:sldMk cId="941065304" sldId="360"/>
        </pc:sldMkLst>
      </pc:sldChg>
      <pc:sldChg chg="addSp delSp modSp new del mod">
        <pc:chgData name="Viswanathan Krishnan" userId="a4f6e0ff9424d61e" providerId="LiveId" clId="{1CC18AAD-6407-4FFE-BC11-97AD663D462F}" dt="2024-04-09T02:59:17.321" v="2460" actId="2696"/>
        <pc:sldMkLst>
          <pc:docMk/>
          <pc:sldMk cId="1418736414" sldId="360"/>
        </pc:sldMkLst>
        <pc:spChg chg="mod">
          <ac:chgData name="Viswanathan Krishnan" userId="a4f6e0ff9424d61e" providerId="LiveId" clId="{1CC18AAD-6407-4FFE-BC11-97AD663D462F}" dt="2024-04-09T02:58:48.733" v="2459" actId="20577"/>
          <ac:spMkLst>
            <pc:docMk/>
            <pc:sldMk cId="1418736414" sldId="360"/>
            <ac:spMk id="2" creationId="{BA5C0E23-184C-BC2A-7D22-6AE43421245D}"/>
          </ac:spMkLst>
        </pc:spChg>
        <pc:spChg chg="del mod">
          <ac:chgData name="Viswanathan Krishnan" userId="a4f6e0ff9424d61e" providerId="LiveId" clId="{1CC18AAD-6407-4FFE-BC11-97AD663D462F}" dt="2024-04-09T02:42:13.115" v="2390"/>
          <ac:spMkLst>
            <pc:docMk/>
            <pc:sldMk cId="1418736414" sldId="360"/>
            <ac:spMk id="3" creationId="{64EF4FAC-0D6E-BC6B-9629-91D817AB8DE5}"/>
          </ac:spMkLst>
        </pc:spChg>
        <pc:spChg chg="del">
          <ac:chgData name="Viswanathan Krishnan" userId="a4f6e0ff9424d61e" providerId="LiveId" clId="{1CC18AAD-6407-4FFE-BC11-97AD663D462F}" dt="2024-04-03T02:04:47.741" v="2190" actId="478"/>
          <ac:spMkLst>
            <pc:docMk/>
            <pc:sldMk cId="1418736414" sldId="360"/>
            <ac:spMk id="4" creationId="{5A49ACCE-9915-5D45-27E1-E93869056EAE}"/>
          </ac:spMkLst>
        </pc:spChg>
        <pc:graphicFrameChg chg="add mod modGraphic">
          <ac:chgData name="Viswanathan Krishnan" userId="a4f6e0ff9424d61e" providerId="LiveId" clId="{1CC18AAD-6407-4FFE-BC11-97AD663D462F}" dt="2024-04-09T02:45:58.487" v="2413" actId="1076"/>
          <ac:graphicFrameMkLst>
            <pc:docMk/>
            <pc:sldMk cId="1418736414" sldId="360"/>
            <ac:graphicFrameMk id="4" creationId="{9C7DB8C2-B610-065C-2CCB-1FA55268356B}"/>
          </ac:graphicFrameMkLst>
        </pc:graphicFrameChg>
      </pc:sldChg>
      <pc:sldMasterChg chg="delSldLayout">
        <pc:chgData name="Viswanathan Krishnan" userId="a4f6e0ff9424d61e" providerId="LiveId" clId="{1CC18AAD-6407-4FFE-BC11-97AD663D462F}" dt="2024-03-31T16:56:42.007" v="1236" actId="47"/>
        <pc:sldMasterMkLst>
          <pc:docMk/>
          <pc:sldMasterMk cId="791288866" sldId="2147483694"/>
        </pc:sldMasterMkLst>
        <pc:sldLayoutChg chg="del">
          <pc:chgData name="Viswanathan Krishnan" userId="a4f6e0ff9424d61e" providerId="LiveId" clId="{1CC18AAD-6407-4FFE-BC11-97AD663D462F}" dt="2024-03-31T16:56:42.007" v="1236" actId="47"/>
          <pc:sldLayoutMkLst>
            <pc:docMk/>
            <pc:sldMasterMk cId="791288866" sldId="2147483694"/>
            <pc:sldLayoutMk cId="3521591855" sldId="2147483715"/>
          </pc:sldLayoutMkLst>
        </pc:sldLayoutChg>
        <pc:sldLayoutChg chg="del">
          <pc:chgData name="Viswanathan Krishnan" userId="a4f6e0ff9424d61e" providerId="LiveId" clId="{1CC18AAD-6407-4FFE-BC11-97AD663D462F}" dt="2024-03-31T16:56:42.007" v="1236" actId="47"/>
          <pc:sldLayoutMkLst>
            <pc:docMk/>
            <pc:sldMasterMk cId="791288866" sldId="2147483694"/>
            <pc:sldLayoutMk cId="1909477053" sldId="2147483716"/>
          </pc:sldLayoutMkLst>
        </pc:sldLayoutChg>
        <pc:sldLayoutChg chg="del">
          <pc:chgData name="Viswanathan Krishnan" userId="a4f6e0ff9424d61e" providerId="LiveId" clId="{1CC18AAD-6407-4FFE-BC11-97AD663D462F}" dt="2024-03-31T16:56:42.007" v="1236" actId="47"/>
          <pc:sldLayoutMkLst>
            <pc:docMk/>
            <pc:sldMasterMk cId="791288866" sldId="2147483694"/>
            <pc:sldLayoutMk cId="808023616" sldId="2147483717"/>
          </pc:sldLayoutMkLst>
        </pc:sldLayoutChg>
      </pc:sldMasterChg>
    </pc:docChg>
  </pc:docChgLst>
  <pc:docChgLst>
    <pc:chgData name="Viswanathan Krishnan" userId="a4f6e0ff9424d61e" providerId="LiveId" clId="{06A58637-EDDB-47C5-8CD3-606DE2CF135D}"/>
    <pc:docChg chg="custSel modSld">
      <pc:chgData name="Viswanathan Krishnan" userId="a4f6e0ff9424d61e" providerId="LiveId" clId="{06A58637-EDDB-47C5-8CD3-606DE2CF135D}" dt="2024-04-27T09:33:04.969" v="12" actId="27636"/>
      <pc:docMkLst>
        <pc:docMk/>
      </pc:docMkLst>
      <pc:sldChg chg="modSp mod">
        <pc:chgData name="Viswanathan Krishnan" userId="a4f6e0ff9424d61e" providerId="LiveId" clId="{06A58637-EDDB-47C5-8CD3-606DE2CF135D}" dt="2024-04-27T09:33:04.969" v="12" actId="27636"/>
        <pc:sldMkLst>
          <pc:docMk/>
          <pc:sldMk cId="909924710" sldId="341"/>
        </pc:sldMkLst>
        <pc:spChg chg="mod">
          <ac:chgData name="Viswanathan Krishnan" userId="a4f6e0ff9424d61e" providerId="LiveId" clId="{06A58637-EDDB-47C5-8CD3-606DE2CF135D}" dt="2024-04-27T09:33:04.890" v="11"/>
          <ac:spMkLst>
            <pc:docMk/>
            <pc:sldMk cId="909924710" sldId="341"/>
            <ac:spMk id="2" creationId="{562B7740-ED88-9F6A-89FF-4B0DFAAC36EA}"/>
          </ac:spMkLst>
        </pc:spChg>
        <pc:spChg chg="mod">
          <ac:chgData name="Viswanathan Krishnan" userId="a4f6e0ff9424d61e" providerId="LiveId" clId="{06A58637-EDDB-47C5-8CD3-606DE2CF135D}" dt="2024-04-27T09:33:04.969" v="12" actId="27636"/>
          <ac:spMkLst>
            <pc:docMk/>
            <pc:sldMk cId="909924710" sldId="341"/>
            <ac:spMk id="3" creationId="{39A25282-EE8D-71BA-6317-EECFE33238DC}"/>
          </ac:spMkLst>
        </pc:spChg>
      </pc:sldChg>
      <pc:sldChg chg="modSp mod">
        <pc:chgData name="Viswanathan Krishnan" userId="a4f6e0ff9424d61e" providerId="LiveId" clId="{06A58637-EDDB-47C5-8CD3-606DE2CF135D}" dt="2024-04-27T09:33:04.890" v="11"/>
        <pc:sldMkLst>
          <pc:docMk/>
          <pc:sldMk cId="959076531" sldId="343"/>
        </pc:sldMkLst>
        <pc:spChg chg="mod">
          <ac:chgData name="Viswanathan Krishnan" userId="a4f6e0ff9424d61e" providerId="LiveId" clId="{06A58637-EDDB-47C5-8CD3-606DE2CF135D}" dt="2024-04-27T09:33:04.890" v="11"/>
          <ac:spMkLst>
            <pc:docMk/>
            <pc:sldMk cId="959076531" sldId="343"/>
            <ac:spMk id="2" creationId="{798ECDD0-17F6-3312-AE6D-F7EB95E46C02}"/>
          </ac:spMkLst>
        </pc:spChg>
        <pc:spChg chg="mod">
          <ac:chgData name="Viswanathan Krishnan" userId="a4f6e0ff9424d61e" providerId="LiveId" clId="{06A58637-EDDB-47C5-8CD3-606DE2CF135D}" dt="2024-04-27T09:33:04.890" v="11"/>
          <ac:spMkLst>
            <pc:docMk/>
            <pc:sldMk cId="959076531" sldId="343"/>
            <ac:spMk id="3" creationId="{EB336AA5-9DDA-DA9A-5469-6885A5A84D1D}"/>
          </ac:spMkLst>
        </pc:spChg>
      </pc:sldChg>
      <pc:sldChg chg="modSp">
        <pc:chgData name="Viswanathan Krishnan" userId="a4f6e0ff9424d61e" providerId="LiveId" clId="{06A58637-EDDB-47C5-8CD3-606DE2CF135D}" dt="2024-04-27T09:33:04.890" v="11"/>
        <pc:sldMkLst>
          <pc:docMk/>
          <pc:sldMk cId="3937483142" sldId="344"/>
        </pc:sldMkLst>
        <pc:picChg chg="mod">
          <ac:chgData name="Viswanathan Krishnan" userId="a4f6e0ff9424d61e" providerId="LiveId" clId="{06A58637-EDDB-47C5-8CD3-606DE2CF135D}" dt="2024-04-27T09:33:04.890" v="11"/>
          <ac:picMkLst>
            <pc:docMk/>
            <pc:sldMk cId="3937483142" sldId="344"/>
            <ac:picMk id="8" creationId="{8CCCEC06-31A4-216C-78F1-DF37E7A7CC34}"/>
          </ac:picMkLst>
        </pc:picChg>
      </pc:sldChg>
      <pc:sldChg chg="modSp">
        <pc:chgData name="Viswanathan Krishnan" userId="a4f6e0ff9424d61e" providerId="LiveId" clId="{06A58637-EDDB-47C5-8CD3-606DE2CF135D}" dt="2024-04-27T09:33:04.890" v="11"/>
        <pc:sldMkLst>
          <pc:docMk/>
          <pc:sldMk cId="3117802180" sldId="348"/>
        </pc:sldMkLst>
        <pc:spChg chg="mod">
          <ac:chgData name="Viswanathan Krishnan" userId="a4f6e0ff9424d61e" providerId="LiveId" clId="{06A58637-EDDB-47C5-8CD3-606DE2CF135D}" dt="2024-04-27T09:33:04.890" v="11"/>
          <ac:spMkLst>
            <pc:docMk/>
            <pc:sldMk cId="3117802180" sldId="348"/>
            <ac:spMk id="2" creationId="{4A663E25-7402-EAC9-107D-E3C80B9672C6}"/>
          </ac:spMkLst>
        </pc:spChg>
        <pc:spChg chg="mod">
          <ac:chgData name="Viswanathan Krishnan" userId="a4f6e0ff9424d61e" providerId="LiveId" clId="{06A58637-EDDB-47C5-8CD3-606DE2CF135D}" dt="2024-04-27T09:33:04.890" v="11"/>
          <ac:spMkLst>
            <pc:docMk/>
            <pc:sldMk cId="3117802180" sldId="348"/>
            <ac:spMk id="3" creationId="{DBBD146A-879C-A0DC-7A0C-2E7729C4D125}"/>
          </ac:spMkLst>
        </pc:spChg>
        <pc:spChg chg="mod">
          <ac:chgData name="Viswanathan Krishnan" userId="a4f6e0ff9424d61e" providerId="LiveId" clId="{06A58637-EDDB-47C5-8CD3-606DE2CF135D}" dt="2024-04-27T09:33:04.890" v="11"/>
          <ac:spMkLst>
            <pc:docMk/>
            <pc:sldMk cId="3117802180" sldId="348"/>
            <ac:spMk id="6" creationId="{FCAFDB5C-106E-88F6-9353-25362AF2CB86}"/>
          </ac:spMkLst>
        </pc:spChg>
      </pc:sldChg>
      <pc:sldChg chg="modSp">
        <pc:chgData name="Viswanathan Krishnan" userId="a4f6e0ff9424d61e" providerId="LiveId" clId="{06A58637-EDDB-47C5-8CD3-606DE2CF135D}" dt="2024-04-27T09:33:04.890" v="11"/>
        <pc:sldMkLst>
          <pc:docMk/>
          <pc:sldMk cId="3119354052" sldId="354"/>
        </pc:sldMkLst>
        <pc:spChg chg="mod">
          <ac:chgData name="Viswanathan Krishnan" userId="a4f6e0ff9424d61e" providerId="LiveId" clId="{06A58637-EDDB-47C5-8CD3-606DE2CF135D}" dt="2024-04-27T09:33:04.890" v="11"/>
          <ac:spMkLst>
            <pc:docMk/>
            <pc:sldMk cId="3119354052" sldId="354"/>
            <ac:spMk id="2" creationId="{690E1BB1-C5B6-C34A-6087-4868288761AF}"/>
          </ac:spMkLst>
        </pc:spChg>
      </pc:sldChg>
      <pc:sldChg chg="modSp">
        <pc:chgData name="Viswanathan Krishnan" userId="a4f6e0ff9424d61e" providerId="LiveId" clId="{06A58637-EDDB-47C5-8CD3-606DE2CF135D}" dt="2024-04-27T09:33:04.890" v="11"/>
        <pc:sldMkLst>
          <pc:docMk/>
          <pc:sldMk cId="3663657925" sldId="355"/>
        </pc:sldMkLst>
        <pc:spChg chg="mod">
          <ac:chgData name="Viswanathan Krishnan" userId="a4f6e0ff9424d61e" providerId="LiveId" clId="{06A58637-EDDB-47C5-8CD3-606DE2CF135D}" dt="2024-04-27T09:33:04.890" v="11"/>
          <ac:spMkLst>
            <pc:docMk/>
            <pc:sldMk cId="3663657925" sldId="355"/>
            <ac:spMk id="2" creationId="{53005011-03FC-652B-2538-4EAE68ABF80D}"/>
          </ac:spMkLst>
        </pc:spChg>
      </pc:sldChg>
      <pc:sldChg chg="modSp">
        <pc:chgData name="Viswanathan Krishnan" userId="a4f6e0ff9424d61e" providerId="LiveId" clId="{06A58637-EDDB-47C5-8CD3-606DE2CF135D}" dt="2024-04-27T09:33:04.890" v="11"/>
        <pc:sldMkLst>
          <pc:docMk/>
          <pc:sldMk cId="3857219515" sldId="357"/>
        </pc:sldMkLst>
        <pc:spChg chg="mod">
          <ac:chgData name="Viswanathan Krishnan" userId="a4f6e0ff9424d61e" providerId="LiveId" clId="{06A58637-EDDB-47C5-8CD3-606DE2CF135D}" dt="2024-04-27T09:33:04.890" v="11"/>
          <ac:spMkLst>
            <pc:docMk/>
            <pc:sldMk cId="3857219515" sldId="357"/>
            <ac:spMk id="2" creationId="{EDEF2D0B-4009-1820-D04C-268DC1FDD2D2}"/>
          </ac:spMkLst>
        </pc:spChg>
      </pc:sldChg>
      <pc:sldChg chg="modSp">
        <pc:chgData name="Viswanathan Krishnan" userId="a4f6e0ff9424d61e" providerId="LiveId" clId="{06A58637-EDDB-47C5-8CD3-606DE2CF135D}" dt="2024-04-27T09:33:04.890" v="11"/>
        <pc:sldMkLst>
          <pc:docMk/>
          <pc:sldMk cId="2421763670" sldId="358"/>
        </pc:sldMkLst>
        <pc:spChg chg="mod">
          <ac:chgData name="Viswanathan Krishnan" userId="a4f6e0ff9424d61e" providerId="LiveId" clId="{06A58637-EDDB-47C5-8CD3-606DE2CF135D}" dt="2024-04-27T09:33:04.890" v="11"/>
          <ac:spMkLst>
            <pc:docMk/>
            <pc:sldMk cId="2421763670" sldId="358"/>
            <ac:spMk id="2" creationId="{DFD60CF8-F34F-1C54-6AC7-7EAEE924285E}"/>
          </ac:spMkLst>
        </pc:spChg>
        <pc:spChg chg="mod">
          <ac:chgData name="Viswanathan Krishnan" userId="a4f6e0ff9424d61e" providerId="LiveId" clId="{06A58637-EDDB-47C5-8CD3-606DE2CF135D}" dt="2024-04-27T09:33:04.890" v="11"/>
          <ac:spMkLst>
            <pc:docMk/>
            <pc:sldMk cId="2421763670" sldId="358"/>
            <ac:spMk id="3" creationId="{4794685C-4E89-BE1A-A28D-A125C5E634B8}"/>
          </ac:spMkLst>
        </pc:spChg>
        <pc:spChg chg="mod">
          <ac:chgData name="Viswanathan Krishnan" userId="a4f6e0ff9424d61e" providerId="LiveId" clId="{06A58637-EDDB-47C5-8CD3-606DE2CF135D}" dt="2024-04-27T09:33:04.890" v="11"/>
          <ac:spMkLst>
            <pc:docMk/>
            <pc:sldMk cId="2421763670" sldId="358"/>
            <ac:spMk id="4" creationId="{4B7B4E46-8D8E-73A6-45A3-7D5CF188C987}"/>
          </ac:spMkLst>
        </pc:spChg>
      </pc:sldChg>
      <pc:sldChg chg="modSp">
        <pc:chgData name="Viswanathan Krishnan" userId="a4f6e0ff9424d61e" providerId="LiveId" clId="{06A58637-EDDB-47C5-8CD3-606DE2CF135D}" dt="2024-04-27T09:33:04.890" v="11"/>
        <pc:sldMkLst>
          <pc:docMk/>
          <pc:sldMk cId="1838310601" sldId="359"/>
        </pc:sldMkLst>
        <pc:spChg chg="mod">
          <ac:chgData name="Viswanathan Krishnan" userId="a4f6e0ff9424d61e" providerId="LiveId" clId="{06A58637-EDDB-47C5-8CD3-606DE2CF135D}" dt="2024-04-27T09:33:04.890" v="11"/>
          <ac:spMkLst>
            <pc:docMk/>
            <pc:sldMk cId="1838310601" sldId="359"/>
            <ac:spMk id="2" creationId="{EFD1F80A-E466-2494-138E-B83873FFB00F}"/>
          </ac:spMkLst>
        </pc:spChg>
      </pc:sldChg>
      <pc:sldChg chg="modSp">
        <pc:chgData name="Viswanathan Krishnan" userId="a4f6e0ff9424d61e" providerId="LiveId" clId="{06A58637-EDDB-47C5-8CD3-606DE2CF135D}" dt="2024-04-27T09:33:04.890" v="11"/>
        <pc:sldMkLst>
          <pc:docMk/>
          <pc:sldMk cId="941065304" sldId="360"/>
        </pc:sldMkLst>
        <pc:spChg chg="mod">
          <ac:chgData name="Viswanathan Krishnan" userId="a4f6e0ff9424d61e" providerId="LiveId" clId="{06A58637-EDDB-47C5-8CD3-606DE2CF135D}" dt="2024-04-27T09:33:04.890" v="11"/>
          <ac:spMkLst>
            <pc:docMk/>
            <pc:sldMk cId="941065304" sldId="360"/>
            <ac:spMk id="2" creationId="{BA5C0E23-184C-BC2A-7D22-6AE43421245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4_1" csCatId="accent4"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j-lt"/>
            </a:rPr>
            <a:t>1</a:t>
          </a:r>
        </a:p>
      </dgm:t>
    </dgm:pt>
    <dgm:pt modelId="{4E972F7F-4B1B-47AA-A25B-1FFC561F1C76}" type="parTrans" cxnId="{D3D81948-D963-4D1E-AE16-9705EAF510FC}">
      <dgm:prSet/>
      <dgm:spPr/>
      <dgm:t>
        <a:bodyPr/>
        <a:lstStyle/>
        <a:p>
          <a:endParaRPr lang="en-US" sz="1800">
            <a:latin typeface="+mj-lt"/>
          </a:endParaRPr>
        </a:p>
      </dgm:t>
    </dgm:pt>
    <dgm:pt modelId="{67361508-930A-4A23-8CFC-BB56DA645C3C}" type="sibTrans" cxnId="{D3D81948-D963-4D1E-AE16-9705EAF510FC}">
      <dgm:prSet/>
      <dgm:spPr/>
      <dgm:t>
        <a:bodyPr/>
        <a:lstStyle/>
        <a:p>
          <a:endParaRPr lang="en-US" sz="1800">
            <a:latin typeface="+mj-lt"/>
          </a:endParaRPr>
        </a:p>
      </dgm:t>
    </dgm:pt>
    <dgm:pt modelId="{5E71F362-34DF-4EEC-92A3-0EFE450E05E4}">
      <dgm:prSet phldrT="[Text]" phldr="0" custT="1"/>
      <dgm:spPr/>
      <dgm:t>
        <a:bodyPr/>
        <a:lstStyle/>
        <a:p>
          <a:pPr algn="ctr"/>
          <a:r>
            <a:rPr lang="en-US" sz="1800" dirty="0">
              <a:latin typeface="+mj-lt"/>
            </a:rPr>
            <a:t>QR code scanning</a:t>
          </a:r>
        </a:p>
      </dgm:t>
    </dgm:pt>
    <dgm:pt modelId="{8E5EE4D1-908E-455C-B8B3-281AD42DEC9A}" type="parTrans" cxnId="{B99CA6C9-28D1-4DDB-B8EC-AED73AD115CA}">
      <dgm:prSet/>
      <dgm:spPr/>
      <dgm:t>
        <a:bodyPr/>
        <a:lstStyle/>
        <a:p>
          <a:endParaRPr lang="en-US" sz="1800">
            <a:latin typeface="+mj-lt"/>
          </a:endParaRPr>
        </a:p>
      </dgm:t>
    </dgm:pt>
    <dgm:pt modelId="{B208B24A-E9FD-40A9-B764-FB7C2B7ED8B9}" type="sibTrans" cxnId="{B99CA6C9-28D1-4DDB-B8EC-AED73AD115CA}">
      <dgm:prSet/>
      <dgm:spPr/>
      <dgm:t>
        <a:bodyPr/>
        <a:lstStyle/>
        <a:p>
          <a:endParaRPr lang="en-US" sz="1800">
            <a:latin typeface="+mj-lt"/>
          </a:endParaRPr>
        </a:p>
      </dgm:t>
    </dgm:pt>
    <dgm:pt modelId="{91969DED-4CB8-4A14-A50B-3F7B848E46B5}">
      <dgm:prSet phldrT="[Text]" phldr="0" custT="1"/>
      <dgm:spPr/>
      <dgm:t>
        <a:bodyPr/>
        <a:lstStyle/>
        <a:p>
          <a:pPr>
            <a:defRPr b="1"/>
          </a:pPr>
          <a:r>
            <a:rPr lang="en-US" sz="1800" dirty="0">
              <a:solidFill>
                <a:schemeClr val="bg1"/>
              </a:solidFill>
              <a:latin typeface="+mj-lt"/>
            </a:rPr>
            <a:t>2</a:t>
          </a:r>
        </a:p>
      </dgm:t>
    </dgm:pt>
    <dgm:pt modelId="{441CD73D-85E1-42A6-BCF8-362A3247E2F3}" type="parTrans" cxnId="{537F2ED0-8BD0-4AD5-B60D-89B660EDA1AC}">
      <dgm:prSet/>
      <dgm:spPr/>
      <dgm:t>
        <a:bodyPr/>
        <a:lstStyle/>
        <a:p>
          <a:endParaRPr lang="en-US" sz="1800">
            <a:latin typeface="+mj-lt"/>
          </a:endParaRPr>
        </a:p>
      </dgm:t>
    </dgm:pt>
    <dgm:pt modelId="{81CA8AA2-C0C3-4381-BA8B-413EDD578B83}" type="sibTrans" cxnId="{537F2ED0-8BD0-4AD5-B60D-89B660EDA1AC}">
      <dgm:prSet/>
      <dgm:spPr/>
      <dgm:t>
        <a:bodyPr/>
        <a:lstStyle/>
        <a:p>
          <a:endParaRPr lang="en-US" sz="1800">
            <a:latin typeface="+mj-lt"/>
          </a:endParaRPr>
        </a:p>
      </dgm:t>
    </dgm:pt>
    <dgm:pt modelId="{8A04F340-E8E1-4146-9905-E7ADCAEAABD7}">
      <dgm:prSet phldrT="[Text]" phldr="0" custT="1"/>
      <dgm:spPr/>
      <dgm:t>
        <a:bodyPr/>
        <a:lstStyle/>
        <a:p>
          <a:pPr algn="ctr"/>
          <a:r>
            <a:rPr lang="en-US" sz="1800" dirty="0">
              <a:latin typeface="+mj-lt"/>
            </a:rPr>
            <a:t>Providing description</a:t>
          </a:r>
        </a:p>
      </dgm:t>
    </dgm:pt>
    <dgm:pt modelId="{4EBD5EC2-45ED-4ED6-8376-97D155A911AE}" type="parTrans" cxnId="{E636BFFB-0404-4D4B-B3F0-C64FDFD9DDEF}">
      <dgm:prSet/>
      <dgm:spPr/>
      <dgm:t>
        <a:bodyPr/>
        <a:lstStyle/>
        <a:p>
          <a:endParaRPr lang="en-US" sz="1800">
            <a:latin typeface="+mj-lt"/>
          </a:endParaRPr>
        </a:p>
      </dgm:t>
    </dgm:pt>
    <dgm:pt modelId="{F9CD2A04-6A34-4104-A971-391788B88F55}" type="sibTrans" cxnId="{E636BFFB-0404-4D4B-B3F0-C64FDFD9DDEF}">
      <dgm:prSet/>
      <dgm:spPr/>
      <dgm:t>
        <a:bodyPr/>
        <a:lstStyle/>
        <a:p>
          <a:endParaRPr lang="en-US" sz="1800">
            <a:latin typeface="+mj-lt"/>
          </a:endParaRPr>
        </a:p>
      </dgm:t>
    </dgm:pt>
    <dgm:pt modelId="{3CC73758-10C1-47F8-AFA7-1A986D4DDD60}">
      <dgm:prSet phldrT="[Text]" phldr="0" custT="1"/>
      <dgm:spPr/>
      <dgm:t>
        <a:bodyPr/>
        <a:lstStyle/>
        <a:p>
          <a:pPr>
            <a:defRPr b="1"/>
          </a:pPr>
          <a:r>
            <a:rPr lang="en-US" sz="1800" dirty="0">
              <a:latin typeface="+mj-lt"/>
            </a:rPr>
            <a:t>3</a:t>
          </a:r>
        </a:p>
      </dgm:t>
    </dgm:pt>
    <dgm:pt modelId="{FF6AE4B6-4A2F-49EE-9316-9AF55E77838B}" type="parTrans" cxnId="{4A69F85D-5C15-48FD-893A-B3050E1BADEB}">
      <dgm:prSet/>
      <dgm:spPr/>
      <dgm:t>
        <a:bodyPr/>
        <a:lstStyle/>
        <a:p>
          <a:endParaRPr lang="en-US" sz="1800">
            <a:latin typeface="+mj-lt"/>
          </a:endParaRPr>
        </a:p>
      </dgm:t>
    </dgm:pt>
    <dgm:pt modelId="{D8170BBA-6035-4773-8431-FEDD687647FF}" type="sibTrans" cxnId="{4A69F85D-5C15-48FD-893A-B3050E1BADEB}">
      <dgm:prSet/>
      <dgm:spPr/>
      <dgm:t>
        <a:bodyPr/>
        <a:lstStyle/>
        <a:p>
          <a:endParaRPr lang="en-US" sz="1800">
            <a:latin typeface="+mj-lt"/>
          </a:endParaRPr>
        </a:p>
      </dgm:t>
    </dgm:pt>
    <dgm:pt modelId="{FD9CA14A-483C-4869-B0C1-7C5FB7EEDBCC}">
      <dgm:prSet phldrT="[Text]" phldr="0" custT="1"/>
      <dgm:spPr/>
      <dgm:t>
        <a:bodyPr/>
        <a:lstStyle/>
        <a:p>
          <a:pPr algn="ctr"/>
          <a:r>
            <a:rPr lang="en-US" sz="1800" dirty="0">
              <a:latin typeface="+mj-lt"/>
            </a:rPr>
            <a:t>Description Translation</a:t>
          </a:r>
        </a:p>
      </dgm:t>
    </dgm:pt>
    <dgm:pt modelId="{8182A92F-45BA-4CD1-8E43-0B0810A50FEB}" type="parTrans" cxnId="{5EDA943F-300F-408A-A52E-3D5140FD5C22}">
      <dgm:prSet/>
      <dgm:spPr/>
      <dgm:t>
        <a:bodyPr/>
        <a:lstStyle/>
        <a:p>
          <a:endParaRPr lang="en-US" sz="1800">
            <a:latin typeface="+mj-lt"/>
          </a:endParaRPr>
        </a:p>
      </dgm:t>
    </dgm:pt>
    <dgm:pt modelId="{914BB93C-EA8A-4B5B-8F06-30DA7C7F4B7B}" type="sibTrans" cxnId="{5EDA943F-300F-408A-A52E-3D5140FD5C22}">
      <dgm:prSet/>
      <dgm:spPr/>
      <dgm:t>
        <a:bodyPr/>
        <a:lstStyle/>
        <a:p>
          <a:endParaRPr lang="en-US" sz="1800">
            <a:latin typeface="+mj-lt"/>
          </a:endParaRPr>
        </a:p>
      </dgm:t>
    </dgm:pt>
    <dgm:pt modelId="{D2FE027B-4161-41E1-B4D4-02AECB2E3FA0}">
      <dgm:prSet phldrT="[Text]" phldr="0" custT="1"/>
      <dgm:spPr/>
      <dgm:t>
        <a:bodyPr/>
        <a:lstStyle/>
        <a:p>
          <a:pPr>
            <a:defRPr b="1"/>
          </a:pPr>
          <a:r>
            <a:rPr lang="en-US" sz="1800" dirty="0">
              <a:solidFill>
                <a:schemeClr val="bg1"/>
              </a:solidFill>
              <a:latin typeface="+mj-lt"/>
            </a:rPr>
            <a:t>4</a:t>
          </a:r>
        </a:p>
      </dgm:t>
    </dgm:pt>
    <dgm:pt modelId="{88680CFE-3CE0-4842-B3D3-716D3B671238}" type="parTrans" cxnId="{4F4F82A2-02F1-492B-96C1-46C070BEFCE3}">
      <dgm:prSet/>
      <dgm:spPr/>
      <dgm:t>
        <a:bodyPr/>
        <a:lstStyle/>
        <a:p>
          <a:endParaRPr lang="en-US" sz="1800">
            <a:latin typeface="+mj-lt"/>
          </a:endParaRPr>
        </a:p>
      </dgm:t>
    </dgm:pt>
    <dgm:pt modelId="{4D59E06B-629C-40B5-96D3-423B7A56C945}" type="sibTrans" cxnId="{4F4F82A2-02F1-492B-96C1-46C070BEFCE3}">
      <dgm:prSet/>
      <dgm:spPr/>
      <dgm:t>
        <a:bodyPr/>
        <a:lstStyle/>
        <a:p>
          <a:endParaRPr lang="en-US" sz="1800">
            <a:latin typeface="+mj-lt"/>
          </a:endParaRPr>
        </a:p>
      </dgm:t>
    </dgm:pt>
    <dgm:pt modelId="{2BE415B7-7185-4956-8487-237B40BC0EE5}">
      <dgm:prSet phldrT="[Text]" phldr="0" custT="1"/>
      <dgm:spPr/>
      <dgm:t>
        <a:bodyPr/>
        <a:lstStyle/>
        <a:p>
          <a:pPr algn="ctr"/>
          <a:r>
            <a:rPr lang="en-US" sz="1800" dirty="0">
              <a:latin typeface="+mj-lt"/>
            </a:rPr>
            <a:t>Accessibility features</a:t>
          </a:r>
        </a:p>
      </dgm:t>
    </dgm:pt>
    <dgm:pt modelId="{A38E847E-0D1D-4F40-9A71-4D5999ADE08B}" type="parTrans" cxnId="{CB32A309-9CA9-4554-941D-519A91A9E733}">
      <dgm:prSet/>
      <dgm:spPr/>
      <dgm:t>
        <a:bodyPr/>
        <a:lstStyle/>
        <a:p>
          <a:endParaRPr lang="en-US" sz="1800">
            <a:latin typeface="+mj-lt"/>
          </a:endParaRPr>
        </a:p>
      </dgm:t>
    </dgm:pt>
    <dgm:pt modelId="{F0D1C61C-E3F2-49BA-A2D8-C04A81308E5D}" type="sibTrans" cxnId="{CB32A309-9CA9-4554-941D-519A91A9E733}">
      <dgm:prSet/>
      <dgm:spPr/>
      <dgm:t>
        <a:bodyPr/>
        <a:lstStyle/>
        <a:p>
          <a:endParaRPr lang="en-US" sz="1800">
            <a:latin typeface="+mj-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9525" cap="rnd" cmpd="sng" algn="ctr">
          <a:solidFill>
            <a:schemeClr val="accent4">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9525" cap="rnd" cmpd="sng" algn="ctr">
          <a:solidFill>
            <a:schemeClr val="accent4">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9525" cap="rnd" cmpd="sng" algn="ctr">
          <a:solidFill>
            <a:schemeClr val="accent4">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9525" cap="rnd" cmpd="sng" algn="ctr">
          <a:solidFill>
            <a:schemeClr val="accent4">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580481"/>
          <a:ext cx="5972175" cy="0"/>
        </a:xfrm>
        <a:prstGeom prst="line">
          <a:avLst/>
        </a:prstGeom>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32478" y="27714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j-lt"/>
            </a:rPr>
            <a:t>1</a:t>
          </a:r>
        </a:p>
      </dsp:txBody>
      <dsp:txXfrm>
        <a:off x="132478" y="2771437"/>
        <a:ext cx="1916928" cy="583188"/>
      </dsp:txXfrm>
    </dsp:sp>
    <dsp:sp modelId="{BA29120C-7C6B-4F62-9079-4AD528BC0744}">
      <dsp:nvSpPr>
        <dsp:cNvPr id="0" name=""/>
        <dsp:cNvSpPr/>
      </dsp:nvSpPr>
      <dsp:spPr>
        <a:xfrm>
          <a:off x="1778" y="719954"/>
          <a:ext cx="2178327" cy="879944"/>
        </a:xfrm>
        <a:prstGeom prst="roundRect">
          <a:avLst/>
        </a:prstGeom>
        <a:solidFill>
          <a:schemeClr val="accent4">
            <a:alpha val="90000"/>
            <a:tint val="4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QR code scanning</a:t>
          </a:r>
        </a:p>
      </dsp:txBody>
      <dsp:txXfrm>
        <a:off x="44733" y="762909"/>
        <a:ext cx="2092417" cy="794034"/>
      </dsp:txXfrm>
    </dsp:sp>
    <dsp:sp modelId="{A95DB80B-444A-4D69-B205-3A801BB8524A}">
      <dsp:nvSpPr>
        <dsp:cNvPr id="0" name=""/>
        <dsp:cNvSpPr/>
      </dsp:nvSpPr>
      <dsp:spPr>
        <a:xfrm>
          <a:off x="1090942"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95908" y="18063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j-lt"/>
            </a:rPr>
            <a:t>2</a:t>
          </a:r>
        </a:p>
      </dsp:txBody>
      <dsp:txXfrm>
        <a:off x="1395908" y="1806337"/>
        <a:ext cx="1916928" cy="583188"/>
      </dsp:txXfrm>
    </dsp:sp>
    <dsp:sp modelId="{FA19A0AA-8B0B-4AA8-A80D-08CFFDD3F112}">
      <dsp:nvSpPr>
        <dsp:cNvPr id="0" name=""/>
        <dsp:cNvSpPr/>
      </dsp:nvSpPr>
      <dsp:spPr>
        <a:xfrm>
          <a:off x="1052235" y="2541774"/>
          <a:ext cx="77414" cy="77414"/>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65208" y="3561064"/>
          <a:ext cx="2178327" cy="934940"/>
        </a:xfrm>
        <a:prstGeom prst="roundRect">
          <a:avLst/>
        </a:prstGeom>
        <a:solidFill>
          <a:schemeClr val="accent4">
            <a:alpha val="90000"/>
            <a:tint val="4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Providing description</a:t>
          </a:r>
        </a:p>
      </dsp:txBody>
      <dsp:txXfrm>
        <a:off x="1310848" y="3606704"/>
        <a:ext cx="2087047" cy="843660"/>
      </dsp:txXfrm>
    </dsp:sp>
    <dsp:sp modelId="{DBD74D6B-057A-432C-9067-BF618C19EB2A}">
      <dsp:nvSpPr>
        <dsp:cNvPr id="0" name=""/>
        <dsp:cNvSpPr/>
      </dsp:nvSpPr>
      <dsp:spPr>
        <a:xfrm>
          <a:off x="2354372"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659338" y="27714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latin typeface="+mj-lt"/>
            </a:rPr>
            <a:t>3</a:t>
          </a:r>
        </a:p>
      </dsp:txBody>
      <dsp:txXfrm>
        <a:off x="2659338" y="2771437"/>
        <a:ext cx="1916928" cy="583188"/>
      </dsp:txXfrm>
    </dsp:sp>
    <dsp:sp modelId="{0F979253-FD39-4920-BFCA-78C564B167EA}">
      <dsp:nvSpPr>
        <dsp:cNvPr id="0" name=""/>
        <dsp:cNvSpPr/>
      </dsp:nvSpPr>
      <dsp:spPr>
        <a:xfrm>
          <a:off x="2315665" y="2541774"/>
          <a:ext cx="77414" cy="77414"/>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528638" y="664957"/>
          <a:ext cx="2178327" cy="934940"/>
        </a:xfrm>
        <a:prstGeom prst="roundRect">
          <a:avLst/>
        </a:prstGeom>
        <a:solidFill>
          <a:schemeClr val="accent4">
            <a:alpha val="90000"/>
            <a:tint val="4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Description Translation</a:t>
          </a:r>
        </a:p>
      </dsp:txBody>
      <dsp:txXfrm>
        <a:off x="2574278" y="710597"/>
        <a:ext cx="2087047" cy="843660"/>
      </dsp:txXfrm>
    </dsp:sp>
    <dsp:sp modelId="{DCAE8A46-752C-4E82-84CE-E790E1F2918E}">
      <dsp:nvSpPr>
        <dsp:cNvPr id="0" name=""/>
        <dsp:cNvSpPr/>
      </dsp:nvSpPr>
      <dsp:spPr>
        <a:xfrm>
          <a:off x="3617802"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922768" y="1806337"/>
          <a:ext cx="19169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j-lt"/>
            </a:rPr>
            <a:t>4</a:t>
          </a:r>
        </a:p>
      </dsp:txBody>
      <dsp:txXfrm>
        <a:off x="3922768" y="1806337"/>
        <a:ext cx="1916928" cy="583188"/>
      </dsp:txXfrm>
    </dsp:sp>
    <dsp:sp modelId="{B6459BF8-D2C3-4018-9C28-98667DC203F4}">
      <dsp:nvSpPr>
        <dsp:cNvPr id="0" name=""/>
        <dsp:cNvSpPr/>
      </dsp:nvSpPr>
      <dsp:spPr>
        <a:xfrm>
          <a:off x="3579095" y="2541774"/>
          <a:ext cx="77414" cy="77414"/>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792068" y="3561064"/>
          <a:ext cx="2178327" cy="934940"/>
        </a:xfrm>
        <a:prstGeom prst="roundRect">
          <a:avLst/>
        </a:prstGeom>
        <a:solidFill>
          <a:schemeClr val="accent4">
            <a:alpha val="90000"/>
            <a:tint val="4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Accessibility features</a:t>
          </a:r>
        </a:p>
      </dsp:txBody>
      <dsp:txXfrm>
        <a:off x="3837708" y="3606704"/>
        <a:ext cx="2087047" cy="843660"/>
      </dsp:txXfrm>
    </dsp:sp>
    <dsp:sp modelId="{086FB9B1-82B2-4197-8B33-6E7FF94F8D2E}">
      <dsp:nvSpPr>
        <dsp:cNvPr id="0" name=""/>
        <dsp:cNvSpPr/>
      </dsp:nvSpPr>
      <dsp:spPr>
        <a:xfrm>
          <a:off x="4881232"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842525" y="2541774"/>
          <a:ext cx="77414" cy="77414"/>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4/27/2024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121335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59750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5272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86832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6F7BD38-A805-4B2C-9BDF-D56E94387879}" type="datetime1">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2317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6F7BD38-A805-4B2C-9BDF-D56E94387879}" type="datetime1">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4372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53419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08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57331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GB" dirty="0"/>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0410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1873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1918289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916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90779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GB"/>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GB" dirty="0"/>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118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145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29951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6F7BD38-A805-4B2C-9BDF-D56E94387879}" type="datetime1">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37159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86F7BD38-A805-4B2C-9BDF-D56E94387879}" type="datetime1">
              <a:rPr lang="en-US" smtClean="0"/>
              <a:t>4/27/2024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5952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86F7BD38-A805-4B2C-9BDF-D56E94387879}" type="datetime1">
              <a:rPr lang="en-US" smtClean="0"/>
              <a:t>4/27/2024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9548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86F7BD38-A805-4B2C-9BDF-D56E94387879}" type="datetime1">
              <a:rPr lang="en-US" smtClean="0"/>
              <a:t>4/27/2024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5557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F7BD38-A805-4B2C-9BDF-D56E94387879}" type="datetime1">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8321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86F7BD38-A805-4B2C-9BDF-D56E94387879}" type="datetime1">
              <a:rPr lang="en-US" smtClean="0"/>
              <a:t>4/27/2024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7152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86F7BD38-A805-4B2C-9BDF-D56E94387879}" type="datetime1">
              <a:rPr lang="en-US" smtClean="0"/>
              <a:t>4/27/2024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4250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6F7BD38-A805-4B2C-9BDF-D56E94387879}" type="datetime1">
              <a:rPr lang="en-US" smtClean="0"/>
              <a:t>4/27/2024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44486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831926"/>
            <a:ext cx="10571998" cy="3366198"/>
          </a:xfrm>
        </p:spPr>
        <p:txBody>
          <a:bodyPr anchor="ctr"/>
          <a:lstStyle/>
          <a:p>
            <a:pPr lvl="0" algn="r"/>
            <a:r>
              <a:rPr lang="en-US" sz="4400" spc="0" noProof="0" dirty="0">
                <a:solidFill>
                  <a:srgbClr val="F9E0B9"/>
                </a:solidFill>
              </a:rPr>
              <a:t>QR CODE BASED DESCRIPTION OF EXHIBITS IN MUSEUM</a:t>
            </a:r>
            <a:br>
              <a:rPr lang="en-US" sz="4400" spc="0" noProof="0" dirty="0">
                <a:solidFill>
                  <a:srgbClr val="F9E0B9"/>
                </a:solidFill>
              </a:rPr>
            </a:br>
            <a:br>
              <a:rPr lang="en-US" sz="4800" noProof="0" dirty="0">
                <a:solidFill>
                  <a:srgbClr val="F9E0B9"/>
                </a:solidFill>
              </a:rPr>
            </a:br>
            <a:r>
              <a:rPr lang="en-US" sz="3200" spc="-150" noProof="0" dirty="0">
                <a:solidFill>
                  <a:srgbClr val="F9E0B9"/>
                </a:solidFill>
              </a:rPr>
              <a:t>-Viswanathan Krishnan</a:t>
            </a:r>
            <a:endParaRPr lang="en-US" sz="4800" spc="-150" noProof="0" dirty="0">
              <a:solidFill>
                <a:srgbClr val="F9E0B9"/>
              </a:solidFill>
            </a:endParaRP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8204-2C6C-CA2B-7ACE-709BD219E7A2}"/>
              </a:ext>
            </a:extLst>
          </p:cNvPr>
          <p:cNvSpPr>
            <a:spLocks noGrp="1"/>
          </p:cNvSpPr>
          <p:nvPr>
            <p:ph type="title"/>
          </p:nvPr>
        </p:nvSpPr>
        <p:spPr>
          <a:xfrm>
            <a:off x="6577445" y="157637"/>
            <a:ext cx="4851694" cy="618651"/>
          </a:xfrm>
        </p:spPr>
        <p:txBody>
          <a:bodyPr/>
          <a:lstStyle/>
          <a:p>
            <a:pPr algn="ctr"/>
            <a:r>
              <a:rPr lang="en-US" dirty="0">
                <a:solidFill>
                  <a:schemeClr val="tx1"/>
                </a:solidFill>
              </a:rPr>
              <a:t>REQUIREMENTS</a:t>
            </a:r>
          </a:p>
        </p:txBody>
      </p:sp>
      <p:sp>
        <p:nvSpPr>
          <p:cNvPr id="3" name="Content Placeholder 2">
            <a:extLst>
              <a:ext uri="{FF2B5EF4-FFF2-40B4-BE49-F238E27FC236}">
                <a16:creationId xmlns:a16="http://schemas.microsoft.com/office/drawing/2014/main" id="{A83F17C7-EFB2-790A-200F-D9BF2626198F}"/>
              </a:ext>
            </a:extLst>
          </p:cNvPr>
          <p:cNvSpPr>
            <a:spLocks noGrp="1"/>
          </p:cNvSpPr>
          <p:nvPr>
            <p:ph sz="quarter" idx="10"/>
          </p:nvPr>
        </p:nvSpPr>
        <p:spPr>
          <a:xfrm>
            <a:off x="6591754" y="1032779"/>
            <a:ext cx="4837385" cy="4971781"/>
          </a:xfrm>
        </p:spPr>
        <p:txBody>
          <a:bodyPr>
            <a:normAutofit/>
          </a:bodyPr>
          <a:lstStyle/>
          <a:p>
            <a:pPr lvl="0"/>
            <a:r>
              <a:rPr lang="en-US" noProof="0" dirty="0">
                <a:solidFill>
                  <a:schemeClr val="tx1"/>
                </a:solidFill>
              </a:rPr>
              <a:t>Hardware Requirements :</a:t>
            </a:r>
          </a:p>
          <a:p>
            <a:pPr marL="342900" lvl="0" indent="-342900">
              <a:buFont typeface="Arial" panose="020B0604020202020204" pitchFamily="34" charset="0"/>
              <a:buChar char="•"/>
            </a:pPr>
            <a:r>
              <a:rPr lang="en-US" noProof="0" dirty="0">
                <a:solidFill>
                  <a:schemeClr val="tx1"/>
                </a:solidFill>
              </a:rPr>
              <a:t>Smartphone/Tablet</a:t>
            </a:r>
          </a:p>
          <a:p>
            <a:pPr marL="342900" lvl="0" indent="-342900">
              <a:buFont typeface="Arial" panose="020B0604020202020204" pitchFamily="34" charset="0"/>
              <a:buChar char="•"/>
            </a:pPr>
            <a:r>
              <a:rPr lang="en-US" dirty="0">
                <a:solidFill>
                  <a:schemeClr val="tx1"/>
                </a:solidFill>
              </a:rPr>
              <a:t>Internet connectivity</a:t>
            </a:r>
            <a:endParaRPr lang="en-US" noProof="0" dirty="0">
              <a:solidFill>
                <a:schemeClr val="tx1"/>
              </a:solidFill>
            </a:endParaRPr>
          </a:p>
          <a:p>
            <a:pPr marL="342900" lvl="0" indent="-342900">
              <a:buFont typeface="Arial" panose="020B0604020202020204" pitchFamily="34" charset="0"/>
              <a:buChar char="•"/>
            </a:pPr>
            <a:r>
              <a:rPr lang="en-US" dirty="0">
                <a:solidFill>
                  <a:schemeClr val="tx1"/>
                </a:solidFill>
              </a:rPr>
              <a:t>Audio Output Devices</a:t>
            </a:r>
          </a:p>
          <a:p>
            <a:pPr marL="342900" lvl="0" indent="-342900">
              <a:buFont typeface="Arial" panose="020B0604020202020204" pitchFamily="34" charset="0"/>
              <a:buChar char="•"/>
            </a:pPr>
            <a:r>
              <a:rPr lang="en-US" dirty="0">
                <a:solidFill>
                  <a:schemeClr val="tx1"/>
                </a:solidFill>
              </a:rPr>
              <a:t>QR Code labels</a:t>
            </a:r>
          </a:p>
          <a:p>
            <a:pPr lvl="0"/>
            <a:r>
              <a:rPr lang="en-US" noProof="0" dirty="0">
                <a:solidFill>
                  <a:schemeClr val="tx1"/>
                </a:solidFill>
              </a:rPr>
              <a:t>Software Requirement</a:t>
            </a:r>
            <a:r>
              <a:rPr lang="en-US" dirty="0">
                <a:solidFill>
                  <a:schemeClr val="tx1"/>
                </a:solidFill>
              </a:rPr>
              <a:t>s : </a:t>
            </a:r>
          </a:p>
          <a:p>
            <a:pPr marL="342900" indent="-342900">
              <a:buFont typeface="Arial" panose="020B0604020202020204" pitchFamily="34" charset="0"/>
              <a:buChar char="•"/>
            </a:pPr>
            <a:r>
              <a:rPr lang="en-US" dirty="0">
                <a:solidFill>
                  <a:schemeClr val="tx1"/>
                </a:solidFill>
              </a:rPr>
              <a:t>QR code generation and decoding with Python.</a:t>
            </a:r>
          </a:p>
          <a:p>
            <a:pPr marL="342900" indent="-342900">
              <a:buFont typeface="Arial" panose="020B0604020202020204" pitchFamily="34" charset="0"/>
              <a:buChar char="•"/>
            </a:pPr>
            <a:r>
              <a:rPr lang="en-US" dirty="0">
                <a:solidFill>
                  <a:schemeClr val="tx1"/>
                </a:solidFill>
              </a:rPr>
              <a:t>API keys</a:t>
            </a:r>
          </a:p>
          <a:p>
            <a:pPr marL="342900" lvl="0" indent="-342900">
              <a:buFont typeface="Arial" panose="020B0604020202020204" pitchFamily="34" charset="0"/>
              <a:buChar char="•"/>
            </a:pPr>
            <a:endParaRPr lang="en-US" noProof="0" dirty="0">
              <a:solidFill>
                <a:schemeClr val="tx1"/>
              </a:solidFill>
            </a:endParaRPr>
          </a:p>
          <a:p>
            <a:pPr marL="342900" lvl="0" indent="-342900">
              <a:buFont typeface="Arial" panose="020B0604020202020204" pitchFamily="34" charset="0"/>
              <a:buChar char="•"/>
            </a:pPr>
            <a:endParaRPr lang="en-US" noProof="0" dirty="0">
              <a:solidFill>
                <a:schemeClr val="tx1"/>
              </a:solidFill>
            </a:endParaRPr>
          </a:p>
        </p:txBody>
      </p:sp>
      <p:pic>
        <p:nvPicPr>
          <p:cNvPr id="1030" name="Picture 6" descr="Qr scan hi-res stock photography and images - Alamy">
            <a:extLst>
              <a:ext uri="{FF2B5EF4-FFF2-40B4-BE49-F238E27FC236}">
                <a16:creationId xmlns:a16="http://schemas.microsoft.com/office/drawing/2014/main" id="{C1177B6C-EC40-5C1E-5DC1-07912E726B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53" t="2298" r="17078" b="12445"/>
          <a:stretch/>
        </p:blipFill>
        <p:spPr bwMode="auto">
          <a:xfrm>
            <a:off x="1249680" y="776288"/>
            <a:ext cx="3403600" cy="501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1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p:txBody>
          <a:bodyPr/>
          <a:lstStyle/>
          <a:p>
            <a:pPr lvl="0"/>
            <a:r>
              <a:rPr lang="en-US" noProof="0" dirty="0">
                <a:solidFill>
                  <a:schemeClr val="tx1"/>
                </a:solidFill>
              </a:rPr>
              <a:t>PACKAGES USED</a:t>
            </a:r>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p:txBody>
          <a:bodyPr/>
          <a:lstStyle/>
          <a:p>
            <a:pPr lvl="0">
              <a:lnSpc>
                <a:spcPct val="150000"/>
              </a:lnSpc>
            </a:pPr>
            <a:r>
              <a:rPr lang="en-US" noProof="0" dirty="0" err="1">
                <a:solidFill>
                  <a:schemeClr val="bg1"/>
                </a:solidFill>
              </a:rPr>
              <a:t>QRCode</a:t>
            </a:r>
            <a:endParaRPr lang="en-US" noProof="0" dirty="0">
              <a:solidFill>
                <a:schemeClr val="bg1"/>
              </a:solidFill>
            </a:endParaRPr>
          </a:p>
          <a:p>
            <a:pPr lvl="0">
              <a:lnSpc>
                <a:spcPct val="150000"/>
              </a:lnSpc>
            </a:pPr>
            <a:r>
              <a:rPr lang="en-US" dirty="0" err="1">
                <a:solidFill>
                  <a:schemeClr val="bg1"/>
                </a:solidFill>
              </a:rPr>
              <a:t>Qreader</a:t>
            </a:r>
            <a:endParaRPr lang="en-US" dirty="0">
              <a:solidFill>
                <a:schemeClr val="bg1"/>
              </a:solidFill>
            </a:endParaRPr>
          </a:p>
          <a:p>
            <a:pPr lvl="0">
              <a:lnSpc>
                <a:spcPct val="150000"/>
              </a:lnSpc>
            </a:pPr>
            <a:r>
              <a:rPr lang="en-US" noProof="0" dirty="0">
                <a:solidFill>
                  <a:schemeClr val="bg1"/>
                </a:solidFill>
              </a:rPr>
              <a:t>Flask</a:t>
            </a:r>
            <a:endParaRPr lang="en-US" dirty="0">
              <a:solidFill>
                <a:schemeClr val="bg1"/>
              </a:solidFill>
            </a:endParaRPr>
          </a:p>
          <a:p>
            <a:pPr lvl="0">
              <a:lnSpc>
                <a:spcPct val="150000"/>
              </a:lnSpc>
            </a:pPr>
            <a:r>
              <a:rPr lang="en-US" noProof="0" dirty="0">
                <a:solidFill>
                  <a:schemeClr val="bg1"/>
                </a:solidFill>
              </a:rPr>
              <a:t>PI</a:t>
            </a:r>
            <a:r>
              <a:rPr lang="en-US" dirty="0">
                <a:solidFill>
                  <a:schemeClr val="bg1"/>
                </a:solidFill>
              </a:rPr>
              <a:t>L</a:t>
            </a:r>
            <a:endParaRPr lang="en-US" noProof="0" dirty="0">
              <a:solidFill>
                <a:schemeClr val="bg1"/>
              </a:solidFill>
            </a:endParaRPr>
          </a:p>
        </p:txBody>
      </p:sp>
      <p:sp>
        <p:nvSpPr>
          <p:cNvPr id="6" name="Content Placeholder 5">
            <a:extLst>
              <a:ext uri="{FF2B5EF4-FFF2-40B4-BE49-F238E27FC236}">
                <a16:creationId xmlns:a16="http://schemas.microsoft.com/office/drawing/2014/main" id="{FCAFDB5C-106E-88F6-9353-25362AF2CB86}"/>
              </a:ext>
            </a:extLst>
          </p:cNvPr>
          <p:cNvSpPr>
            <a:spLocks noGrp="1"/>
          </p:cNvSpPr>
          <p:nvPr>
            <p:ph sz="quarter" idx="11"/>
          </p:nvPr>
        </p:nvSpPr>
        <p:spPr/>
        <p:txBody>
          <a:bodyPr/>
          <a:lstStyle/>
          <a:p>
            <a:pPr lvl="0">
              <a:lnSpc>
                <a:spcPct val="150000"/>
              </a:lnSpc>
            </a:pPr>
            <a:r>
              <a:rPr lang="en-US" noProof="0" dirty="0">
                <a:solidFill>
                  <a:schemeClr val="bg1"/>
                </a:solidFill>
              </a:rPr>
              <a:t>Pandas</a:t>
            </a:r>
          </a:p>
          <a:p>
            <a:pPr lvl="0">
              <a:lnSpc>
                <a:spcPct val="150000"/>
              </a:lnSpc>
            </a:pPr>
            <a:r>
              <a:rPr lang="en-US" dirty="0">
                <a:solidFill>
                  <a:schemeClr val="bg1"/>
                </a:solidFill>
              </a:rPr>
              <a:t>JSON</a:t>
            </a:r>
          </a:p>
          <a:p>
            <a:pPr lvl="0">
              <a:lnSpc>
                <a:spcPct val="150000"/>
              </a:lnSpc>
            </a:pPr>
            <a:r>
              <a:rPr lang="en-US">
                <a:solidFill>
                  <a:schemeClr val="bg1"/>
                </a:solidFill>
              </a:rPr>
              <a:t>googletrans</a:t>
            </a:r>
            <a:endParaRPr lang="en-US" dirty="0">
              <a:solidFill>
                <a:schemeClr val="bg1"/>
              </a:solidFill>
            </a:endParaRPr>
          </a:p>
          <a:p>
            <a:pPr marL="0" lvl="0" indent="0">
              <a:lnSpc>
                <a:spcPct val="150000"/>
              </a:lnSpc>
              <a:buNone/>
            </a:pPr>
            <a:endParaRPr lang="en-US" noProof="0" dirty="0">
              <a:solidFill>
                <a:schemeClr val="bg1"/>
              </a:solidFill>
            </a:endParaRPr>
          </a:p>
        </p:txBody>
      </p:sp>
    </p:spTree>
    <p:extLst>
      <p:ext uri="{BB962C8B-B14F-4D97-AF65-F5344CB8AC3E}">
        <p14:creationId xmlns:p14="http://schemas.microsoft.com/office/powerpoint/2010/main" val="311780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0CF8-F34F-1C54-6AC7-7EAEE924285E}"/>
              </a:ext>
            </a:extLst>
          </p:cNvPr>
          <p:cNvSpPr>
            <a:spLocks noGrp="1"/>
          </p:cNvSpPr>
          <p:nvPr>
            <p:ph type="title"/>
          </p:nvPr>
        </p:nvSpPr>
        <p:spPr/>
        <p:txBody>
          <a:bodyPr/>
          <a:lstStyle/>
          <a:p>
            <a:r>
              <a:rPr lang="en-US" dirty="0">
                <a:solidFill>
                  <a:schemeClr val="tx1"/>
                </a:solidFill>
              </a:rPr>
              <a:t>WORKFLOW</a:t>
            </a:r>
            <a:endParaRPr lang="en-IN" dirty="0">
              <a:solidFill>
                <a:schemeClr val="tx1"/>
              </a:solidFill>
            </a:endParaRPr>
          </a:p>
        </p:txBody>
      </p:sp>
      <p:sp>
        <p:nvSpPr>
          <p:cNvPr id="3" name="Content Placeholder 2">
            <a:extLst>
              <a:ext uri="{FF2B5EF4-FFF2-40B4-BE49-F238E27FC236}">
                <a16:creationId xmlns:a16="http://schemas.microsoft.com/office/drawing/2014/main" id="{4794685C-4E89-BE1A-A28D-A125C5E634B8}"/>
              </a:ext>
            </a:extLst>
          </p:cNvPr>
          <p:cNvSpPr>
            <a:spLocks noGrp="1"/>
          </p:cNvSpPr>
          <p:nvPr>
            <p:ph sz="quarter" idx="10"/>
          </p:nvPr>
        </p:nvSpPr>
        <p:spPr/>
        <p:txBody>
          <a:bodyPr/>
          <a:lstStyle/>
          <a:p>
            <a:r>
              <a:rPr lang="en-US" dirty="0">
                <a:solidFill>
                  <a:schemeClr val="bg1"/>
                </a:solidFill>
              </a:rPr>
              <a:t>The QR code is initially captured by the website and the image is sent to the backend using Flask server which decodes the QR code and returns the data of the exhibit.</a:t>
            </a:r>
            <a:endParaRPr lang="en-IN" dirty="0">
              <a:solidFill>
                <a:schemeClr val="bg1"/>
              </a:solidFill>
            </a:endParaRPr>
          </a:p>
        </p:txBody>
      </p:sp>
      <p:sp>
        <p:nvSpPr>
          <p:cNvPr id="4" name="Content Placeholder 3">
            <a:extLst>
              <a:ext uri="{FF2B5EF4-FFF2-40B4-BE49-F238E27FC236}">
                <a16:creationId xmlns:a16="http://schemas.microsoft.com/office/drawing/2014/main" id="{4B7B4E46-8D8E-73A6-45A3-7D5CF188C987}"/>
              </a:ext>
            </a:extLst>
          </p:cNvPr>
          <p:cNvSpPr>
            <a:spLocks noGrp="1"/>
          </p:cNvSpPr>
          <p:nvPr>
            <p:ph sz="quarter" idx="11"/>
          </p:nvPr>
        </p:nvSpPr>
        <p:spPr/>
        <p:txBody>
          <a:bodyPr/>
          <a:lstStyle/>
          <a:p>
            <a:r>
              <a:rPr lang="en-US" dirty="0">
                <a:solidFill>
                  <a:schemeClr val="bg1"/>
                </a:solidFill>
              </a:rPr>
              <a:t>Using this, the description of the exhibit is retrieved and translated to the desired language provided by the user. The audio file is also played upon user request.</a:t>
            </a:r>
            <a:endParaRPr lang="en-IN" dirty="0">
              <a:solidFill>
                <a:schemeClr val="bg1"/>
              </a:solidFill>
            </a:endParaRPr>
          </a:p>
        </p:txBody>
      </p:sp>
    </p:spTree>
    <p:extLst>
      <p:ext uri="{BB962C8B-B14F-4D97-AF65-F5344CB8AC3E}">
        <p14:creationId xmlns:p14="http://schemas.microsoft.com/office/powerpoint/2010/main" val="242176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5D26-D05C-E3BB-1493-4DB8C9A7916C}"/>
              </a:ext>
            </a:extLst>
          </p:cNvPr>
          <p:cNvSpPr>
            <a:spLocks noGrp="1"/>
          </p:cNvSpPr>
          <p:nvPr>
            <p:ph type="title"/>
          </p:nvPr>
        </p:nvSpPr>
        <p:spPr>
          <a:xfrm>
            <a:off x="810001" y="685800"/>
            <a:ext cx="10571998" cy="889000"/>
          </a:xfrm>
        </p:spPr>
        <p:txBody>
          <a:bodyPr/>
          <a:lstStyle/>
          <a:p>
            <a:r>
              <a:rPr lang="en-US" dirty="0">
                <a:solidFill>
                  <a:srgbClr val="F9E0B9"/>
                </a:solidFill>
              </a:rPr>
              <a:t>OUTCOMES OF THE PROJECT</a:t>
            </a:r>
            <a:endParaRPr lang="en-IN" dirty="0">
              <a:solidFill>
                <a:srgbClr val="F9E0B9"/>
              </a:solidFill>
            </a:endParaRPr>
          </a:p>
        </p:txBody>
      </p:sp>
      <p:sp>
        <p:nvSpPr>
          <p:cNvPr id="3" name="TextBox 2">
            <a:extLst>
              <a:ext uri="{FF2B5EF4-FFF2-40B4-BE49-F238E27FC236}">
                <a16:creationId xmlns:a16="http://schemas.microsoft.com/office/drawing/2014/main" id="{6D927BA4-3D82-F9A5-97D6-A7524A9CB624}"/>
              </a:ext>
            </a:extLst>
          </p:cNvPr>
          <p:cNvSpPr txBox="1"/>
          <p:nvPr/>
        </p:nvSpPr>
        <p:spPr>
          <a:xfrm>
            <a:off x="843280" y="1899920"/>
            <a:ext cx="10525760" cy="32762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i="0" dirty="0">
                <a:solidFill>
                  <a:srgbClr val="ECECEC"/>
                </a:solidFill>
                <a:effectLst/>
                <a:latin typeface="Söhne"/>
              </a:rPr>
              <a:t>The outcome of the QR code-based museum guide project is a sophisticated and user-friendly system that enhances visitor experiences within museum spaces.</a:t>
            </a:r>
          </a:p>
          <a:p>
            <a:pPr marL="342900" indent="-342900">
              <a:lnSpc>
                <a:spcPct val="150000"/>
              </a:lnSpc>
              <a:buFont typeface="Arial" panose="020B0604020202020204" pitchFamily="34" charset="0"/>
              <a:buChar char="•"/>
            </a:pPr>
            <a:r>
              <a:rPr lang="en-US" sz="2000" b="0" i="0" dirty="0">
                <a:solidFill>
                  <a:srgbClr val="ECECEC"/>
                </a:solidFill>
                <a:effectLst/>
                <a:latin typeface="Söhne"/>
              </a:rPr>
              <a:t>Through the seamless integration of QR code technology, visitors can access dynamic and interactive content, including multimedia resources, personalized recommendations, and immersive experiences related to museum exhibits.</a:t>
            </a:r>
          </a:p>
          <a:p>
            <a:pPr marL="342900" indent="-342900">
              <a:lnSpc>
                <a:spcPct val="150000"/>
              </a:lnSpc>
              <a:buFont typeface="Arial" panose="020B0604020202020204" pitchFamily="34" charset="0"/>
              <a:buChar char="•"/>
            </a:pPr>
            <a:r>
              <a:rPr lang="en-US" sz="2000" b="0" i="0" dirty="0">
                <a:solidFill>
                  <a:srgbClr val="ECECEC"/>
                </a:solidFill>
                <a:effectLst/>
                <a:latin typeface="Söhne"/>
              </a:rPr>
              <a:t>The project promotes deeper engagement, understanding, and appreciation of cultural heritage and artistic endeavors while prioritizing accessibility for all visitors.</a:t>
            </a:r>
            <a:endParaRPr lang="en-IN" sz="2000" dirty="0"/>
          </a:p>
        </p:txBody>
      </p:sp>
    </p:spTree>
    <p:extLst>
      <p:ext uri="{BB962C8B-B14F-4D97-AF65-F5344CB8AC3E}">
        <p14:creationId xmlns:p14="http://schemas.microsoft.com/office/powerpoint/2010/main" val="10416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p:txBody>
          <a:bodyPr/>
          <a:lstStyle/>
          <a:p>
            <a:pPr lvl="0"/>
            <a:r>
              <a:rPr lang="en-US" noProof="0" dirty="0">
                <a:solidFill>
                  <a:srgbClr val="F9E0B9"/>
                </a:solidFill>
              </a:rPr>
              <a:t>FUTURE INITIATIVES</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841666" y="2461056"/>
            <a:ext cx="6361773" cy="3721535"/>
          </a:xfrm>
        </p:spPr>
        <p:txBody>
          <a:bodyPr/>
          <a:lstStyle/>
          <a:p>
            <a:pPr lvl="0"/>
            <a:r>
              <a:rPr lang="en-US" noProof="0" dirty="0">
                <a:solidFill>
                  <a:schemeClr val="tx1"/>
                </a:solidFill>
              </a:rPr>
              <a:t>Integrating AR features to overlay </a:t>
            </a:r>
            <a:r>
              <a:rPr lang="en-US" dirty="0">
                <a:solidFill>
                  <a:schemeClr val="tx1"/>
                </a:solidFill>
              </a:rPr>
              <a:t>digital </a:t>
            </a:r>
            <a:r>
              <a:rPr lang="en-US" noProof="0" dirty="0">
                <a:solidFill>
                  <a:schemeClr val="tx1"/>
                </a:solidFill>
              </a:rPr>
              <a:t>content such as 3D models, animations etc..</a:t>
            </a:r>
          </a:p>
          <a:p>
            <a:pPr lvl="0"/>
            <a:r>
              <a:rPr lang="en-US" dirty="0">
                <a:solidFill>
                  <a:schemeClr val="tx1"/>
                </a:solidFill>
              </a:rPr>
              <a:t>Enhanced personalization for providing tailored experiences for each visitor.</a:t>
            </a:r>
          </a:p>
          <a:p>
            <a:pPr lvl="0"/>
            <a:r>
              <a:rPr lang="en-US" noProof="0" dirty="0">
                <a:solidFill>
                  <a:schemeClr val="tx1"/>
                </a:solidFill>
              </a:rPr>
              <a:t>Feedback system for customer feedback which enhances both customer experience and museum standards.</a:t>
            </a:r>
          </a:p>
        </p:txBody>
      </p:sp>
    </p:spTree>
    <p:extLst>
      <p:ext uri="{BB962C8B-B14F-4D97-AF65-F5344CB8AC3E}">
        <p14:creationId xmlns:p14="http://schemas.microsoft.com/office/powerpoint/2010/main" val="311935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2D0B-4009-1820-D04C-268DC1FDD2D2}"/>
              </a:ext>
            </a:extLst>
          </p:cNvPr>
          <p:cNvSpPr>
            <a:spLocks noGrp="1"/>
          </p:cNvSpPr>
          <p:nvPr>
            <p:ph type="title"/>
          </p:nvPr>
        </p:nvSpPr>
        <p:spPr/>
        <p:txBody>
          <a:bodyPr/>
          <a:lstStyle/>
          <a:p>
            <a:r>
              <a:rPr lang="en-US" dirty="0">
                <a:solidFill>
                  <a:srgbClr val="F9E0B9"/>
                </a:solidFill>
              </a:rPr>
              <a:t>CONCLUSION</a:t>
            </a:r>
            <a:endParaRPr lang="en-IN" dirty="0">
              <a:solidFill>
                <a:srgbClr val="F9E0B9"/>
              </a:solidFill>
            </a:endParaRPr>
          </a:p>
        </p:txBody>
      </p:sp>
      <p:sp>
        <p:nvSpPr>
          <p:cNvPr id="4" name="Content Placeholder 3">
            <a:extLst>
              <a:ext uri="{FF2B5EF4-FFF2-40B4-BE49-F238E27FC236}">
                <a16:creationId xmlns:a16="http://schemas.microsoft.com/office/drawing/2014/main" id="{C1532D06-35A3-EB3C-6274-9C8A15CAC6DB}"/>
              </a:ext>
            </a:extLst>
          </p:cNvPr>
          <p:cNvSpPr>
            <a:spLocks noGrp="1"/>
          </p:cNvSpPr>
          <p:nvPr>
            <p:ph sz="quarter" idx="17"/>
          </p:nvPr>
        </p:nvSpPr>
        <p:spPr>
          <a:xfrm>
            <a:off x="894080" y="2440275"/>
            <a:ext cx="10265755" cy="3721534"/>
          </a:xfrm>
        </p:spPr>
        <p:txBody>
          <a:bodyPr>
            <a:normAutofit/>
          </a:bodyPr>
          <a:lstStyle/>
          <a:p>
            <a:pPr>
              <a:buFont typeface="Wingdings" panose="05000000000000000000" pitchFamily="2" charset="2"/>
              <a:buChar char="Ø"/>
            </a:pPr>
            <a:r>
              <a:rPr lang="en-US" b="0" i="0" dirty="0">
                <a:solidFill>
                  <a:schemeClr val="tx1"/>
                </a:solidFill>
                <a:effectLst/>
                <a:latin typeface="Söhne"/>
              </a:rPr>
              <a:t>In conclusion, the QR code-based museum guide project presents a transformative solution for enhancing visitor engagement and accessibility within museum spaces. By leveraging QR code technology, the project offers dynamic and interactive experiences, enriching visitors' understanding and appreciation of exhibits. </a:t>
            </a:r>
          </a:p>
          <a:p>
            <a:pPr>
              <a:buFont typeface="Wingdings" panose="05000000000000000000" pitchFamily="2" charset="2"/>
              <a:buChar char="Ø"/>
            </a:pPr>
            <a:r>
              <a:rPr lang="en-US" b="0" i="0" dirty="0">
                <a:solidFill>
                  <a:schemeClr val="tx1"/>
                </a:solidFill>
                <a:effectLst/>
                <a:latin typeface="Söhne"/>
              </a:rPr>
              <a:t>With a focus on personalization and inclusivity, the system ensures that all visitors, regardless of abilities or preferences, can enjoy immersive and informative museum journeys. The project represents a significant step forward in leveraging technology to promote cultural education and heritage preservation, while also providing museums with a versatile platform for content delivery and visitor interaction.</a:t>
            </a:r>
            <a:endParaRPr lang="en-IN" dirty="0">
              <a:solidFill>
                <a:schemeClr val="tx1"/>
              </a:solidFill>
            </a:endParaRPr>
          </a:p>
        </p:txBody>
      </p:sp>
    </p:spTree>
    <p:extLst>
      <p:ext uri="{BB962C8B-B14F-4D97-AF65-F5344CB8AC3E}">
        <p14:creationId xmlns:p14="http://schemas.microsoft.com/office/powerpoint/2010/main" val="385721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p:txBody>
          <a:bodyPr/>
          <a:lstStyle/>
          <a:p>
            <a:pPr lvl="0"/>
            <a:r>
              <a:rPr lang="en-US" dirty="0">
                <a:solidFill>
                  <a:srgbClr val="F9E0B9"/>
                </a:solidFill>
              </a:rPr>
              <a:t>THANK  YOU</a:t>
            </a:r>
            <a:endParaRPr lang="en-US" noProof="0" dirty="0">
              <a:solidFill>
                <a:srgbClr val="F9E0B9"/>
              </a:solidFill>
            </a:endParaRPr>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p:txBody>
          <a:bodyPr/>
          <a:lstStyle/>
          <a:p>
            <a:r>
              <a:rPr lang="en-US" dirty="0">
                <a:solidFill>
                  <a:schemeClr val="bg1"/>
                </a:solidFill>
              </a:rPr>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p:txBody>
          <a:bodyPr>
            <a:normAutofit fontScale="92500" lnSpcReduction="10000"/>
          </a:bodyPr>
          <a:lstStyle/>
          <a:p>
            <a:pPr marL="342900" lvl="0" indent="-342900">
              <a:lnSpc>
                <a:spcPct val="150000"/>
              </a:lnSpc>
              <a:buClr>
                <a:srgbClr val="FFFFFF"/>
              </a:buClr>
              <a:buFont typeface="Wingdings" panose="05000000000000000000" pitchFamily="2" charset="2"/>
              <a:buChar char="ü"/>
            </a:pPr>
            <a:r>
              <a:rPr lang="en-US" noProof="0" dirty="0">
                <a:solidFill>
                  <a:schemeClr val="bg1"/>
                </a:solidFill>
              </a:rPr>
              <a:t>Introduction</a:t>
            </a:r>
          </a:p>
          <a:p>
            <a:pPr marL="342900" lvl="0" indent="-342900">
              <a:lnSpc>
                <a:spcPct val="150000"/>
              </a:lnSpc>
              <a:buClr>
                <a:srgbClr val="FFFFFF"/>
              </a:buClr>
              <a:buFont typeface="Wingdings" panose="05000000000000000000" pitchFamily="2" charset="2"/>
              <a:buChar char="ü"/>
            </a:pPr>
            <a:r>
              <a:rPr lang="en-US" noProof="0" dirty="0">
                <a:solidFill>
                  <a:schemeClr val="bg1"/>
                </a:solidFill>
              </a:rPr>
              <a:t>Existing System</a:t>
            </a:r>
          </a:p>
          <a:p>
            <a:pPr marL="342900" lvl="0" indent="-342900">
              <a:lnSpc>
                <a:spcPct val="150000"/>
              </a:lnSpc>
              <a:buClr>
                <a:srgbClr val="FFFFFF"/>
              </a:buClr>
              <a:buFont typeface="Wingdings" panose="05000000000000000000" pitchFamily="2" charset="2"/>
              <a:buChar char="ü"/>
            </a:pPr>
            <a:r>
              <a:rPr lang="en-US" dirty="0">
                <a:solidFill>
                  <a:schemeClr val="bg1"/>
                </a:solidFill>
              </a:rPr>
              <a:t>Drawbacks</a:t>
            </a:r>
          </a:p>
          <a:p>
            <a:pPr marL="342900" lvl="0" indent="-342900">
              <a:lnSpc>
                <a:spcPct val="150000"/>
              </a:lnSpc>
              <a:buClr>
                <a:srgbClr val="FFFFFF"/>
              </a:buClr>
              <a:buFont typeface="Wingdings" panose="05000000000000000000" pitchFamily="2" charset="2"/>
              <a:buChar char="ü"/>
            </a:pPr>
            <a:r>
              <a:rPr lang="en-US" noProof="0" dirty="0">
                <a:solidFill>
                  <a:schemeClr val="bg1"/>
                </a:solidFill>
              </a:rPr>
              <a:t>Proposed Solution</a:t>
            </a:r>
          </a:p>
          <a:p>
            <a:pPr marL="342900" lvl="0" indent="-342900">
              <a:lnSpc>
                <a:spcPct val="150000"/>
              </a:lnSpc>
              <a:buClr>
                <a:srgbClr val="FFFFFF"/>
              </a:buClr>
              <a:buFont typeface="Wingdings" panose="05000000000000000000" pitchFamily="2" charset="2"/>
              <a:buChar char="ü"/>
            </a:pPr>
            <a:r>
              <a:rPr lang="en-US" noProof="0" dirty="0">
                <a:solidFill>
                  <a:schemeClr val="bg1"/>
                </a:solidFill>
              </a:rPr>
              <a:t>Advantages</a:t>
            </a:r>
          </a:p>
          <a:p>
            <a:pPr marL="342900" lvl="0" indent="-342900">
              <a:lnSpc>
                <a:spcPct val="150000"/>
              </a:lnSpc>
              <a:buClr>
                <a:srgbClr val="FFFFFF"/>
              </a:buClr>
              <a:buFont typeface="Wingdings" panose="05000000000000000000" pitchFamily="2" charset="2"/>
              <a:buChar char="ü"/>
            </a:pPr>
            <a:r>
              <a:rPr lang="en-US" dirty="0">
                <a:solidFill>
                  <a:schemeClr val="bg1"/>
                </a:solidFill>
              </a:rPr>
              <a:t>Literature survey</a:t>
            </a:r>
            <a:endParaRPr lang="en-US" noProof="0" dirty="0">
              <a:solidFill>
                <a:schemeClr val="bg1"/>
              </a:solidFill>
            </a:endParaRPr>
          </a:p>
          <a:p>
            <a:pPr marL="342900" indent="-342900">
              <a:lnSpc>
                <a:spcPct val="150000"/>
              </a:lnSpc>
              <a:buClr>
                <a:srgbClr val="FFFFFF"/>
              </a:buClr>
              <a:buFont typeface="Wingdings" panose="05000000000000000000" pitchFamily="2" charset="2"/>
              <a:buChar char="ü"/>
            </a:pPr>
            <a:r>
              <a:rPr lang="en-US" dirty="0">
                <a:solidFill>
                  <a:schemeClr val="bg1"/>
                </a:solidFill>
              </a:rPr>
              <a:t>Requirements</a:t>
            </a:r>
          </a:p>
          <a:p>
            <a:pPr marL="342900" indent="-342900">
              <a:lnSpc>
                <a:spcPct val="150000"/>
              </a:lnSpc>
              <a:buClr>
                <a:srgbClr val="FFFFFF"/>
              </a:buClr>
              <a:buFont typeface="Wingdings" panose="05000000000000000000" pitchFamily="2" charset="2"/>
              <a:buChar char="ü"/>
            </a:pPr>
            <a:r>
              <a:rPr lang="en-US" dirty="0">
                <a:solidFill>
                  <a:schemeClr val="bg1"/>
                </a:solidFill>
              </a:rPr>
              <a:t>Workflow</a:t>
            </a:r>
          </a:p>
          <a:p>
            <a:pPr marL="342900" lvl="0" indent="-342900">
              <a:lnSpc>
                <a:spcPct val="150000"/>
              </a:lnSpc>
              <a:buClr>
                <a:srgbClr val="FFFFFF"/>
              </a:buClr>
              <a:buFont typeface="Wingdings" panose="05000000000000000000" pitchFamily="2" charset="2"/>
              <a:buChar char="ü"/>
            </a:pPr>
            <a:r>
              <a:rPr lang="en-US" dirty="0">
                <a:solidFill>
                  <a:schemeClr val="bg1"/>
                </a:solidFill>
              </a:rPr>
              <a:t>Conclusion</a:t>
            </a:r>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810002" y="579120"/>
            <a:ext cx="10571998" cy="809096"/>
          </a:xfrm>
        </p:spPr>
        <p:txBody>
          <a:bodyPr anchor="t"/>
          <a:lstStyle/>
          <a:p>
            <a:pPr lvl="0"/>
            <a:r>
              <a:rPr lang="en-US" dirty="0">
                <a:solidFill>
                  <a:schemeClr val="bg1"/>
                </a:solidFill>
              </a:rPr>
              <a:t>INTRODUCTION</a:t>
            </a:r>
            <a:endParaRPr lang="en-US" noProof="0" dirty="0">
              <a:solidFill>
                <a:schemeClr val="bg1"/>
              </a:solidFill>
            </a:endParaRPr>
          </a:p>
        </p:txBody>
      </p:sp>
      <p:sp>
        <p:nvSpPr>
          <p:cNvPr id="3" name="Subtitle 2">
            <a:extLst>
              <a:ext uri="{FF2B5EF4-FFF2-40B4-BE49-F238E27FC236}">
                <a16:creationId xmlns:a16="http://schemas.microsoft.com/office/drawing/2014/main" id="{29F16AEF-ABBB-D2DD-A297-5819AEB9AF67}"/>
              </a:ext>
            </a:extLst>
          </p:cNvPr>
          <p:cNvSpPr>
            <a:spLocks noGrp="1"/>
          </p:cNvSpPr>
          <p:nvPr>
            <p:ph type="subTitle" idx="1"/>
          </p:nvPr>
        </p:nvSpPr>
        <p:spPr>
          <a:xfrm>
            <a:off x="810000" y="1420331"/>
            <a:ext cx="10572000" cy="4017338"/>
          </a:xfrm>
        </p:spPr>
        <p:txBody>
          <a:bodyPr anchor="t">
            <a:noAutofit/>
          </a:bodyPr>
          <a:lstStyle/>
          <a:p>
            <a:pPr marL="285750" lvl="0" indent="-285750" algn="l">
              <a:lnSpc>
                <a:spcPct val="150000"/>
              </a:lnSpc>
              <a:buFont typeface="Arial" panose="020B0604020202020204" pitchFamily="34" charset="0"/>
              <a:buChar char="•"/>
            </a:pPr>
            <a:r>
              <a:rPr lang="en-US" b="0" i="0" dirty="0">
                <a:solidFill>
                  <a:srgbClr val="ECECEC"/>
                </a:solidFill>
                <a:effectLst/>
                <a:latin typeface="Söhne"/>
              </a:rPr>
              <a:t>In today's dynamic digital landscape, museums are increasingly embracing technology to enrich visitor experiences and stay relevant in a rapidly evolving world. Traditional methods of interpretation, such as static placards or audio guides, are being complemented, and sometimes replaced, by innovative digital solutions that offer interactive, personalized, and immersive encounters with cultural artifacts.</a:t>
            </a:r>
          </a:p>
          <a:p>
            <a:pPr marL="285750" lvl="0" indent="-285750" algn="l">
              <a:lnSpc>
                <a:spcPct val="150000"/>
              </a:lnSpc>
              <a:buFont typeface="Arial" panose="020B0604020202020204" pitchFamily="34" charset="0"/>
              <a:buChar char="•"/>
            </a:pPr>
            <a:r>
              <a:rPr lang="en-US" b="0" i="0" dirty="0">
                <a:solidFill>
                  <a:srgbClr val="ECECEC"/>
                </a:solidFill>
                <a:effectLst/>
                <a:latin typeface="Söhne"/>
              </a:rPr>
              <a:t>Our QR code-based guide represents a significant advancement in the realm of museum interpretation and visitor engagement. By seamlessly integrating technology into the museum experience, we aim to foster deeper connections between audiences and cultural heritage. </a:t>
            </a:r>
          </a:p>
          <a:p>
            <a:pPr marL="285750" lvl="0" indent="-285750" algn="l">
              <a:lnSpc>
                <a:spcPct val="150000"/>
              </a:lnSpc>
              <a:buFont typeface="Arial" panose="020B0604020202020204" pitchFamily="34" charset="0"/>
              <a:buChar char="•"/>
            </a:pPr>
            <a:r>
              <a:rPr lang="en-US" b="0" noProof="0" dirty="0">
                <a:solidFill>
                  <a:srgbClr val="ECECEC"/>
                </a:solidFill>
                <a:latin typeface="Söhne"/>
              </a:rPr>
              <a:t>T</a:t>
            </a:r>
            <a:r>
              <a:rPr lang="en-US" b="0" dirty="0">
                <a:solidFill>
                  <a:srgbClr val="ECECEC"/>
                </a:solidFill>
                <a:latin typeface="Söhne"/>
              </a:rPr>
              <a:t>his </a:t>
            </a:r>
            <a:r>
              <a:rPr lang="en-US" b="0" i="0" dirty="0">
                <a:solidFill>
                  <a:srgbClr val="ECECEC"/>
                </a:solidFill>
                <a:effectLst/>
                <a:latin typeface="Söhne"/>
              </a:rPr>
              <a:t>ensure that museums remain vibrant and upcoming generations too learn about the culture and heritage in the museum.</a:t>
            </a:r>
            <a:endParaRPr lang="en-US" b="0" noProof="0" dirty="0"/>
          </a:p>
        </p:txBody>
      </p:sp>
    </p:spTree>
    <p:extLst>
      <p:ext uri="{BB962C8B-B14F-4D97-AF65-F5344CB8AC3E}">
        <p14:creationId xmlns:p14="http://schemas.microsoft.com/office/powerpoint/2010/main" val="11739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p:txBody>
          <a:bodyPr/>
          <a:lstStyle/>
          <a:p>
            <a:r>
              <a:rPr lang="en-US" dirty="0">
                <a:solidFill>
                  <a:schemeClr val="bg1"/>
                </a:solidFill>
              </a:rPr>
              <a:t>EXISTING SYSTEM</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p:txBody>
          <a:bodyPr>
            <a:normAutofit/>
          </a:bodyPr>
          <a:lstStyle/>
          <a:p>
            <a:pPr marL="285750" lvl="0" indent="-285750">
              <a:buFont typeface="Arial" panose="020B0604020202020204" pitchFamily="34" charset="0"/>
              <a:buChar char="•"/>
            </a:pPr>
            <a:r>
              <a:rPr lang="en-US" noProof="0" dirty="0">
                <a:solidFill>
                  <a:schemeClr val="tx1"/>
                </a:solidFill>
              </a:rPr>
              <a:t>Currently, museums use static placards or signage that are positioned next to each exhibit and contain written descriptions of the object or piece of art.</a:t>
            </a:r>
          </a:p>
          <a:p>
            <a:pPr marL="285750" lvl="0" indent="-285750">
              <a:buFont typeface="Arial" panose="020B0604020202020204" pitchFamily="34" charset="0"/>
              <a:buChar char="•"/>
            </a:pPr>
            <a:r>
              <a:rPr lang="en-US" noProof="0" dirty="0">
                <a:solidFill>
                  <a:schemeClr val="tx1"/>
                </a:solidFill>
              </a:rPr>
              <a:t>Visitors who wish to view the exhibit while listening to narrated descriptions or historical context may also be able to utilize audio guides.</a:t>
            </a:r>
          </a:p>
          <a:p>
            <a:pPr marL="285750" lvl="0" indent="-285750">
              <a:buFont typeface="Arial" panose="020B0604020202020204" pitchFamily="34" charset="0"/>
              <a:buChar char="•"/>
            </a:pPr>
            <a:r>
              <a:rPr lang="en-US" noProof="0" dirty="0">
                <a:solidFill>
                  <a:schemeClr val="tx1"/>
                </a:solidFill>
              </a:rPr>
              <a:t>Additionally, some museums provide in-depth explanations and exhibit interpretations during guided tours that are led by docents or museum employees.</a:t>
            </a:r>
          </a:p>
        </p:txBody>
      </p:sp>
    </p:spTree>
    <p:extLst>
      <p:ext uri="{BB962C8B-B14F-4D97-AF65-F5344CB8AC3E}">
        <p14:creationId xmlns:p14="http://schemas.microsoft.com/office/powerpoint/2010/main" val="959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56EBE-1FB8-BE3A-9934-2CDC532B790D}"/>
              </a:ext>
            </a:extLst>
          </p:cNvPr>
          <p:cNvSpPr>
            <a:spLocks noGrp="1"/>
          </p:cNvSpPr>
          <p:nvPr>
            <p:ph type="title"/>
          </p:nvPr>
        </p:nvSpPr>
        <p:spPr>
          <a:xfrm>
            <a:off x="1350099" y="2906419"/>
            <a:ext cx="2907792" cy="862941"/>
          </a:xfrm>
        </p:spPr>
        <p:txBody>
          <a:bodyPr anchor="ctr"/>
          <a:lstStyle/>
          <a:p>
            <a:r>
              <a:rPr lang="en-US" dirty="0">
                <a:solidFill>
                  <a:schemeClr val="tx1"/>
                </a:solidFill>
              </a:rPr>
              <a:t>Drawbacks</a:t>
            </a:r>
            <a:endParaRPr lang="en-IN" dirty="0">
              <a:solidFill>
                <a:schemeClr val="tx1"/>
              </a:solidFill>
            </a:endParaRPr>
          </a:p>
        </p:txBody>
      </p:sp>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p:pic>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5374869" y="833174"/>
            <a:ext cx="5683829" cy="4693866"/>
          </a:xfrm>
        </p:spPr>
        <p:txBody>
          <a:bodyPr>
            <a:noAutofit/>
          </a:bodyPr>
          <a:lstStyle/>
          <a:p>
            <a:pPr marL="285750" lvl="0" indent="-285750" algn="l">
              <a:buClr>
                <a:schemeClr val="accent1">
                  <a:lumMod val="50000"/>
                </a:schemeClr>
              </a:buClr>
              <a:buFont typeface="Arial" panose="020B0604020202020204" pitchFamily="34" charset="0"/>
              <a:buChar char="•"/>
            </a:pPr>
            <a:r>
              <a:rPr lang="en-US" sz="1800" b="0" i="0" dirty="0">
                <a:solidFill>
                  <a:schemeClr val="tx1"/>
                </a:solidFill>
                <a:effectLst/>
                <a:latin typeface="Söhne"/>
              </a:rPr>
              <a:t>The drawbacks of the existing solution for describing exhibits in museums include static placards offering limited information, lack of interactivity, and accessibility barriers for visitors with disabilities.</a:t>
            </a:r>
          </a:p>
          <a:p>
            <a:pPr marL="285750" lvl="0" indent="-285750" algn="l">
              <a:buClr>
                <a:schemeClr val="accent1">
                  <a:lumMod val="50000"/>
                </a:schemeClr>
              </a:buClr>
              <a:buFont typeface="Arial" panose="020B0604020202020204" pitchFamily="34" charset="0"/>
              <a:buChar char="•"/>
            </a:pPr>
            <a:r>
              <a:rPr lang="en-US" sz="1800" b="0" i="0" dirty="0">
                <a:solidFill>
                  <a:schemeClr val="tx1"/>
                </a:solidFill>
                <a:effectLst/>
                <a:latin typeface="Söhne"/>
              </a:rPr>
              <a:t>Additionally, traditional audio guides may be cumbersome to use and require additional equipment, limiting accessibility and engagement for some visitors.</a:t>
            </a:r>
          </a:p>
          <a:p>
            <a:pPr marL="285750" lvl="0" indent="-285750" algn="l">
              <a:buClr>
                <a:schemeClr val="accent1">
                  <a:lumMod val="50000"/>
                </a:schemeClr>
              </a:buClr>
              <a:buFont typeface="Arial" panose="020B0604020202020204" pitchFamily="34" charset="0"/>
              <a:buChar char="•"/>
            </a:pPr>
            <a:r>
              <a:rPr lang="en-US" sz="1800" b="0" noProof="0" dirty="0">
                <a:solidFill>
                  <a:schemeClr val="tx1"/>
                </a:solidFill>
                <a:latin typeface="Söhne"/>
              </a:rPr>
              <a:t>Also, the description given in placards are static, i.e.. </a:t>
            </a:r>
            <a:r>
              <a:rPr lang="en-US" sz="1800" b="0" dirty="0">
                <a:solidFill>
                  <a:schemeClr val="tx1"/>
                </a:solidFill>
                <a:latin typeface="Söhne"/>
              </a:rPr>
              <a:t>They are not updated if there are any changes in the description of the exhibit.</a:t>
            </a:r>
            <a:endParaRPr lang="en-US" sz="1800" noProof="0" dirty="0">
              <a:solidFill>
                <a:schemeClr val="tx1"/>
              </a:solidFill>
            </a:endParaRPr>
          </a:p>
        </p:txBody>
      </p:sp>
      <p:sp>
        <p:nvSpPr>
          <p:cNvPr id="11" name="TextBox 10">
            <a:extLst>
              <a:ext uri="{FF2B5EF4-FFF2-40B4-BE49-F238E27FC236}">
                <a16:creationId xmlns:a16="http://schemas.microsoft.com/office/drawing/2014/main" id="{CBB4AB1E-5038-CF50-A713-2E609704C36C}"/>
              </a:ext>
            </a:extLst>
          </p:cNvPr>
          <p:cNvSpPr txBox="1"/>
          <p:nvPr/>
        </p:nvSpPr>
        <p:spPr>
          <a:xfrm>
            <a:off x="1133302" y="3105436"/>
            <a:ext cx="3221571" cy="646331"/>
          </a:xfrm>
          <a:prstGeom prst="rect">
            <a:avLst/>
          </a:prstGeom>
          <a:noFill/>
        </p:spPr>
        <p:txBody>
          <a:bodyPr wrap="square" rtlCol="0">
            <a:spAutoFit/>
          </a:bodyPr>
          <a:lstStyle/>
          <a:p>
            <a:pPr algn="ctr"/>
            <a:r>
              <a:rPr lang="en-US" sz="3600" dirty="0">
                <a:solidFill>
                  <a:schemeClr val="bg1"/>
                </a:solidFill>
              </a:rPr>
              <a:t>DRAWBACKS</a:t>
            </a:r>
            <a:endParaRPr lang="en-IN" sz="3600" dirty="0">
              <a:solidFill>
                <a:schemeClr val="bg1"/>
              </a:solidFill>
            </a:endParaRPr>
          </a:p>
        </p:txBody>
      </p:sp>
    </p:spTree>
    <p:extLst>
      <p:ext uri="{BB962C8B-B14F-4D97-AF65-F5344CB8AC3E}">
        <p14:creationId xmlns:p14="http://schemas.microsoft.com/office/powerpoint/2010/main" val="393748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335280" y="633845"/>
            <a:ext cx="4348479" cy="595515"/>
          </a:xfrm>
        </p:spPr>
        <p:txBody>
          <a:bodyPr>
            <a:normAutofit fontScale="90000"/>
          </a:bodyPr>
          <a:lstStyle/>
          <a:p>
            <a:r>
              <a:rPr lang="en-US" dirty="0">
                <a:solidFill>
                  <a:schemeClr val="tx1"/>
                </a:solidFill>
              </a:rPr>
              <a:t>PROPOSED SOLUTION</a:t>
            </a:r>
          </a:p>
        </p:txBody>
      </p:sp>
      <p:sp>
        <p:nvSpPr>
          <p:cNvPr id="7" name="Content Placeholder 6">
            <a:extLst>
              <a:ext uri="{FF2B5EF4-FFF2-40B4-BE49-F238E27FC236}">
                <a16:creationId xmlns:a16="http://schemas.microsoft.com/office/drawing/2014/main" id="{AD6AD7D9-DEA3-79A4-785F-0EA945171020}"/>
              </a:ext>
            </a:extLst>
          </p:cNvPr>
          <p:cNvSpPr>
            <a:spLocks noGrp="1"/>
          </p:cNvSpPr>
          <p:nvPr>
            <p:ph sz="quarter" idx="11"/>
          </p:nvPr>
        </p:nvSpPr>
        <p:spPr>
          <a:xfrm>
            <a:off x="470721" y="1229360"/>
            <a:ext cx="4489740" cy="5160962"/>
          </a:xfrm>
        </p:spPr>
        <p:txBody>
          <a:bodyPr>
            <a:noAutofit/>
          </a:bodyPr>
          <a:lstStyle/>
          <a:p>
            <a:pPr lvl="0"/>
            <a:r>
              <a:rPr lang="en-US" sz="1700" b="0" i="0" dirty="0">
                <a:solidFill>
                  <a:schemeClr val="tx1"/>
                </a:solidFill>
                <a:effectLst/>
                <a:latin typeface="Söhne"/>
              </a:rPr>
              <a:t>The proposed solution for describing exhibits using QR codes offers a more interactive and engaging experience for museum visitors. Each exhibit would be equipped with a QR code that visitors can scan using their smartphones or tablets. </a:t>
            </a:r>
          </a:p>
          <a:p>
            <a:pPr lvl="0"/>
            <a:r>
              <a:rPr lang="en-US" sz="1700" b="0" i="0" dirty="0">
                <a:solidFill>
                  <a:schemeClr val="tx1"/>
                </a:solidFill>
                <a:effectLst/>
                <a:latin typeface="Söhne"/>
              </a:rPr>
              <a:t>Upon scanning the QR code, visitors are directed to a webpage where they can access detailed information, multimedia content, and interactive experiences related to the exhibit.</a:t>
            </a:r>
            <a:endParaRPr lang="en-US" sz="1700" noProof="0" dirty="0">
              <a:solidFill>
                <a:schemeClr val="tx1"/>
              </a:solidFill>
            </a:endParaRPr>
          </a:p>
        </p:txBody>
      </p:sp>
      <p:graphicFrame>
        <p:nvGraphicFramePr>
          <p:cNvPr id="4" name="Content Placeholder 3" descr="A timeline of the product launch">
            <a:extLst>
              <a:ext uri="{FF2B5EF4-FFF2-40B4-BE49-F238E27FC236}">
                <a16:creationId xmlns:a16="http://schemas.microsoft.com/office/drawing/2014/main" id="{0AA14396-9ECF-6200-84F1-4A2C71CE5B8B}"/>
              </a:ext>
            </a:extLst>
          </p:cNvPr>
          <p:cNvGraphicFramePr>
            <a:graphicFrameLocks noGrp="1"/>
          </p:cNvGraphicFramePr>
          <p:nvPr>
            <p:ph sz="quarter" idx="10"/>
            <p:extLst>
              <p:ext uri="{D42A27DB-BD31-4B8C-83A1-F6EECF244321}">
                <p14:modId xmlns:p14="http://schemas.microsoft.com/office/powerpoint/2010/main" val="3456392601"/>
              </p:ext>
            </p:extLst>
          </p:nvPr>
        </p:nvGraphicFramePr>
        <p:xfrm>
          <a:off x="5237163" y="946150"/>
          <a:ext cx="5972175" cy="516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43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7DFA-9278-9CB6-C5BC-520AB107B9E7}"/>
              </a:ext>
            </a:extLst>
          </p:cNvPr>
          <p:cNvSpPr>
            <a:spLocks noGrp="1"/>
          </p:cNvSpPr>
          <p:nvPr>
            <p:ph type="title"/>
          </p:nvPr>
        </p:nvSpPr>
        <p:spPr>
          <a:xfrm>
            <a:off x="810001" y="685800"/>
            <a:ext cx="10571998" cy="706120"/>
          </a:xfrm>
        </p:spPr>
        <p:txBody>
          <a:bodyPr/>
          <a:lstStyle/>
          <a:p>
            <a:pPr lvl="0"/>
            <a:r>
              <a:rPr lang="en-US" noProof="0" dirty="0">
                <a:solidFill>
                  <a:schemeClr val="bg1"/>
                </a:solidFill>
              </a:rPr>
              <a:t>ADVANTAGES</a:t>
            </a:r>
          </a:p>
        </p:txBody>
      </p:sp>
      <p:sp>
        <p:nvSpPr>
          <p:cNvPr id="3" name="TextBox 2">
            <a:extLst>
              <a:ext uri="{FF2B5EF4-FFF2-40B4-BE49-F238E27FC236}">
                <a16:creationId xmlns:a16="http://schemas.microsoft.com/office/drawing/2014/main" id="{BD498550-AAA0-06EB-E3E8-B945B72312E4}"/>
              </a:ext>
            </a:extLst>
          </p:cNvPr>
          <p:cNvSpPr txBox="1"/>
          <p:nvPr/>
        </p:nvSpPr>
        <p:spPr>
          <a:xfrm>
            <a:off x="810001" y="1625600"/>
            <a:ext cx="10571998"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rgbClr val="ECECEC"/>
                </a:solidFill>
                <a:effectLst/>
                <a:latin typeface="Söhne"/>
              </a:rPr>
              <a:t>The proposed QR code-based museum guide system offers enhanced interactivity, rich content delivery, and personalized experiences. Visitors can easily access multimedia content, interactive elements, and personalized recommendations by scanning QR codes, promoting deeper engagement and understanding of exhibits. </a:t>
            </a:r>
          </a:p>
          <a:p>
            <a:pPr marL="285750" indent="-285750">
              <a:lnSpc>
                <a:spcPct val="150000"/>
              </a:lnSpc>
              <a:buFont typeface="Arial" panose="020B0604020202020204" pitchFamily="34" charset="0"/>
              <a:buChar char="•"/>
            </a:pPr>
            <a:r>
              <a:rPr lang="en-US" sz="2000" b="0" i="0" dirty="0">
                <a:solidFill>
                  <a:srgbClr val="ECECEC"/>
                </a:solidFill>
                <a:effectLst/>
                <a:latin typeface="Söhne"/>
              </a:rPr>
              <a:t>Additionally, the system prioritizes accessibility, providing features such as text-to-speech and adjustable font sizes for visitors with disabilities. </a:t>
            </a:r>
          </a:p>
          <a:p>
            <a:pPr marL="285750" indent="-285750">
              <a:lnSpc>
                <a:spcPct val="150000"/>
              </a:lnSpc>
              <a:buFont typeface="Arial" panose="020B0604020202020204" pitchFamily="34" charset="0"/>
              <a:buChar char="•"/>
            </a:pPr>
            <a:r>
              <a:rPr lang="en-US" sz="2000" b="0" i="0" dirty="0">
                <a:solidFill>
                  <a:srgbClr val="ECECEC"/>
                </a:solidFill>
                <a:effectLst/>
                <a:latin typeface="Söhne"/>
              </a:rPr>
              <a:t>With minimal hardware requirements and intuitive usage, the system offers a cost-effective and user-friendly solution for museums to deliver dynamic content which can be updated over the timeline.</a:t>
            </a:r>
            <a:endParaRPr lang="en-IN" sz="2000" dirty="0"/>
          </a:p>
        </p:txBody>
      </p:sp>
    </p:spTree>
    <p:extLst>
      <p:ext uri="{BB962C8B-B14F-4D97-AF65-F5344CB8AC3E}">
        <p14:creationId xmlns:p14="http://schemas.microsoft.com/office/powerpoint/2010/main" val="172214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F80A-E466-2494-138E-B83873FFB00F}"/>
              </a:ext>
            </a:extLst>
          </p:cNvPr>
          <p:cNvSpPr>
            <a:spLocks noGrp="1"/>
          </p:cNvSpPr>
          <p:nvPr>
            <p:ph type="title"/>
          </p:nvPr>
        </p:nvSpPr>
        <p:spPr/>
        <p:txBody>
          <a:bodyPr/>
          <a:lstStyle/>
          <a:p>
            <a:r>
              <a:rPr lang="en-US" dirty="0">
                <a:solidFill>
                  <a:srgbClr val="F9E0B9"/>
                </a:solidFill>
              </a:rPr>
              <a:t>Literature survey</a:t>
            </a:r>
            <a:endParaRPr lang="en-IN" dirty="0">
              <a:solidFill>
                <a:srgbClr val="F9E0B9"/>
              </a:solidFill>
            </a:endParaRPr>
          </a:p>
        </p:txBody>
      </p:sp>
      <p:graphicFrame>
        <p:nvGraphicFramePr>
          <p:cNvPr id="6" name="Content Placeholder 5">
            <a:extLst>
              <a:ext uri="{FF2B5EF4-FFF2-40B4-BE49-F238E27FC236}">
                <a16:creationId xmlns:a16="http://schemas.microsoft.com/office/drawing/2014/main" id="{72763FD6-BE2C-11EC-BED8-4AD32B6C1BC7}"/>
              </a:ext>
            </a:extLst>
          </p:cNvPr>
          <p:cNvGraphicFramePr>
            <a:graphicFrameLocks noGrp="1"/>
          </p:cNvGraphicFramePr>
          <p:nvPr>
            <p:ph sz="quarter" idx="17"/>
          </p:nvPr>
        </p:nvGraphicFramePr>
        <p:xfrm>
          <a:off x="870959" y="2257424"/>
          <a:ext cx="10436226" cy="3927475"/>
        </p:xfrm>
        <a:graphic>
          <a:graphicData uri="http://schemas.openxmlformats.org/drawingml/2006/table">
            <a:tbl>
              <a:tblPr firstRow="1" bandRow="1">
                <a:tableStyleId>{3B4B98B0-60AC-42C2-AFA5-B58CD77FA1E5}</a:tableStyleId>
              </a:tblPr>
              <a:tblGrid>
                <a:gridCol w="3478742">
                  <a:extLst>
                    <a:ext uri="{9D8B030D-6E8A-4147-A177-3AD203B41FA5}">
                      <a16:colId xmlns:a16="http://schemas.microsoft.com/office/drawing/2014/main" val="113362914"/>
                    </a:ext>
                  </a:extLst>
                </a:gridCol>
                <a:gridCol w="3478742">
                  <a:extLst>
                    <a:ext uri="{9D8B030D-6E8A-4147-A177-3AD203B41FA5}">
                      <a16:colId xmlns:a16="http://schemas.microsoft.com/office/drawing/2014/main" val="2102473037"/>
                    </a:ext>
                  </a:extLst>
                </a:gridCol>
                <a:gridCol w="3478742">
                  <a:extLst>
                    <a:ext uri="{9D8B030D-6E8A-4147-A177-3AD203B41FA5}">
                      <a16:colId xmlns:a16="http://schemas.microsoft.com/office/drawing/2014/main" val="4278970395"/>
                    </a:ext>
                  </a:extLst>
                </a:gridCol>
              </a:tblGrid>
              <a:tr h="727075">
                <a:tc>
                  <a:txBody>
                    <a:bodyPr/>
                    <a:lstStyle/>
                    <a:p>
                      <a:pPr algn="ctr"/>
                      <a:r>
                        <a:rPr lang="en-US" sz="2000" dirty="0"/>
                        <a:t>Paper Title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Author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003832"/>
                  </a:ext>
                </a:extLst>
              </a:tr>
              <a:tr h="727075">
                <a:tc>
                  <a:txBody>
                    <a:bodyPr/>
                    <a:lstStyle/>
                    <a:p>
                      <a:pPr algn="ctr"/>
                      <a:r>
                        <a:rPr lang="en-IN" sz="1800" b="1" kern="1200" dirty="0">
                          <a:solidFill>
                            <a:schemeClr val="tx1"/>
                          </a:solidFill>
                          <a:effectLst/>
                          <a:latin typeface="+mn-lt"/>
                          <a:ea typeface="+mn-ea"/>
                          <a:cs typeface="+mn-cs"/>
                        </a:rPr>
                        <a:t>QR Code Generator : A Security Perspective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kern="1200" dirty="0">
                          <a:solidFill>
                            <a:schemeClr val="tx1"/>
                          </a:solidFill>
                          <a:effectLst/>
                          <a:latin typeface="+mn-lt"/>
                          <a:ea typeface="+mn-ea"/>
                          <a:cs typeface="+mn-cs"/>
                        </a:rPr>
                        <a:t>Deepak Kumar Verma, Jitendra K Srivastava, Utkarsh Gupta, Divyansh Srivastava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This paper outlines a method to create QR codes using a web interface, integrating a Drupal module with the </a:t>
                      </a:r>
                      <a:r>
                        <a:rPr lang="en-US" sz="1800" b="0" i="0" kern="1200" dirty="0" err="1">
                          <a:solidFill>
                            <a:schemeClr val="tx1"/>
                          </a:solidFill>
                          <a:effectLst/>
                          <a:latin typeface="+mn-lt"/>
                          <a:ea typeface="+mn-ea"/>
                          <a:cs typeface="+mn-cs"/>
                        </a:rPr>
                        <a:t>libqrencode</a:t>
                      </a:r>
                      <a:r>
                        <a:rPr lang="en-US" sz="1800" b="0" i="0" kern="1200" dirty="0">
                          <a:solidFill>
                            <a:schemeClr val="tx1"/>
                          </a:solidFill>
                          <a:effectLst/>
                          <a:latin typeface="+mn-lt"/>
                          <a:ea typeface="+mn-ea"/>
                          <a:cs typeface="+mn-cs"/>
                        </a:rPr>
                        <a:t> library.</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6655285"/>
                  </a:ext>
                </a:extLst>
              </a:tr>
              <a:tr h="727075">
                <a:tc>
                  <a:txBody>
                    <a:bodyPr/>
                    <a:lstStyle/>
                    <a:p>
                      <a:pPr algn="ctr"/>
                      <a:r>
                        <a:rPr lang="en-IN" sz="1800" b="1" kern="1200" dirty="0">
                          <a:solidFill>
                            <a:schemeClr val="tx1"/>
                          </a:solidFill>
                          <a:effectLst/>
                          <a:latin typeface="+mn-lt"/>
                          <a:ea typeface="+mn-ea"/>
                          <a:cs typeface="+mn-cs"/>
                        </a:rPr>
                        <a:t>QR Code Generator using Python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kern="1200" dirty="0">
                          <a:solidFill>
                            <a:schemeClr val="tx1"/>
                          </a:solidFill>
                          <a:effectLst/>
                          <a:latin typeface="+mn-lt"/>
                          <a:ea typeface="+mn-ea"/>
                          <a:cs typeface="+mn-cs"/>
                        </a:rPr>
                        <a:t>Rohit Sahay, Mayur </a:t>
                      </a:r>
                      <a:r>
                        <a:rPr lang="en-IN" sz="1800" b="1" kern="1200" dirty="0" err="1">
                          <a:solidFill>
                            <a:schemeClr val="tx1"/>
                          </a:solidFill>
                          <a:effectLst/>
                          <a:latin typeface="+mn-lt"/>
                          <a:ea typeface="+mn-ea"/>
                          <a:cs typeface="+mn-cs"/>
                        </a:rPr>
                        <a:t>Waghela</a:t>
                      </a:r>
                      <a:r>
                        <a:rPr lang="en-IN" sz="1800" b="1" kern="1200" dirty="0">
                          <a:solidFill>
                            <a:schemeClr val="tx1"/>
                          </a:solidFill>
                          <a:effectLst/>
                          <a:latin typeface="+mn-lt"/>
                          <a:ea typeface="+mn-ea"/>
                          <a:cs typeface="+mn-cs"/>
                        </a:rPr>
                        <a:t>, Abhishek </a:t>
                      </a:r>
                      <a:r>
                        <a:rPr lang="en-IN" sz="1800" b="1" kern="1200" dirty="0" err="1">
                          <a:solidFill>
                            <a:schemeClr val="tx1"/>
                          </a:solidFill>
                          <a:effectLst/>
                          <a:latin typeface="+mn-lt"/>
                          <a:ea typeface="+mn-ea"/>
                          <a:cs typeface="+mn-cs"/>
                        </a:rPr>
                        <a:t>Mulgaonkar</a:t>
                      </a:r>
                      <a:r>
                        <a:rPr lang="en-IN" sz="1800" b="1" kern="1200" dirty="0">
                          <a:solidFill>
                            <a:schemeClr val="tx1"/>
                          </a:solidFill>
                          <a:effectLst/>
                          <a:latin typeface="+mn-lt"/>
                          <a:ea typeface="+mn-ea"/>
                          <a:cs typeface="+mn-cs"/>
                        </a:rPr>
                        <a:t>, Vansh Tiwari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paper discusses the widespread use of QR codes in modern society, offering a method for creating them via a web interface using Drupal and </a:t>
                      </a:r>
                      <a:r>
                        <a:rPr lang="en-US" sz="1800" b="0" i="0" kern="1200" dirty="0" err="1">
                          <a:solidFill>
                            <a:schemeClr val="tx1"/>
                          </a:solidFill>
                          <a:effectLst/>
                          <a:latin typeface="+mn-lt"/>
                          <a:ea typeface="+mn-ea"/>
                          <a:cs typeface="+mn-cs"/>
                        </a:rPr>
                        <a:t>libqrencode</a:t>
                      </a:r>
                      <a:r>
                        <a:rPr lang="en-US" sz="1800" b="0" i="0" kern="1200" dirty="0">
                          <a:solidFill>
                            <a:schemeClr val="tx1"/>
                          </a:solidFill>
                          <a:effectLst/>
                          <a:latin typeface="+mn-lt"/>
                          <a:ea typeface="+mn-ea"/>
                          <a:cs typeface="+mn-cs"/>
                        </a:rPr>
                        <a: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919821"/>
                  </a:ext>
                </a:extLst>
              </a:tr>
            </a:tbl>
          </a:graphicData>
        </a:graphic>
      </p:graphicFrame>
    </p:spTree>
    <p:extLst>
      <p:ext uri="{BB962C8B-B14F-4D97-AF65-F5344CB8AC3E}">
        <p14:creationId xmlns:p14="http://schemas.microsoft.com/office/powerpoint/2010/main" val="183831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0E23-184C-BC2A-7D22-6AE43421245D}"/>
              </a:ext>
            </a:extLst>
          </p:cNvPr>
          <p:cNvSpPr>
            <a:spLocks noGrp="1"/>
          </p:cNvSpPr>
          <p:nvPr>
            <p:ph type="title"/>
          </p:nvPr>
        </p:nvSpPr>
        <p:spPr/>
        <p:txBody>
          <a:bodyPr/>
          <a:lstStyle/>
          <a:p>
            <a:r>
              <a:rPr lang="en-US">
                <a:solidFill>
                  <a:srgbClr val="F9E0B9"/>
                </a:solidFill>
              </a:rPr>
              <a:t>Literature survey</a:t>
            </a:r>
            <a:endParaRPr lang="en-IN" dirty="0">
              <a:solidFill>
                <a:srgbClr val="F9E0B9"/>
              </a:solidFill>
            </a:endParaRPr>
          </a:p>
        </p:txBody>
      </p:sp>
      <p:graphicFrame>
        <p:nvGraphicFramePr>
          <p:cNvPr id="4" name="Content Placeholder 3">
            <a:extLst>
              <a:ext uri="{FF2B5EF4-FFF2-40B4-BE49-F238E27FC236}">
                <a16:creationId xmlns:a16="http://schemas.microsoft.com/office/drawing/2014/main" id="{9C7DB8C2-B610-065C-2CCB-1FA55268356B}"/>
              </a:ext>
            </a:extLst>
          </p:cNvPr>
          <p:cNvGraphicFramePr>
            <a:graphicFrameLocks noGrp="1"/>
          </p:cNvGraphicFramePr>
          <p:nvPr>
            <p:ph sz="quarter" idx="17"/>
          </p:nvPr>
        </p:nvGraphicFramePr>
        <p:xfrm>
          <a:off x="870959" y="2267585"/>
          <a:ext cx="10436226" cy="4201795"/>
        </p:xfrm>
        <a:graphic>
          <a:graphicData uri="http://schemas.openxmlformats.org/drawingml/2006/table">
            <a:tbl>
              <a:tblPr firstRow="1" bandRow="1">
                <a:tableStyleId>{3B4B98B0-60AC-42C2-AFA5-B58CD77FA1E5}</a:tableStyleId>
              </a:tblPr>
              <a:tblGrid>
                <a:gridCol w="3478742">
                  <a:extLst>
                    <a:ext uri="{9D8B030D-6E8A-4147-A177-3AD203B41FA5}">
                      <a16:colId xmlns:a16="http://schemas.microsoft.com/office/drawing/2014/main" val="227396413"/>
                    </a:ext>
                  </a:extLst>
                </a:gridCol>
                <a:gridCol w="3478742">
                  <a:extLst>
                    <a:ext uri="{9D8B030D-6E8A-4147-A177-3AD203B41FA5}">
                      <a16:colId xmlns:a16="http://schemas.microsoft.com/office/drawing/2014/main" val="883369993"/>
                    </a:ext>
                  </a:extLst>
                </a:gridCol>
                <a:gridCol w="3478742">
                  <a:extLst>
                    <a:ext uri="{9D8B030D-6E8A-4147-A177-3AD203B41FA5}">
                      <a16:colId xmlns:a16="http://schemas.microsoft.com/office/drawing/2014/main" val="3483219942"/>
                    </a:ext>
                  </a:extLst>
                </a:gridCol>
              </a:tblGrid>
              <a:tr h="727075">
                <a:tc>
                  <a:txBody>
                    <a:bodyPr/>
                    <a:lstStyle/>
                    <a:p>
                      <a:pPr algn="ctr"/>
                      <a:r>
                        <a:rPr lang="en-US" sz="2000" dirty="0"/>
                        <a:t>Paper Title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Author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81313"/>
                  </a:ext>
                </a:extLst>
              </a:tr>
              <a:tr h="727075">
                <a:tc>
                  <a:txBody>
                    <a:bodyPr/>
                    <a:lstStyle/>
                    <a:p>
                      <a:pPr algn="ctr"/>
                      <a:r>
                        <a:rPr lang="en-IN" sz="1800" b="1" kern="1200" dirty="0">
                          <a:solidFill>
                            <a:schemeClr val="tx1"/>
                          </a:solidFill>
                          <a:effectLst/>
                          <a:latin typeface="+mn-lt"/>
                          <a:ea typeface="+mn-ea"/>
                          <a:cs typeface="+mn-cs"/>
                        </a:rPr>
                        <a:t>Effective use of QR Code technology for library and information services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kern="1200" dirty="0">
                          <a:solidFill>
                            <a:schemeClr val="tx1"/>
                          </a:solidFill>
                          <a:effectLst/>
                          <a:latin typeface="+mn-lt"/>
                          <a:ea typeface="+mn-ea"/>
                          <a:cs typeface="+mn-cs"/>
                        </a:rPr>
                        <a:t>Sunil </a:t>
                      </a:r>
                      <a:r>
                        <a:rPr lang="en-IN" sz="1800" b="1" kern="1200" dirty="0" err="1">
                          <a:solidFill>
                            <a:schemeClr val="tx1"/>
                          </a:solidFill>
                          <a:effectLst/>
                          <a:latin typeface="+mn-lt"/>
                          <a:ea typeface="+mn-ea"/>
                          <a:cs typeface="+mn-cs"/>
                        </a:rPr>
                        <a:t>Kunaragi</a:t>
                      </a:r>
                      <a:r>
                        <a:rPr lang="en-IN" sz="1800" b="1" kern="1200" dirty="0">
                          <a:solidFill>
                            <a:schemeClr val="tx1"/>
                          </a:solidFill>
                          <a:effectLst/>
                          <a:latin typeface="+mn-lt"/>
                          <a:ea typeface="+mn-ea"/>
                          <a:cs typeface="+mn-cs"/>
                        </a:rPr>
                        <a:t>, </a:t>
                      </a:r>
                      <a:r>
                        <a:rPr lang="en-IN" sz="1800" b="1" kern="1200" dirty="0" err="1">
                          <a:solidFill>
                            <a:schemeClr val="tx1"/>
                          </a:solidFill>
                          <a:effectLst/>
                          <a:latin typeface="+mn-lt"/>
                          <a:ea typeface="+mn-ea"/>
                          <a:cs typeface="+mn-cs"/>
                        </a:rPr>
                        <a:t>Suryakanth</a:t>
                      </a:r>
                      <a:r>
                        <a:rPr lang="en-IN" sz="1800" b="1" kern="1200" dirty="0">
                          <a:solidFill>
                            <a:schemeClr val="tx1"/>
                          </a:solidFill>
                          <a:effectLst/>
                          <a:latin typeface="+mn-lt"/>
                          <a:ea typeface="+mn-ea"/>
                          <a:cs typeface="+mn-cs"/>
                        </a:rPr>
                        <a:t>. </a:t>
                      </a:r>
                      <a:r>
                        <a:rPr lang="en-IN" sz="1800" b="1" kern="1200" dirty="0" err="1">
                          <a:solidFill>
                            <a:schemeClr val="tx1"/>
                          </a:solidFill>
                          <a:effectLst/>
                          <a:latin typeface="+mn-lt"/>
                          <a:ea typeface="+mn-ea"/>
                          <a:cs typeface="+mn-cs"/>
                        </a:rPr>
                        <a:t>Halburgi</a:t>
                      </a:r>
                      <a:r>
                        <a:rPr lang="en-IN" sz="1800" b="1" kern="1200" dirty="0">
                          <a:solidFill>
                            <a:schemeClr val="tx1"/>
                          </a:solidFill>
                          <a:effectLst/>
                          <a:latin typeface="+mn-lt"/>
                          <a:ea typeface="+mn-ea"/>
                          <a:cs typeface="+mn-cs"/>
                        </a:rPr>
                        <a:t>, U.A. </a:t>
                      </a:r>
                      <a:r>
                        <a:rPr lang="en-IN" sz="1800" b="1" kern="1200" dirty="0" err="1">
                          <a:solidFill>
                            <a:schemeClr val="tx1"/>
                          </a:solidFill>
                          <a:effectLst/>
                          <a:latin typeface="+mn-lt"/>
                          <a:ea typeface="+mn-ea"/>
                          <a:cs typeface="+mn-cs"/>
                        </a:rPr>
                        <a:t>Kaladagi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This paper discusses the transformative role of QR codes in libraries, highlighting their convenience in accessing resources and enhancing user experience.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108400"/>
                  </a:ext>
                </a:extLst>
              </a:tr>
              <a:tr h="727075">
                <a:tc>
                  <a:txBody>
                    <a:bodyPr/>
                    <a:lstStyle/>
                    <a:p>
                      <a:pPr algn="ctr"/>
                      <a:r>
                        <a:rPr lang="en-IN" sz="1800" b="1" kern="1200" dirty="0">
                          <a:solidFill>
                            <a:schemeClr val="tx1"/>
                          </a:solidFill>
                          <a:effectLst/>
                          <a:latin typeface="+mn-lt"/>
                          <a:ea typeface="+mn-ea"/>
                          <a:cs typeface="+mn-cs"/>
                        </a:rPr>
                        <a:t>Smart Museum and Visitor Satisfaction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kern="1200" dirty="0" err="1">
                          <a:solidFill>
                            <a:schemeClr val="tx1"/>
                          </a:solidFill>
                          <a:effectLst/>
                          <a:latin typeface="+mn-lt"/>
                          <a:ea typeface="+mn-ea"/>
                          <a:cs typeface="+mn-cs"/>
                        </a:rPr>
                        <a:t>Siyang</a:t>
                      </a:r>
                      <a:r>
                        <a:rPr lang="en-IN" sz="1800" b="1" kern="1200" dirty="0">
                          <a:solidFill>
                            <a:schemeClr val="tx1"/>
                          </a:solidFill>
                          <a:effectLst/>
                          <a:latin typeface="+mn-lt"/>
                          <a:ea typeface="+mn-ea"/>
                          <a:cs typeface="+mn-cs"/>
                        </a:rPr>
                        <a:t> Liu, Jian Guo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paper discusses smart museums, blending physical spaces with technology to enhance visitor experiences, evaluate museum intelligence, and suggest future research directions.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417927"/>
                  </a:ext>
                </a:extLst>
              </a:tr>
            </a:tbl>
          </a:graphicData>
        </a:graphic>
      </p:graphicFrame>
    </p:spTree>
    <p:extLst>
      <p:ext uri="{BB962C8B-B14F-4D97-AF65-F5344CB8AC3E}">
        <p14:creationId xmlns:p14="http://schemas.microsoft.com/office/powerpoint/2010/main" val="941065304"/>
      </p:ext>
    </p:extLst>
  </p:cSld>
  <p:clrMapOvr>
    <a:masterClrMapping/>
  </p:clrMapOvr>
</p:sld>
</file>

<file path=ppt/theme/theme1.xml><?xml version="1.0" encoding="utf-8"?>
<a:theme xmlns:a="http://schemas.openxmlformats.org/drawingml/2006/main" name="Fra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2.xml><?xml version="1.0" encoding="utf-8"?>
<ds:datastoreItem xmlns:ds="http://schemas.openxmlformats.org/officeDocument/2006/customXml" ds:itemID="{E4ACCF44-01D5-4C40-9EAC-D3C3683409F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72B3831-C4F2-498C-8E5F-F8D6F9054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Frame</Template>
  <TotalTime>121</TotalTime>
  <Words>1017</Words>
  <Application>Microsoft Office PowerPoint</Application>
  <PresentationFormat>Widescreen</PresentationFormat>
  <Paragraphs>102</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Century Gothic</vt:lpstr>
      <vt:lpstr>Corbel</vt:lpstr>
      <vt:lpstr>Söhne</vt:lpstr>
      <vt:lpstr>Wingdings</vt:lpstr>
      <vt:lpstr>Wingdings 2</vt:lpstr>
      <vt:lpstr>Frame</vt:lpstr>
      <vt:lpstr>QR CODE BASED DESCRIPTION OF EXHIBITS IN MUSEUM  -Viswanathan Krishnan</vt:lpstr>
      <vt:lpstr>AGENDA</vt:lpstr>
      <vt:lpstr>INTRODUCTION</vt:lpstr>
      <vt:lpstr>EXISTING SYSTEM</vt:lpstr>
      <vt:lpstr>Drawbacks</vt:lpstr>
      <vt:lpstr>PROPOSED SOLUTION</vt:lpstr>
      <vt:lpstr>ADVANTAGES</vt:lpstr>
      <vt:lpstr>Literature survey</vt:lpstr>
      <vt:lpstr>Literature survey</vt:lpstr>
      <vt:lpstr>REQUIREMENTS</vt:lpstr>
      <vt:lpstr>PACKAGES USED</vt:lpstr>
      <vt:lpstr>WORKFLOW</vt:lpstr>
      <vt:lpstr>OUTCOMES OF THE PROJECT</vt:lpstr>
      <vt:lpstr>FUTURE INITIATIVES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based Description of Exhibits in Museum  -Viswanathan Krishnan</dc:title>
  <dc:creator>Viswanathan Krishnan</dc:creator>
  <cp:lastModifiedBy>Viswanathan Krishnan</cp:lastModifiedBy>
  <cp:revision>1</cp:revision>
  <dcterms:created xsi:type="dcterms:W3CDTF">2024-03-31T16:17:30Z</dcterms:created>
  <dcterms:modified xsi:type="dcterms:W3CDTF">2024-04-27T09:34:31Z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