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6" r:id="rId23"/>
    <p:sldId id="274" r:id="rId24"/>
    <p:sldId id="275" r:id="rId25"/>
    <p:sldId id="287" r:id="rId26"/>
    <p:sldId id="277" r:id="rId27"/>
    <p:sldId id="278" r:id="rId28"/>
    <p:sldId id="279" r:id="rId29"/>
    <p:sldId id="280" r:id="rId30"/>
    <p:sldId id="281" r:id="rId31"/>
    <p:sldId id="282" r:id="rId32"/>
    <p:sldId id="283" r:id="rId33"/>
    <p:sldId id="284" r:id="rId34"/>
    <p:sldId id="285" r:id="rId35"/>
  </p:sldIdLst>
  <p:sldSz cx="12801600" cy="9601200" type="A3"/>
  <p:notesSz cx="9296400" cy="688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024">
          <p15:clr>
            <a:srgbClr val="A4A3A4"/>
          </p15:clr>
        </p15:guide>
        <p15:guide id="4" pos="40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168">
          <p15:clr>
            <a:srgbClr val="A4A3A4"/>
          </p15:clr>
        </p15:guide>
        <p15:guide id="4"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108" y="24"/>
      </p:cViewPr>
      <p:guideLst>
        <p:guide orient="horz" pos="2160"/>
        <p:guide pos="2880"/>
        <p:guide orient="horz" pos="3024"/>
        <p:guide pos="403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 orient="horz" pos="2168"/>
        <p:guide pos="29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265738" y="0"/>
            <a:ext cx="4029075" cy="344488"/>
          </a:xfrm>
          <a:prstGeom prst="rect">
            <a:avLst/>
          </a:prstGeom>
        </p:spPr>
        <p:txBody>
          <a:bodyPr vert="horz" lIns="91440" tIns="45720" rIns="91440" bIns="45720" rtlCol="0"/>
          <a:lstStyle>
            <a:lvl1pPr algn="r">
              <a:defRPr sz="1200"/>
            </a:lvl1pPr>
          </a:lstStyle>
          <a:p>
            <a:fld id="{71EBD9E3-80D6-4779-9B84-7B38CEEA115B}" type="datetimeFigureOut">
              <a:rPr lang="en-IN" smtClean="0"/>
              <a:t>14-05-2024</a:t>
            </a:fld>
            <a:endParaRPr lang="en-IN"/>
          </a:p>
        </p:txBody>
      </p:sp>
      <p:sp>
        <p:nvSpPr>
          <p:cNvPr id="4" name="Footer Placeholder 3"/>
          <p:cNvSpPr>
            <a:spLocks noGrp="1"/>
          </p:cNvSpPr>
          <p:nvPr>
            <p:ph type="ftr" sz="quarter" idx="2"/>
          </p:nvPr>
        </p:nvSpPr>
        <p:spPr>
          <a:xfrm>
            <a:off x="0" y="6537325"/>
            <a:ext cx="4029075" cy="344488"/>
          </a:xfrm>
          <a:prstGeom prst="rect">
            <a:avLst/>
          </a:prstGeom>
        </p:spPr>
        <p:txBody>
          <a:bodyPr vert="horz" lIns="91440" tIns="45720" rIns="91440" bIns="45720" rtlCol="0" anchor="b"/>
          <a:lstStyle>
            <a:lvl1pPr algn="l">
              <a:defRPr sz="1200"/>
            </a:lvl1pPr>
          </a:lstStyle>
          <a:p>
            <a:r>
              <a:rPr lang="en-US"/>
              <a:t>19ADPN6601 - Innovative and Creative Project</a:t>
            </a:r>
            <a:endParaRPr lang="en-IN"/>
          </a:p>
        </p:txBody>
      </p:sp>
      <p:sp>
        <p:nvSpPr>
          <p:cNvPr id="5" name="Slide Number Placeholder 4"/>
          <p:cNvSpPr>
            <a:spLocks noGrp="1"/>
          </p:cNvSpPr>
          <p:nvPr>
            <p:ph type="sldNum" sz="quarter" idx="3"/>
          </p:nvPr>
        </p:nvSpPr>
        <p:spPr>
          <a:xfrm>
            <a:off x="5265738" y="6537325"/>
            <a:ext cx="4029075" cy="344488"/>
          </a:xfrm>
          <a:prstGeom prst="rect">
            <a:avLst/>
          </a:prstGeom>
        </p:spPr>
        <p:txBody>
          <a:bodyPr vert="horz" lIns="91440" tIns="45720" rIns="91440" bIns="45720" rtlCol="0" anchor="b"/>
          <a:lstStyle>
            <a:lvl1pPr algn="r">
              <a:defRPr sz="1200"/>
            </a:lvl1pPr>
          </a:lstStyle>
          <a:p>
            <a:fld id="{9EDE4038-FE4D-4646-B667-BEF612FB179B}" type="slidenum">
              <a:rPr lang="en-IN" smtClean="0"/>
              <a:t>‹#›</a:t>
            </a:fld>
            <a:endParaRPr lang="en-IN"/>
          </a:p>
        </p:txBody>
      </p:sp>
    </p:spTree>
    <p:extLst>
      <p:ext uri="{BB962C8B-B14F-4D97-AF65-F5344CB8AC3E}">
        <p14:creationId xmlns:p14="http://schemas.microsoft.com/office/powerpoint/2010/main" val="1180199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9"/>
        <p:cNvGrpSpPr/>
        <p:nvPr/>
      </p:nvGrpSpPr>
      <p:grpSpPr>
        <a:xfrm>
          <a:off x="0" y="0"/>
          <a:ext cx="0" cy="0"/>
          <a:chOff x="0" y="0"/>
          <a:chExt cx="0" cy="0"/>
        </a:xfrm>
      </p:grpSpPr>
      <p:sp>
        <p:nvSpPr>
          <p:cNvPr id="1030" name="Google Shape;1030;n"/>
          <p:cNvSpPr txBox="1">
            <a:spLocks noGrp="1"/>
          </p:cNvSpPr>
          <p:nvPr>
            <p:ph type="hdr" idx="2"/>
          </p:nvPr>
        </p:nvSpPr>
        <p:spPr>
          <a:xfrm>
            <a:off x="1" y="0"/>
            <a:ext cx="4028400" cy="345300"/>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031" name="Google Shape;1031;n"/>
          <p:cNvSpPr txBox="1">
            <a:spLocks noGrp="1"/>
          </p:cNvSpPr>
          <p:nvPr>
            <p:ph type="dt" idx="10"/>
          </p:nvPr>
        </p:nvSpPr>
        <p:spPr>
          <a:xfrm>
            <a:off x="5265810" y="0"/>
            <a:ext cx="4028400" cy="345300"/>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endParaRPr/>
          </a:p>
        </p:txBody>
      </p:sp>
      <p:sp>
        <p:nvSpPr>
          <p:cNvPr id="1032" name="Google Shape;1032;n"/>
          <p:cNvSpPr>
            <a:spLocks noGrp="1" noRot="1" noChangeAspect="1"/>
          </p:cNvSpPr>
          <p:nvPr>
            <p:ph type="sldImg" idx="3"/>
          </p:nvPr>
        </p:nvSpPr>
        <p:spPr>
          <a:xfrm>
            <a:off x="3100388" y="860425"/>
            <a:ext cx="3095700" cy="2322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929641" y="3311872"/>
            <a:ext cx="7437000" cy="2709600"/>
          </a:xfrm>
          <a:prstGeom prst="rect">
            <a:avLst/>
          </a:prstGeom>
          <a:noFill/>
          <a:ln>
            <a:noFill/>
          </a:ln>
        </p:spPr>
        <p:txBody>
          <a:bodyPr spcFirstLastPara="1" wrap="square" lIns="92425" tIns="46200" rIns="92425" bIns="46200" anchor="t" anchorCtr="0">
            <a:noAutofit/>
          </a:bodyPr>
          <a:lstStyle>
            <a:lvl1pPr marL="457200" marR="0" lvl="0"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700" b="0" i="0" u="none" strike="noStrike" cap="none">
                <a:solidFill>
                  <a:schemeClr val="dk1"/>
                </a:solidFill>
                <a:latin typeface="Calibri"/>
                <a:ea typeface="Calibri"/>
                <a:cs typeface="Calibri"/>
                <a:sym typeface="Calibri"/>
              </a:defRPr>
            </a:lvl9pPr>
          </a:lstStyle>
          <a:p>
            <a:endParaRPr/>
          </a:p>
        </p:txBody>
      </p:sp>
      <p:sp>
        <p:nvSpPr>
          <p:cNvPr id="1034" name="Google Shape;1034;n"/>
          <p:cNvSpPr txBox="1">
            <a:spLocks noGrp="1"/>
          </p:cNvSpPr>
          <p:nvPr>
            <p:ph type="ftr" idx="11"/>
          </p:nvPr>
        </p:nvSpPr>
        <p:spPr>
          <a:xfrm>
            <a:off x="1" y="6536529"/>
            <a:ext cx="4028400" cy="345300"/>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9pPr>
          </a:lstStyle>
          <a:p>
            <a:r>
              <a:rPr lang="en-US"/>
              <a:t>19ADPN6601 - Innovative and Creative Project</a:t>
            </a:r>
            <a:endParaRPr/>
          </a:p>
        </p:txBody>
      </p:sp>
    </p:spTree>
    <p:extLst>
      <p:ext uri="{BB962C8B-B14F-4D97-AF65-F5344CB8AC3E}">
        <p14:creationId xmlns:p14="http://schemas.microsoft.com/office/powerpoint/2010/main" val="3374737673"/>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1" name="Google Shape;1071;p1:notes"/>
          <p:cNvSpPr txBox="1">
            <a:spLocks noGrp="1"/>
          </p:cNvSpPr>
          <p:nvPr>
            <p:ph type="body" idx="1"/>
          </p:nvPr>
        </p:nvSpPr>
        <p:spPr>
          <a:xfrm>
            <a:off x="929641" y="3311872"/>
            <a:ext cx="7437000" cy="27096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072" name="Google Shape;1072;p1:notes"/>
          <p:cNvSpPr txBox="1">
            <a:spLocks noGrp="1"/>
          </p:cNvSpPr>
          <p:nvPr>
            <p:ph type="ftr" idx="11"/>
          </p:nvPr>
        </p:nvSpPr>
        <p:spPr>
          <a:xfrm>
            <a:off x="1" y="6536529"/>
            <a:ext cx="4028400" cy="345300"/>
          </a:xfrm>
          <a:prstGeom prst="rect">
            <a:avLst/>
          </a:prstGeom>
          <a:noFill/>
          <a:ln>
            <a:noFill/>
          </a:ln>
        </p:spPr>
        <p:txBody>
          <a:bodyPr spcFirstLastPara="1" wrap="square" lIns="92425" tIns="46200" rIns="92425" bIns="46200" anchor="b" anchorCtr="0">
            <a:noAutofit/>
          </a:bodyPr>
          <a:lstStyle/>
          <a:p>
            <a:pPr marL="0" lvl="0" indent="0" algn="l" rtl="0">
              <a:spcBef>
                <a:spcPts val="0"/>
              </a:spcBef>
              <a:spcAft>
                <a:spcPts val="0"/>
              </a:spcAft>
              <a:buNone/>
            </a:pPr>
            <a:r>
              <a:rPr lang="en-US"/>
              <a:t>19ADPN6601 - Innovative and Creative Project</a:t>
            </a:r>
            <a:endParaRPr/>
          </a:p>
        </p:txBody>
      </p:sp>
    </p:spTree>
    <p:extLst>
      <p:ext uri="{BB962C8B-B14F-4D97-AF65-F5344CB8AC3E}">
        <p14:creationId xmlns:p14="http://schemas.microsoft.com/office/powerpoint/2010/main" val="274189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10: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31" name="Google Shape;1131;p10: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86010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1: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37" name="Google Shape;1137;p11: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109530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12: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43" name="Google Shape;1143;p12: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54476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13: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49" name="Google Shape;1149;p13: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13894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14: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55" name="Google Shape;1155;p14: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1351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15: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61" name="Google Shape;1161;p15: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800793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16: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67" name="Google Shape;1167;p16: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772576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17: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72" name="Google Shape;1172;p17: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61484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p18: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78" name="Google Shape;1178;p18: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84961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9: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84" name="Google Shape;1184;p19: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51740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2: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079" name="Google Shape;1079;p2: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345462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20: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90" name="Google Shape;1190;p20: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987478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684" name="Google Shape;6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22</a:t>
            </a:fld>
            <a:endParaRPr/>
          </a:p>
        </p:txBody>
      </p:sp>
    </p:spTree>
    <p:extLst>
      <p:ext uri="{BB962C8B-B14F-4D97-AF65-F5344CB8AC3E}">
        <p14:creationId xmlns:p14="http://schemas.microsoft.com/office/powerpoint/2010/main" val="554133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22: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02" name="Google Shape;1202;p22: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958198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23: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07" name="Google Shape;1207;p23: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1318773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24: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12" name="Google Shape;1212;p24: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963218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p25: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17" name="Google Shape;1217;p25: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168568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26: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22" name="Google Shape;1222;p26: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1751454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27: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27" name="Google Shape;1227;p27: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65783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28: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32" name="Google Shape;1232;p28: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671015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29: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37" name="Google Shape;1237;p29: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24735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3: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087" name="Google Shape;1087;p3: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881369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30: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dirty="0"/>
          </a:p>
        </p:txBody>
      </p:sp>
      <p:sp>
        <p:nvSpPr>
          <p:cNvPr id="1243" name="Google Shape;1243;p30: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79294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4: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095" name="Google Shape;1095;p4: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77435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5: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01" name="Google Shape;1101;p5: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36218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6: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07" name="Google Shape;1107;p6: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291538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7: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13" name="Google Shape;1113;p7: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04305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8: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19" name="Google Shape;1119;p8: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87882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9:notes"/>
          <p:cNvSpPr txBox="1">
            <a:spLocks noGrp="1"/>
          </p:cNvSpPr>
          <p:nvPr>
            <p:ph type="body" idx="1"/>
          </p:nvPr>
        </p:nvSpPr>
        <p:spPr>
          <a:xfrm>
            <a:off x="929641" y="3311872"/>
            <a:ext cx="7437000" cy="2709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25" name="Google Shape;1125;p9:notes"/>
          <p:cNvSpPr>
            <a:spLocks noGrp="1" noRot="1" noChangeAspect="1"/>
          </p:cNvSpPr>
          <p:nvPr>
            <p:ph type="sldImg" idx="2"/>
          </p:nvPr>
        </p:nvSpPr>
        <p:spPr>
          <a:xfrm>
            <a:off x="3100388" y="860425"/>
            <a:ext cx="3095625" cy="2322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p:cNvSpPr>
            <a:spLocks noGrp="1"/>
          </p:cNvSpPr>
          <p:nvPr>
            <p:ph type="ftr" idx="10"/>
          </p:nvPr>
        </p:nvSpPr>
        <p:spPr/>
        <p:txBody>
          <a:bodyPr/>
          <a:lstStyle/>
          <a:p>
            <a:r>
              <a:rPr lang="en-US"/>
              <a:t>19ADPN6601 - Innovative and Creative Project</a:t>
            </a:r>
          </a:p>
        </p:txBody>
      </p:sp>
    </p:spTree>
    <p:extLst>
      <p:ext uri="{BB962C8B-B14F-4D97-AF65-F5344CB8AC3E}">
        <p14:creationId xmlns:p14="http://schemas.microsoft.com/office/powerpoint/2010/main" val="305799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3"/>
        <p:cNvGrpSpPr/>
        <p:nvPr/>
      </p:nvGrpSpPr>
      <p:grpSpPr>
        <a:xfrm>
          <a:off x="0" y="0"/>
          <a:ext cx="0" cy="0"/>
          <a:chOff x="0" y="0"/>
          <a:chExt cx="0" cy="0"/>
        </a:xfrm>
      </p:grpSpPr>
      <p:sp>
        <p:nvSpPr>
          <p:cNvPr id="1044" name="Google Shape;1044;p2"/>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lvl1pPr lvl="0" algn="l" rtl="0">
              <a:lnSpc>
                <a:spcPct val="90000"/>
              </a:lnSpc>
              <a:spcBef>
                <a:spcPts val="0"/>
              </a:spcBef>
              <a:spcAft>
                <a:spcPts val="0"/>
              </a:spcAft>
              <a:buClr>
                <a:srgbClr val="FF33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5" name="Google Shape;1045;p2"/>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lvl1pPr marL="457200" lvl="0" indent="-342900" algn="l" rtl="0">
              <a:lnSpc>
                <a:spcPct val="120000"/>
              </a:lnSpc>
              <a:spcBef>
                <a:spcPts val="1400"/>
              </a:spcBef>
              <a:spcAft>
                <a:spcPts val="0"/>
              </a:spcAft>
              <a:buClr>
                <a:schemeClr val="dk1"/>
              </a:buClr>
              <a:buSzPts val="1800"/>
              <a:buChar char="•"/>
              <a:defRPr/>
            </a:lvl1pPr>
            <a:lvl2pPr marL="914400" lvl="1" indent="-342900" algn="l" rtl="0">
              <a:lnSpc>
                <a:spcPct val="120000"/>
              </a:lnSpc>
              <a:spcBef>
                <a:spcPts val="700"/>
              </a:spcBef>
              <a:spcAft>
                <a:spcPts val="0"/>
              </a:spcAft>
              <a:buClr>
                <a:schemeClr val="dk1"/>
              </a:buClr>
              <a:buSzPts val="1800"/>
              <a:buChar char="•"/>
              <a:defRPr/>
            </a:lvl2pPr>
            <a:lvl3pPr marL="1371600" lvl="2" indent="-342900" algn="l" rtl="0">
              <a:lnSpc>
                <a:spcPct val="120000"/>
              </a:lnSpc>
              <a:spcBef>
                <a:spcPts val="700"/>
              </a:spcBef>
              <a:spcAft>
                <a:spcPts val="0"/>
              </a:spcAft>
              <a:buClr>
                <a:schemeClr val="dk1"/>
              </a:buClr>
              <a:buSzPts val="1800"/>
              <a:buChar char="•"/>
              <a:defRPr/>
            </a:lvl3pPr>
            <a:lvl4pPr marL="1828800" lvl="3" indent="-342900" algn="l" rtl="0">
              <a:lnSpc>
                <a:spcPct val="120000"/>
              </a:lnSpc>
              <a:spcBef>
                <a:spcPts val="700"/>
              </a:spcBef>
              <a:spcAft>
                <a:spcPts val="0"/>
              </a:spcAft>
              <a:buClr>
                <a:schemeClr val="dk1"/>
              </a:buClr>
              <a:buSzPts val="1800"/>
              <a:buChar char="•"/>
              <a:defRPr/>
            </a:lvl4pPr>
            <a:lvl5pPr marL="2286000" lvl="4" indent="-342900" algn="l" rtl="0">
              <a:lnSpc>
                <a:spcPct val="120000"/>
              </a:lnSpc>
              <a:spcBef>
                <a:spcPts val="700"/>
              </a:spcBef>
              <a:spcAft>
                <a:spcPts val="0"/>
              </a:spcAft>
              <a:buClr>
                <a:schemeClr val="dk1"/>
              </a:buClr>
              <a:buSzPts val="1800"/>
              <a:buChar char="•"/>
              <a:defRPr/>
            </a:lvl5pPr>
            <a:lvl6pPr marL="2743200" lvl="5" indent="-342900" algn="l" rtl="0">
              <a:lnSpc>
                <a:spcPct val="90000"/>
              </a:lnSpc>
              <a:spcBef>
                <a:spcPts val="700"/>
              </a:spcBef>
              <a:spcAft>
                <a:spcPts val="0"/>
              </a:spcAft>
              <a:buClr>
                <a:schemeClr val="dk1"/>
              </a:buClr>
              <a:buSzPts val="1800"/>
              <a:buChar char="•"/>
              <a:defRPr/>
            </a:lvl6pPr>
            <a:lvl7pPr marL="3200400" lvl="6" indent="-342900" algn="l" rtl="0">
              <a:lnSpc>
                <a:spcPct val="90000"/>
              </a:lnSpc>
              <a:spcBef>
                <a:spcPts val="700"/>
              </a:spcBef>
              <a:spcAft>
                <a:spcPts val="0"/>
              </a:spcAft>
              <a:buClr>
                <a:schemeClr val="dk1"/>
              </a:buClr>
              <a:buSzPts val="1800"/>
              <a:buChar char="•"/>
              <a:defRPr/>
            </a:lvl7pPr>
            <a:lvl8pPr marL="3657600" lvl="7" indent="-342900" algn="l" rtl="0">
              <a:lnSpc>
                <a:spcPct val="90000"/>
              </a:lnSpc>
              <a:spcBef>
                <a:spcPts val="700"/>
              </a:spcBef>
              <a:spcAft>
                <a:spcPts val="0"/>
              </a:spcAft>
              <a:buClr>
                <a:schemeClr val="dk1"/>
              </a:buClr>
              <a:buSzPts val="1800"/>
              <a:buChar char="•"/>
              <a:defRPr/>
            </a:lvl8pPr>
            <a:lvl9pPr marL="4114800" lvl="8" indent="-342900" algn="l" rtl="0">
              <a:lnSpc>
                <a:spcPct val="90000"/>
              </a:lnSpc>
              <a:spcBef>
                <a:spcPts val="700"/>
              </a:spcBef>
              <a:spcAft>
                <a:spcPts val="0"/>
              </a:spcAft>
              <a:buClr>
                <a:schemeClr val="dk1"/>
              </a:buClr>
              <a:buSzPts val="1800"/>
              <a:buChar char="•"/>
              <a:defRPr/>
            </a:lvl9pPr>
          </a:lstStyle>
          <a:p>
            <a:endParaRPr/>
          </a:p>
        </p:txBody>
      </p:sp>
      <p:sp>
        <p:nvSpPr>
          <p:cNvPr id="1046" name="Google Shape;1046;p2"/>
          <p:cNvSpPr txBox="1">
            <a:spLocks noGrp="1"/>
          </p:cNvSpPr>
          <p:nvPr>
            <p:ph type="sldNum" idx="12"/>
          </p:nvPr>
        </p:nvSpPr>
        <p:spPr>
          <a:xfrm>
            <a:off x="5105400" y="9225980"/>
            <a:ext cx="1420800" cy="3753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500" b="0" i="0" u="none" strike="noStrike" cap="none">
                <a:solidFill>
                  <a:schemeClr val="dk1"/>
                </a:solidFill>
                <a:latin typeface="Cambria"/>
                <a:ea typeface="Cambria"/>
                <a:cs typeface="Cambria"/>
                <a:sym typeface="Cambria"/>
              </a:defRPr>
            </a:lvl1pPr>
            <a:lvl2pPr marL="0" marR="0" lvl="1" indent="0" algn="l" rtl="0">
              <a:spcBef>
                <a:spcPts val="0"/>
              </a:spcBef>
              <a:buNone/>
              <a:defRPr sz="2500" b="0" i="0" u="none" strike="noStrike" cap="none">
                <a:solidFill>
                  <a:schemeClr val="dk1"/>
                </a:solidFill>
                <a:latin typeface="Cambria"/>
                <a:ea typeface="Cambria"/>
                <a:cs typeface="Cambria"/>
                <a:sym typeface="Cambria"/>
              </a:defRPr>
            </a:lvl2pPr>
            <a:lvl3pPr marL="0" marR="0" lvl="2" indent="0" algn="l" rtl="0">
              <a:spcBef>
                <a:spcPts val="0"/>
              </a:spcBef>
              <a:buNone/>
              <a:defRPr sz="2500" b="0" i="0" u="none" strike="noStrike" cap="none">
                <a:solidFill>
                  <a:schemeClr val="dk1"/>
                </a:solidFill>
                <a:latin typeface="Cambria"/>
                <a:ea typeface="Cambria"/>
                <a:cs typeface="Cambria"/>
                <a:sym typeface="Cambria"/>
              </a:defRPr>
            </a:lvl3pPr>
            <a:lvl4pPr marL="0" marR="0" lvl="3" indent="0" algn="l" rtl="0">
              <a:spcBef>
                <a:spcPts val="0"/>
              </a:spcBef>
              <a:buNone/>
              <a:defRPr sz="2500" b="0" i="0" u="none" strike="noStrike" cap="none">
                <a:solidFill>
                  <a:schemeClr val="dk1"/>
                </a:solidFill>
                <a:latin typeface="Cambria"/>
                <a:ea typeface="Cambria"/>
                <a:cs typeface="Cambria"/>
                <a:sym typeface="Cambria"/>
              </a:defRPr>
            </a:lvl4pPr>
            <a:lvl5pPr marL="0" marR="0" lvl="4" indent="0" algn="l" rtl="0">
              <a:spcBef>
                <a:spcPts val="0"/>
              </a:spcBef>
              <a:buNone/>
              <a:defRPr sz="2500" b="0" i="0" u="none" strike="noStrike" cap="none">
                <a:solidFill>
                  <a:schemeClr val="dk1"/>
                </a:solidFill>
                <a:latin typeface="Cambria"/>
                <a:ea typeface="Cambria"/>
                <a:cs typeface="Cambria"/>
                <a:sym typeface="Cambria"/>
              </a:defRPr>
            </a:lvl5pPr>
            <a:lvl6pPr marL="0" marR="0" lvl="5" indent="0" algn="l" rtl="0">
              <a:spcBef>
                <a:spcPts val="0"/>
              </a:spcBef>
              <a:buNone/>
              <a:defRPr sz="2500" b="0" i="0" u="none" strike="noStrike" cap="none">
                <a:solidFill>
                  <a:schemeClr val="dk1"/>
                </a:solidFill>
                <a:latin typeface="Cambria"/>
                <a:ea typeface="Cambria"/>
                <a:cs typeface="Cambria"/>
                <a:sym typeface="Cambria"/>
              </a:defRPr>
            </a:lvl6pPr>
            <a:lvl7pPr marL="0" marR="0" lvl="6" indent="0" algn="l" rtl="0">
              <a:spcBef>
                <a:spcPts val="0"/>
              </a:spcBef>
              <a:buNone/>
              <a:defRPr sz="2500" b="0" i="0" u="none" strike="noStrike" cap="none">
                <a:solidFill>
                  <a:schemeClr val="dk1"/>
                </a:solidFill>
                <a:latin typeface="Cambria"/>
                <a:ea typeface="Cambria"/>
                <a:cs typeface="Cambria"/>
                <a:sym typeface="Cambria"/>
              </a:defRPr>
            </a:lvl7pPr>
            <a:lvl8pPr marL="0" marR="0" lvl="7" indent="0" algn="l" rtl="0">
              <a:spcBef>
                <a:spcPts val="0"/>
              </a:spcBef>
              <a:buNone/>
              <a:defRPr sz="2500" b="0" i="0" u="none" strike="noStrike" cap="none">
                <a:solidFill>
                  <a:schemeClr val="dk1"/>
                </a:solidFill>
                <a:latin typeface="Cambria"/>
                <a:ea typeface="Cambria"/>
                <a:cs typeface="Cambria"/>
                <a:sym typeface="Cambria"/>
              </a:defRPr>
            </a:lvl8pPr>
            <a:lvl9pPr marL="0" marR="0" lvl="8" indent="0" algn="l" rtl="0">
              <a:spcBef>
                <a:spcPts val="0"/>
              </a:spcBef>
              <a:buNone/>
              <a:defRPr sz="2500" b="0" i="0" u="none" strike="noStrike" cap="none">
                <a:solidFill>
                  <a:schemeClr val="dk1"/>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7"/>
        <p:cNvGrpSpPr/>
        <p:nvPr/>
      </p:nvGrpSpPr>
      <p:grpSpPr>
        <a:xfrm>
          <a:off x="0" y="0"/>
          <a:ext cx="0" cy="0"/>
          <a:chOff x="0" y="0"/>
          <a:chExt cx="0" cy="0"/>
        </a:xfrm>
      </p:grpSpPr>
      <p:sp>
        <p:nvSpPr>
          <p:cNvPr id="1048" name="Google Shape;1048;p3"/>
          <p:cNvSpPr txBox="1">
            <a:spLocks noGrp="1"/>
          </p:cNvSpPr>
          <p:nvPr>
            <p:ph type="ctrTitle"/>
          </p:nvPr>
        </p:nvSpPr>
        <p:spPr>
          <a:xfrm>
            <a:off x="1600200" y="1571308"/>
            <a:ext cx="9601200" cy="3342600"/>
          </a:xfrm>
          <a:prstGeom prst="rect">
            <a:avLst/>
          </a:prstGeom>
          <a:noFill/>
          <a:ln>
            <a:noFill/>
          </a:ln>
        </p:spPr>
        <p:txBody>
          <a:bodyPr spcFirstLastPara="1" wrap="square" lIns="127950" tIns="63975" rIns="127950" bIns="63975" anchor="b" anchorCtr="0">
            <a:normAutofit/>
          </a:bodyPr>
          <a:lstStyle>
            <a:lvl1pPr lvl="0" algn="ctr" rtl="0">
              <a:lnSpc>
                <a:spcPct val="90000"/>
              </a:lnSpc>
              <a:spcBef>
                <a:spcPts val="0"/>
              </a:spcBef>
              <a:spcAft>
                <a:spcPts val="0"/>
              </a:spcAft>
              <a:buClr>
                <a:srgbClr val="FF3300"/>
              </a:buClr>
              <a:buSzPts val="8400"/>
              <a:buFont typeface="Cambria"/>
              <a:buNone/>
              <a:defRPr sz="8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9" name="Google Shape;1049;p3"/>
          <p:cNvSpPr txBox="1">
            <a:spLocks noGrp="1"/>
          </p:cNvSpPr>
          <p:nvPr>
            <p:ph type="subTitle" idx="1"/>
          </p:nvPr>
        </p:nvSpPr>
        <p:spPr>
          <a:xfrm>
            <a:off x="1600200" y="5042853"/>
            <a:ext cx="9601200" cy="2318100"/>
          </a:xfrm>
          <a:prstGeom prst="rect">
            <a:avLst/>
          </a:prstGeom>
          <a:noFill/>
          <a:ln>
            <a:noFill/>
          </a:ln>
        </p:spPr>
        <p:txBody>
          <a:bodyPr spcFirstLastPara="1" wrap="square" lIns="127950" tIns="63975" rIns="127950" bIns="63975" anchor="t" anchorCtr="0">
            <a:normAutofit/>
          </a:bodyPr>
          <a:lstStyle>
            <a:lvl1pPr lvl="0" algn="ctr" rtl="0">
              <a:lnSpc>
                <a:spcPct val="120000"/>
              </a:lnSpc>
              <a:spcBef>
                <a:spcPts val="1400"/>
              </a:spcBef>
              <a:spcAft>
                <a:spcPts val="0"/>
              </a:spcAft>
              <a:buClr>
                <a:schemeClr val="dk1"/>
              </a:buClr>
              <a:buSzPts val="3400"/>
              <a:buNone/>
              <a:defRPr sz="3400"/>
            </a:lvl1pPr>
            <a:lvl2pPr lvl="1" algn="ctr" rtl="0">
              <a:lnSpc>
                <a:spcPct val="120000"/>
              </a:lnSpc>
              <a:spcBef>
                <a:spcPts val="700"/>
              </a:spcBef>
              <a:spcAft>
                <a:spcPts val="0"/>
              </a:spcAft>
              <a:buClr>
                <a:schemeClr val="dk1"/>
              </a:buClr>
              <a:buSzPts val="2800"/>
              <a:buNone/>
              <a:defRPr sz="2800"/>
            </a:lvl2pPr>
            <a:lvl3pPr lvl="2" algn="ctr" rtl="0">
              <a:lnSpc>
                <a:spcPct val="120000"/>
              </a:lnSpc>
              <a:spcBef>
                <a:spcPts val="700"/>
              </a:spcBef>
              <a:spcAft>
                <a:spcPts val="0"/>
              </a:spcAft>
              <a:buClr>
                <a:schemeClr val="dk1"/>
              </a:buClr>
              <a:buSzPts val="2500"/>
              <a:buNone/>
              <a:defRPr sz="2500"/>
            </a:lvl3pPr>
            <a:lvl4pPr lvl="3" algn="ctr" rtl="0">
              <a:lnSpc>
                <a:spcPct val="120000"/>
              </a:lnSpc>
              <a:spcBef>
                <a:spcPts val="700"/>
              </a:spcBef>
              <a:spcAft>
                <a:spcPts val="0"/>
              </a:spcAft>
              <a:buClr>
                <a:schemeClr val="dk1"/>
              </a:buClr>
              <a:buSzPts val="2200"/>
              <a:buNone/>
              <a:defRPr sz="2200"/>
            </a:lvl4pPr>
            <a:lvl5pPr lvl="4" algn="ctr" rtl="0">
              <a:lnSpc>
                <a:spcPct val="120000"/>
              </a:lnSpc>
              <a:spcBef>
                <a:spcPts val="700"/>
              </a:spcBef>
              <a:spcAft>
                <a:spcPts val="0"/>
              </a:spcAft>
              <a:buClr>
                <a:schemeClr val="dk1"/>
              </a:buClr>
              <a:buSzPts val="2200"/>
              <a:buNone/>
              <a:defRPr sz="2200"/>
            </a:lvl5pPr>
            <a:lvl6pPr lvl="5" algn="ctr" rtl="0">
              <a:lnSpc>
                <a:spcPct val="90000"/>
              </a:lnSpc>
              <a:spcBef>
                <a:spcPts val="700"/>
              </a:spcBef>
              <a:spcAft>
                <a:spcPts val="0"/>
              </a:spcAft>
              <a:buClr>
                <a:schemeClr val="dk1"/>
              </a:buClr>
              <a:buSzPts val="2200"/>
              <a:buNone/>
              <a:defRPr sz="2200"/>
            </a:lvl6pPr>
            <a:lvl7pPr lvl="6" algn="ctr" rtl="0">
              <a:lnSpc>
                <a:spcPct val="90000"/>
              </a:lnSpc>
              <a:spcBef>
                <a:spcPts val="700"/>
              </a:spcBef>
              <a:spcAft>
                <a:spcPts val="0"/>
              </a:spcAft>
              <a:buClr>
                <a:schemeClr val="dk1"/>
              </a:buClr>
              <a:buSzPts val="2200"/>
              <a:buNone/>
              <a:defRPr sz="2200"/>
            </a:lvl7pPr>
            <a:lvl8pPr lvl="7" algn="ctr" rtl="0">
              <a:lnSpc>
                <a:spcPct val="90000"/>
              </a:lnSpc>
              <a:spcBef>
                <a:spcPts val="700"/>
              </a:spcBef>
              <a:spcAft>
                <a:spcPts val="0"/>
              </a:spcAft>
              <a:buClr>
                <a:schemeClr val="dk1"/>
              </a:buClr>
              <a:buSzPts val="2200"/>
              <a:buNone/>
              <a:defRPr sz="2200"/>
            </a:lvl8pPr>
            <a:lvl9pPr lvl="8" algn="ctr" rtl="0">
              <a:lnSpc>
                <a:spcPct val="90000"/>
              </a:lnSpc>
              <a:spcBef>
                <a:spcPts val="700"/>
              </a:spcBef>
              <a:spcAft>
                <a:spcPts val="0"/>
              </a:spcAft>
              <a:buClr>
                <a:schemeClr val="dk1"/>
              </a:buClr>
              <a:buSzPts val="2200"/>
              <a:buNone/>
              <a:defRPr sz="2200"/>
            </a:lvl9pPr>
          </a:lstStyle>
          <a:p>
            <a:endParaRPr/>
          </a:p>
        </p:txBody>
      </p:sp>
      <p:sp>
        <p:nvSpPr>
          <p:cNvPr id="1050" name="Google Shape;1050;p3"/>
          <p:cNvSpPr txBox="1">
            <a:spLocks noGrp="1"/>
          </p:cNvSpPr>
          <p:nvPr>
            <p:ph type="dt" idx="10"/>
          </p:nvPr>
        </p:nvSpPr>
        <p:spPr>
          <a:xfrm>
            <a:off x="880111" y="9137698"/>
            <a:ext cx="2880300" cy="360600"/>
          </a:xfrm>
          <a:prstGeom prst="rect">
            <a:avLst/>
          </a:prstGeom>
          <a:noFill/>
          <a:ln>
            <a:noFill/>
          </a:ln>
        </p:spPr>
        <p:txBody>
          <a:bodyPr spcFirstLastPara="1" wrap="square" lIns="91400" tIns="45700" rIns="91400" bIns="45700" anchor="t" anchorCtr="0">
            <a:noAutofit/>
          </a:bodyPr>
          <a:lstStyle>
            <a:lvl1pPr marR="0" lvl="0" algn="l" rtl="0">
              <a:spcBef>
                <a:spcPts val="0"/>
              </a:spcBef>
              <a:spcAft>
                <a:spcPts val="0"/>
              </a:spcAft>
              <a:buSzPts val="1400"/>
              <a:buNone/>
              <a:defRPr sz="2500">
                <a:solidFill>
                  <a:schemeClr val="dk1"/>
                </a:solidFill>
                <a:latin typeface="Cambria"/>
                <a:ea typeface="Cambria"/>
                <a:cs typeface="Cambria"/>
                <a:sym typeface="Cambria"/>
              </a:defRPr>
            </a:lvl1pPr>
            <a:lvl2pPr marR="0" lvl="1"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9pPr>
          </a:lstStyle>
          <a:p>
            <a:endParaRPr/>
          </a:p>
        </p:txBody>
      </p:sp>
      <p:sp>
        <p:nvSpPr>
          <p:cNvPr id="1051" name="Google Shape;1051;p3"/>
          <p:cNvSpPr txBox="1">
            <a:spLocks noGrp="1"/>
          </p:cNvSpPr>
          <p:nvPr>
            <p:ph type="ftr" idx="11"/>
          </p:nvPr>
        </p:nvSpPr>
        <p:spPr>
          <a:xfrm>
            <a:off x="4240533" y="9137698"/>
            <a:ext cx="4320600" cy="360600"/>
          </a:xfrm>
          <a:prstGeom prst="rect">
            <a:avLst/>
          </a:prstGeom>
          <a:noFill/>
          <a:ln>
            <a:noFill/>
          </a:ln>
        </p:spPr>
        <p:txBody>
          <a:bodyPr spcFirstLastPara="1" wrap="square" lIns="91400" tIns="45700" rIns="9140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2" name="Google Shape;1052;p3"/>
          <p:cNvSpPr txBox="1">
            <a:spLocks noGrp="1"/>
          </p:cNvSpPr>
          <p:nvPr>
            <p:ph type="sldNum" idx="12"/>
          </p:nvPr>
        </p:nvSpPr>
        <p:spPr>
          <a:xfrm>
            <a:off x="4648200" y="8991600"/>
            <a:ext cx="3146700" cy="609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500">
                <a:solidFill>
                  <a:schemeClr val="dk1"/>
                </a:solidFill>
                <a:latin typeface="Cambria"/>
                <a:ea typeface="Cambria"/>
                <a:cs typeface="Cambria"/>
                <a:sym typeface="Cambria"/>
              </a:defRPr>
            </a:lvl1pPr>
            <a:lvl2pPr marL="0" marR="0" lvl="1" indent="0" algn="l" rtl="0">
              <a:spcBef>
                <a:spcPts val="0"/>
              </a:spcBef>
              <a:buNone/>
              <a:defRPr sz="2500">
                <a:solidFill>
                  <a:schemeClr val="dk1"/>
                </a:solidFill>
                <a:latin typeface="Cambria"/>
                <a:ea typeface="Cambria"/>
                <a:cs typeface="Cambria"/>
                <a:sym typeface="Cambria"/>
              </a:defRPr>
            </a:lvl2pPr>
            <a:lvl3pPr marL="0" marR="0" lvl="2" indent="0" algn="l" rtl="0">
              <a:spcBef>
                <a:spcPts val="0"/>
              </a:spcBef>
              <a:buNone/>
              <a:defRPr sz="2500">
                <a:solidFill>
                  <a:schemeClr val="dk1"/>
                </a:solidFill>
                <a:latin typeface="Cambria"/>
                <a:ea typeface="Cambria"/>
                <a:cs typeface="Cambria"/>
                <a:sym typeface="Cambria"/>
              </a:defRPr>
            </a:lvl3pPr>
            <a:lvl4pPr marL="0" marR="0" lvl="3" indent="0" algn="l" rtl="0">
              <a:spcBef>
                <a:spcPts val="0"/>
              </a:spcBef>
              <a:buNone/>
              <a:defRPr sz="2500">
                <a:solidFill>
                  <a:schemeClr val="dk1"/>
                </a:solidFill>
                <a:latin typeface="Cambria"/>
                <a:ea typeface="Cambria"/>
                <a:cs typeface="Cambria"/>
                <a:sym typeface="Cambria"/>
              </a:defRPr>
            </a:lvl4pPr>
            <a:lvl5pPr marL="0" marR="0" lvl="4" indent="0" algn="l" rtl="0">
              <a:spcBef>
                <a:spcPts val="0"/>
              </a:spcBef>
              <a:buNone/>
              <a:defRPr sz="2500">
                <a:solidFill>
                  <a:schemeClr val="dk1"/>
                </a:solidFill>
                <a:latin typeface="Cambria"/>
                <a:ea typeface="Cambria"/>
                <a:cs typeface="Cambria"/>
                <a:sym typeface="Cambria"/>
              </a:defRPr>
            </a:lvl5pPr>
            <a:lvl6pPr marL="0" marR="0" lvl="5" indent="0" algn="l" rtl="0">
              <a:spcBef>
                <a:spcPts val="0"/>
              </a:spcBef>
              <a:buNone/>
              <a:defRPr sz="2500">
                <a:solidFill>
                  <a:schemeClr val="dk1"/>
                </a:solidFill>
                <a:latin typeface="Cambria"/>
                <a:ea typeface="Cambria"/>
                <a:cs typeface="Cambria"/>
                <a:sym typeface="Cambria"/>
              </a:defRPr>
            </a:lvl6pPr>
            <a:lvl7pPr marL="0" marR="0" lvl="6" indent="0" algn="l" rtl="0">
              <a:spcBef>
                <a:spcPts val="0"/>
              </a:spcBef>
              <a:buNone/>
              <a:defRPr sz="2500">
                <a:solidFill>
                  <a:schemeClr val="dk1"/>
                </a:solidFill>
                <a:latin typeface="Cambria"/>
                <a:ea typeface="Cambria"/>
                <a:cs typeface="Cambria"/>
                <a:sym typeface="Cambria"/>
              </a:defRPr>
            </a:lvl7pPr>
            <a:lvl8pPr marL="0" marR="0" lvl="7" indent="0" algn="l" rtl="0">
              <a:spcBef>
                <a:spcPts val="0"/>
              </a:spcBef>
              <a:buNone/>
              <a:defRPr sz="2500">
                <a:solidFill>
                  <a:schemeClr val="dk1"/>
                </a:solidFill>
                <a:latin typeface="Cambria"/>
                <a:ea typeface="Cambria"/>
                <a:cs typeface="Cambria"/>
                <a:sym typeface="Cambria"/>
              </a:defRPr>
            </a:lvl8pPr>
            <a:lvl9pPr marL="0" marR="0" lvl="8" indent="0" algn="l" rtl="0">
              <a:spcBef>
                <a:spcPts val="0"/>
              </a:spcBef>
              <a:buNone/>
              <a:defRPr sz="2500">
                <a:solidFill>
                  <a:schemeClr val="dk1"/>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3"/>
        <p:cNvGrpSpPr/>
        <p:nvPr/>
      </p:nvGrpSpPr>
      <p:grpSpPr>
        <a:xfrm>
          <a:off x="0" y="0"/>
          <a:ext cx="0" cy="0"/>
          <a:chOff x="0" y="0"/>
          <a:chExt cx="0" cy="0"/>
        </a:xfrm>
      </p:grpSpPr>
      <p:sp>
        <p:nvSpPr>
          <p:cNvPr id="1054" name="Google Shape;1054;p4"/>
          <p:cNvSpPr txBox="1">
            <a:spLocks noGrp="1"/>
          </p:cNvSpPr>
          <p:nvPr>
            <p:ph type="title"/>
          </p:nvPr>
        </p:nvSpPr>
        <p:spPr>
          <a:xfrm>
            <a:off x="220940" y="228600"/>
            <a:ext cx="10142400" cy="1232400"/>
          </a:xfrm>
          <a:prstGeom prst="rect">
            <a:avLst/>
          </a:prstGeom>
          <a:noFill/>
          <a:ln>
            <a:noFill/>
          </a:ln>
        </p:spPr>
        <p:txBody>
          <a:bodyPr spcFirstLastPara="1" wrap="square" lIns="127950" tIns="63975" rIns="127950" bIns="63975" anchor="ctr" anchorCtr="0">
            <a:normAutofit/>
          </a:bodyPr>
          <a:lstStyle>
            <a:lvl1pPr lvl="0" algn="l" rtl="0">
              <a:lnSpc>
                <a:spcPct val="90000"/>
              </a:lnSpc>
              <a:spcBef>
                <a:spcPts val="0"/>
              </a:spcBef>
              <a:spcAft>
                <a:spcPts val="0"/>
              </a:spcAft>
              <a:buClr>
                <a:srgbClr val="FF33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5" name="Google Shape;1055;p4"/>
          <p:cNvSpPr txBox="1">
            <a:spLocks noGrp="1"/>
          </p:cNvSpPr>
          <p:nvPr>
            <p:ph type="body" idx="1"/>
          </p:nvPr>
        </p:nvSpPr>
        <p:spPr>
          <a:xfrm>
            <a:off x="880111" y="2555875"/>
            <a:ext cx="5440800" cy="6091800"/>
          </a:xfrm>
          <a:prstGeom prst="rect">
            <a:avLst/>
          </a:prstGeom>
          <a:noFill/>
          <a:ln>
            <a:noFill/>
          </a:ln>
        </p:spPr>
        <p:txBody>
          <a:bodyPr spcFirstLastPara="1" wrap="square" lIns="127950" tIns="63975" rIns="127950" bIns="63975" anchor="t" anchorCtr="0">
            <a:normAutofit/>
          </a:bodyPr>
          <a:lstStyle>
            <a:lvl1pPr marL="457200" lvl="0" indent="-342900" algn="l" rtl="0">
              <a:lnSpc>
                <a:spcPct val="120000"/>
              </a:lnSpc>
              <a:spcBef>
                <a:spcPts val="1400"/>
              </a:spcBef>
              <a:spcAft>
                <a:spcPts val="0"/>
              </a:spcAft>
              <a:buClr>
                <a:schemeClr val="dk1"/>
              </a:buClr>
              <a:buSzPts val="1800"/>
              <a:buChar char="•"/>
              <a:defRPr/>
            </a:lvl1pPr>
            <a:lvl2pPr marL="914400" lvl="1" indent="-342900" algn="l" rtl="0">
              <a:lnSpc>
                <a:spcPct val="120000"/>
              </a:lnSpc>
              <a:spcBef>
                <a:spcPts val="700"/>
              </a:spcBef>
              <a:spcAft>
                <a:spcPts val="0"/>
              </a:spcAft>
              <a:buClr>
                <a:schemeClr val="dk1"/>
              </a:buClr>
              <a:buSzPts val="1800"/>
              <a:buChar char="•"/>
              <a:defRPr/>
            </a:lvl2pPr>
            <a:lvl3pPr marL="1371600" lvl="2" indent="-342900" algn="l" rtl="0">
              <a:lnSpc>
                <a:spcPct val="120000"/>
              </a:lnSpc>
              <a:spcBef>
                <a:spcPts val="700"/>
              </a:spcBef>
              <a:spcAft>
                <a:spcPts val="0"/>
              </a:spcAft>
              <a:buClr>
                <a:schemeClr val="dk1"/>
              </a:buClr>
              <a:buSzPts val="1800"/>
              <a:buChar char="•"/>
              <a:defRPr/>
            </a:lvl3pPr>
            <a:lvl4pPr marL="1828800" lvl="3" indent="-342900" algn="l" rtl="0">
              <a:lnSpc>
                <a:spcPct val="120000"/>
              </a:lnSpc>
              <a:spcBef>
                <a:spcPts val="700"/>
              </a:spcBef>
              <a:spcAft>
                <a:spcPts val="0"/>
              </a:spcAft>
              <a:buClr>
                <a:schemeClr val="dk1"/>
              </a:buClr>
              <a:buSzPts val="1800"/>
              <a:buChar char="•"/>
              <a:defRPr/>
            </a:lvl4pPr>
            <a:lvl5pPr marL="2286000" lvl="4" indent="-342900" algn="l" rtl="0">
              <a:lnSpc>
                <a:spcPct val="120000"/>
              </a:lnSpc>
              <a:spcBef>
                <a:spcPts val="700"/>
              </a:spcBef>
              <a:spcAft>
                <a:spcPts val="0"/>
              </a:spcAft>
              <a:buClr>
                <a:schemeClr val="dk1"/>
              </a:buClr>
              <a:buSzPts val="1800"/>
              <a:buChar char="•"/>
              <a:defRPr/>
            </a:lvl5pPr>
            <a:lvl6pPr marL="2743200" lvl="5" indent="-342900" algn="l" rtl="0">
              <a:lnSpc>
                <a:spcPct val="90000"/>
              </a:lnSpc>
              <a:spcBef>
                <a:spcPts val="700"/>
              </a:spcBef>
              <a:spcAft>
                <a:spcPts val="0"/>
              </a:spcAft>
              <a:buClr>
                <a:schemeClr val="dk1"/>
              </a:buClr>
              <a:buSzPts val="1800"/>
              <a:buChar char="•"/>
              <a:defRPr/>
            </a:lvl6pPr>
            <a:lvl7pPr marL="3200400" lvl="6" indent="-342900" algn="l" rtl="0">
              <a:lnSpc>
                <a:spcPct val="90000"/>
              </a:lnSpc>
              <a:spcBef>
                <a:spcPts val="700"/>
              </a:spcBef>
              <a:spcAft>
                <a:spcPts val="0"/>
              </a:spcAft>
              <a:buClr>
                <a:schemeClr val="dk1"/>
              </a:buClr>
              <a:buSzPts val="1800"/>
              <a:buChar char="•"/>
              <a:defRPr/>
            </a:lvl7pPr>
            <a:lvl8pPr marL="3657600" lvl="7" indent="-342900" algn="l" rtl="0">
              <a:lnSpc>
                <a:spcPct val="90000"/>
              </a:lnSpc>
              <a:spcBef>
                <a:spcPts val="700"/>
              </a:spcBef>
              <a:spcAft>
                <a:spcPts val="0"/>
              </a:spcAft>
              <a:buClr>
                <a:schemeClr val="dk1"/>
              </a:buClr>
              <a:buSzPts val="1800"/>
              <a:buChar char="•"/>
              <a:defRPr/>
            </a:lvl8pPr>
            <a:lvl9pPr marL="4114800" lvl="8" indent="-342900" algn="l" rtl="0">
              <a:lnSpc>
                <a:spcPct val="90000"/>
              </a:lnSpc>
              <a:spcBef>
                <a:spcPts val="700"/>
              </a:spcBef>
              <a:spcAft>
                <a:spcPts val="0"/>
              </a:spcAft>
              <a:buClr>
                <a:schemeClr val="dk1"/>
              </a:buClr>
              <a:buSzPts val="1800"/>
              <a:buChar char="•"/>
              <a:defRPr/>
            </a:lvl9pPr>
          </a:lstStyle>
          <a:p>
            <a:endParaRPr/>
          </a:p>
        </p:txBody>
      </p:sp>
      <p:sp>
        <p:nvSpPr>
          <p:cNvPr id="1056" name="Google Shape;1056;p4"/>
          <p:cNvSpPr txBox="1">
            <a:spLocks noGrp="1"/>
          </p:cNvSpPr>
          <p:nvPr>
            <p:ph type="body" idx="2"/>
          </p:nvPr>
        </p:nvSpPr>
        <p:spPr>
          <a:xfrm>
            <a:off x="6480811" y="2555875"/>
            <a:ext cx="5440800" cy="6091800"/>
          </a:xfrm>
          <a:prstGeom prst="rect">
            <a:avLst/>
          </a:prstGeom>
          <a:noFill/>
          <a:ln>
            <a:noFill/>
          </a:ln>
        </p:spPr>
        <p:txBody>
          <a:bodyPr spcFirstLastPara="1" wrap="square" lIns="127950" tIns="63975" rIns="127950" bIns="63975" anchor="t" anchorCtr="0">
            <a:normAutofit/>
          </a:bodyPr>
          <a:lstStyle>
            <a:lvl1pPr marL="457200" lvl="0" indent="-342900" algn="l" rtl="0">
              <a:lnSpc>
                <a:spcPct val="120000"/>
              </a:lnSpc>
              <a:spcBef>
                <a:spcPts val="1400"/>
              </a:spcBef>
              <a:spcAft>
                <a:spcPts val="0"/>
              </a:spcAft>
              <a:buClr>
                <a:schemeClr val="dk1"/>
              </a:buClr>
              <a:buSzPts val="1800"/>
              <a:buChar char="•"/>
              <a:defRPr/>
            </a:lvl1pPr>
            <a:lvl2pPr marL="914400" lvl="1" indent="-342900" algn="l" rtl="0">
              <a:lnSpc>
                <a:spcPct val="120000"/>
              </a:lnSpc>
              <a:spcBef>
                <a:spcPts val="700"/>
              </a:spcBef>
              <a:spcAft>
                <a:spcPts val="0"/>
              </a:spcAft>
              <a:buClr>
                <a:schemeClr val="dk1"/>
              </a:buClr>
              <a:buSzPts val="1800"/>
              <a:buChar char="•"/>
              <a:defRPr/>
            </a:lvl2pPr>
            <a:lvl3pPr marL="1371600" lvl="2" indent="-342900" algn="l" rtl="0">
              <a:lnSpc>
                <a:spcPct val="120000"/>
              </a:lnSpc>
              <a:spcBef>
                <a:spcPts val="700"/>
              </a:spcBef>
              <a:spcAft>
                <a:spcPts val="0"/>
              </a:spcAft>
              <a:buClr>
                <a:schemeClr val="dk1"/>
              </a:buClr>
              <a:buSzPts val="1800"/>
              <a:buChar char="•"/>
              <a:defRPr/>
            </a:lvl3pPr>
            <a:lvl4pPr marL="1828800" lvl="3" indent="-342900" algn="l" rtl="0">
              <a:lnSpc>
                <a:spcPct val="120000"/>
              </a:lnSpc>
              <a:spcBef>
                <a:spcPts val="700"/>
              </a:spcBef>
              <a:spcAft>
                <a:spcPts val="0"/>
              </a:spcAft>
              <a:buClr>
                <a:schemeClr val="dk1"/>
              </a:buClr>
              <a:buSzPts val="1800"/>
              <a:buChar char="•"/>
              <a:defRPr/>
            </a:lvl4pPr>
            <a:lvl5pPr marL="2286000" lvl="4" indent="-342900" algn="l" rtl="0">
              <a:lnSpc>
                <a:spcPct val="120000"/>
              </a:lnSpc>
              <a:spcBef>
                <a:spcPts val="700"/>
              </a:spcBef>
              <a:spcAft>
                <a:spcPts val="0"/>
              </a:spcAft>
              <a:buClr>
                <a:schemeClr val="dk1"/>
              </a:buClr>
              <a:buSzPts val="1800"/>
              <a:buChar char="•"/>
              <a:defRPr/>
            </a:lvl5pPr>
            <a:lvl6pPr marL="2743200" lvl="5" indent="-342900" algn="l" rtl="0">
              <a:lnSpc>
                <a:spcPct val="90000"/>
              </a:lnSpc>
              <a:spcBef>
                <a:spcPts val="700"/>
              </a:spcBef>
              <a:spcAft>
                <a:spcPts val="0"/>
              </a:spcAft>
              <a:buClr>
                <a:schemeClr val="dk1"/>
              </a:buClr>
              <a:buSzPts val="1800"/>
              <a:buChar char="•"/>
              <a:defRPr/>
            </a:lvl6pPr>
            <a:lvl7pPr marL="3200400" lvl="6" indent="-342900" algn="l" rtl="0">
              <a:lnSpc>
                <a:spcPct val="90000"/>
              </a:lnSpc>
              <a:spcBef>
                <a:spcPts val="700"/>
              </a:spcBef>
              <a:spcAft>
                <a:spcPts val="0"/>
              </a:spcAft>
              <a:buClr>
                <a:schemeClr val="dk1"/>
              </a:buClr>
              <a:buSzPts val="1800"/>
              <a:buChar char="•"/>
              <a:defRPr/>
            </a:lvl7pPr>
            <a:lvl8pPr marL="3657600" lvl="7" indent="-342900" algn="l" rtl="0">
              <a:lnSpc>
                <a:spcPct val="90000"/>
              </a:lnSpc>
              <a:spcBef>
                <a:spcPts val="700"/>
              </a:spcBef>
              <a:spcAft>
                <a:spcPts val="0"/>
              </a:spcAft>
              <a:buClr>
                <a:schemeClr val="dk1"/>
              </a:buClr>
              <a:buSzPts val="1800"/>
              <a:buChar char="•"/>
              <a:defRPr/>
            </a:lvl8pPr>
            <a:lvl9pPr marL="4114800" lvl="8" indent="-342900" algn="l" rtl="0">
              <a:lnSpc>
                <a:spcPct val="90000"/>
              </a:lnSpc>
              <a:spcBef>
                <a:spcPts val="700"/>
              </a:spcBef>
              <a:spcAft>
                <a:spcPts val="0"/>
              </a:spcAft>
              <a:buClr>
                <a:schemeClr val="dk1"/>
              </a:buClr>
              <a:buSzPts val="1800"/>
              <a:buChar char="•"/>
              <a:defRPr/>
            </a:lvl9pPr>
          </a:lstStyle>
          <a:p>
            <a:endParaRPr/>
          </a:p>
        </p:txBody>
      </p:sp>
      <p:sp>
        <p:nvSpPr>
          <p:cNvPr id="1057" name="Google Shape;1057;p4"/>
          <p:cNvSpPr txBox="1">
            <a:spLocks noGrp="1"/>
          </p:cNvSpPr>
          <p:nvPr>
            <p:ph type="dt" idx="10"/>
          </p:nvPr>
        </p:nvSpPr>
        <p:spPr>
          <a:xfrm>
            <a:off x="880111" y="9137698"/>
            <a:ext cx="2880300" cy="360600"/>
          </a:xfrm>
          <a:prstGeom prst="rect">
            <a:avLst/>
          </a:prstGeom>
          <a:noFill/>
          <a:ln>
            <a:noFill/>
          </a:ln>
        </p:spPr>
        <p:txBody>
          <a:bodyPr spcFirstLastPara="1" wrap="square" lIns="91400" tIns="45700" rIns="91400" bIns="45700" anchor="t" anchorCtr="0">
            <a:noAutofit/>
          </a:bodyPr>
          <a:lstStyle>
            <a:lvl1pPr marR="0" lvl="0" algn="l" rtl="0">
              <a:spcBef>
                <a:spcPts val="0"/>
              </a:spcBef>
              <a:spcAft>
                <a:spcPts val="0"/>
              </a:spcAft>
              <a:buSzPts val="1400"/>
              <a:buNone/>
              <a:defRPr sz="2500">
                <a:solidFill>
                  <a:schemeClr val="dk1"/>
                </a:solidFill>
                <a:latin typeface="Cambria"/>
                <a:ea typeface="Cambria"/>
                <a:cs typeface="Cambria"/>
                <a:sym typeface="Cambria"/>
              </a:defRPr>
            </a:lvl1pPr>
            <a:lvl2pPr marR="0" lvl="1"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9pPr>
          </a:lstStyle>
          <a:p>
            <a:endParaRPr/>
          </a:p>
        </p:txBody>
      </p:sp>
      <p:sp>
        <p:nvSpPr>
          <p:cNvPr id="1058" name="Google Shape;1058;p4"/>
          <p:cNvSpPr txBox="1">
            <a:spLocks noGrp="1"/>
          </p:cNvSpPr>
          <p:nvPr>
            <p:ph type="ftr" idx="11"/>
          </p:nvPr>
        </p:nvSpPr>
        <p:spPr>
          <a:xfrm>
            <a:off x="4240533" y="9137698"/>
            <a:ext cx="4320600" cy="360600"/>
          </a:xfrm>
          <a:prstGeom prst="rect">
            <a:avLst/>
          </a:prstGeom>
          <a:noFill/>
          <a:ln>
            <a:noFill/>
          </a:ln>
        </p:spPr>
        <p:txBody>
          <a:bodyPr spcFirstLastPara="1" wrap="square" lIns="91400" tIns="45700" rIns="9140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9" name="Google Shape;1059;p4"/>
          <p:cNvSpPr txBox="1">
            <a:spLocks noGrp="1"/>
          </p:cNvSpPr>
          <p:nvPr>
            <p:ph type="sldNum" idx="12"/>
          </p:nvPr>
        </p:nvSpPr>
        <p:spPr>
          <a:xfrm>
            <a:off x="4648200" y="8991600"/>
            <a:ext cx="3146700" cy="609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500">
                <a:solidFill>
                  <a:schemeClr val="dk1"/>
                </a:solidFill>
                <a:latin typeface="Cambria"/>
                <a:ea typeface="Cambria"/>
                <a:cs typeface="Cambria"/>
                <a:sym typeface="Cambria"/>
              </a:defRPr>
            </a:lvl1pPr>
            <a:lvl2pPr marL="0" marR="0" lvl="1" indent="0" algn="l" rtl="0">
              <a:spcBef>
                <a:spcPts val="0"/>
              </a:spcBef>
              <a:buNone/>
              <a:defRPr sz="2500">
                <a:solidFill>
                  <a:schemeClr val="dk1"/>
                </a:solidFill>
                <a:latin typeface="Cambria"/>
                <a:ea typeface="Cambria"/>
                <a:cs typeface="Cambria"/>
                <a:sym typeface="Cambria"/>
              </a:defRPr>
            </a:lvl2pPr>
            <a:lvl3pPr marL="0" marR="0" lvl="2" indent="0" algn="l" rtl="0">
              <a:spcBef>
                <a:spcPts val="0"/>
              </a:spcBef>
              <a:buNone/>
              <a:defRPr sz="2500">
                <a:solidFill>
                  <a:schemeClr val="dk1"/>
                </a:solidFill>
                <a:latin typeface="Cambria"/>
                <a:ea typeface="Cambria"/>
                <a:cs typeface="Cambria"/>
                <a:sym typeface="Cambria"/>
              </a:defRPr>
            </a:lvl3pPr>
            <a:lvl4pPr marL="0" marR="0" lvl="3" indent="0" algn="l" rtl="0">
              <a:spcBef>
                <a:spcPts val="0"/>
              </a:spcBef>
              <a:buNone/>
              <a:defRPr sz="2500">
                <a:solidFill>
                  <a:schemeClr val="dk1"/>
                </a:solidFill>
                <a:latin typeface="Cambria"/>
                <a:ea typeface="Cambria"/>
                <a:cs typeface="Cambria"/>
                <a:sym typeface="Cambria"/>
              </a:defRPr>
            </a:lvl4pPr>
            <a:lvl5pPr marL="0" marR="0" lvl="4" indent="0" algn="l" rtl="0">
              <a:spcBef>
                <a:spcPts val="0"/>
              </a:spcBef>
              <a:buNone/>
              <a:defRPr sz="2500">
                <a:solidFill>
                  <a:schemeClr val="dk1"/>
                </a:solidFill>
                <a:latin typeface="Cambria"/>
                <a:ea typeface="Cambria"/>
                <a:cs typeface="Cambria"/>
                <a:sym typeface="Cambria"/>
              </a:defRPr>
            </a:lvl5pPr>
            <a:lvl6pPr marL="0" marR="0" lvl="5" indent="0" algn="l" rtl="0">
              <a:spcBef>
                <a:spcPts val="0"/>
              </a:spcBef>
              <a:buNone/>
              <a:defRPr sz="2500">
                <a:solidFill>
                  <a:schemeClr val="dk1"/>
                </a:solidFill>
                <a:latin typeface="Cambria"/>
                <a:ea typeface="Cambria"/>
                <a:cs typeface="Cambria"/>
                <a:sym typeface="Cambria"/>
              </a:defRPr>
            </a:lvl6pPr>
            <a:lvl7pPr marL="0" marR="0" lvl="6" indent="0" algn="l" rtl="0">
              <a:spcBef>
                <a:spcPts val="0"/>
              </a:spcBef>
              <a:buNone/>
              <a:defRPr sz="2500">
                <a:solidFill>
                  <a:schemeClr val="dk1"/>
                </a:solidFill>
                <a:latin typeface="Cambria"/>
                <a:ea typeface="Cambria"/>
                <a:cs typeface="Cambria"/>
                <a:sym typeface="Cambria"/>
              </a:defRPr>
            </a:lvl7pPr>
            <a:lvl8pPr marL="0" marR="0" lvl="7" indent="0" algn="l" rtl="0">
              <a:spcBef>
                <a:spcPts val="0"/>
              </a:spcBef>
              <a:buNone/>
              <a:defRPr sz="2500">
                <a:solidFill>
                  <a:schemeClr val="dk1"/>
                </a:solidFill>
                <a:latin typeface="Cambria"/>
                <a:ea typeface="Cambria"/>
                <a:cs typeface="Cambria"/>
                <a:sym typeface="Cambria"/>
              </a:defRPr>
            </a:lvl8pPr>
            <a:lvl9pPr marL="0" marR="0" lvl="8" indent="0" algn="l" rtl="0">
              <a:spcBef>
                <a:spcPts val="0"/>
              </a:spcBef>
              <a:buNone/>
              <a:defRPr sz="2500">
                <a:solidFill>
                  <a:schemeClr val="dk1"/>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0"/>
        <p:cNvGrpSpPr/>
        <p:nvPr/>
      </p:nvGrpSpPr>
      <p:grpSpPr>
        <a:xfrm>
          <a:off x="0" y="0"/>
          <a:ext cx="0" cy="0"/>
          <a:chOff x="0" y="0"/>
          <a:chExt cx="0" cy="0"/>
        </a:xfrm>
      </p:grpSpPr>
      <p:sp>
        <p:nvSpPr>
          <p:cNvPr id="1061" name="Google Shape;1061;p5"/>
          <p:cNvSpPr txBox="1">
            <a:spLocks noGrp="1"/>
          </p:cNvSpPr>
          <p:nvPr>
            <p:ph type="title"/>
          </p:nvPr>
        </p:nvSpPr>
        <p:spPr>
          <a:xfrm>
            <a:off x="220940" y="228600"/>
            <a:ext cx="10142400" cy="1232400"/>
          </a:xfrm>
          <a:prstGeom prst="rect">
            <a:avLst/>
          </a:prstGeom>
          <a:noFill/>
          <a:ln>
            <a:noFill/>
          </a:ln>
        </p:spPr>
        <p:txBody>
          <a:bodyPr spcFirstLastPara="1" wrap="square" lIns="127950" tIns="63975" rIns="127950" bIns="63975" anchor="ctr" anchorCtr="0">
            <a:normAutofit/>
          </a:bodyPr>
          <a:lstStyle>
            <a:lvl1pPr lvl="0" algn="l" rtl="0">
              <a:lnSpc>
                <a:spcPct val="90000"/>
              </a:lnSpc>
              <a:spcBef>
                <a:spcPts val="0"/>
              </a:spcBef>
              <a:spcAft>
                <a:spcPts val="0"/>
              </a:spcAft>
              <a:buClr>
                <a:srgbClr val="FF33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2" name="Google Shape;1062;p5"/>
          <p:cNvSpPr txBox="1">
            <a:spLocks noGrp="1"/>
          </p:cNvSpPr>
          <p:nvPr>
            <p:ph type="sldNum" idx="12"/>
          </p:nvPr>
        </p:nvSpPr>
        <p:spPr>
          <a:xfrm>
            <a:off x="4648200" y="8991600"/>
            <a:ext cx="3146700" cy="609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500">
                <a:solidFill>
                  <a:schemeClr val="dk1"/>
                </a:solidFill>
                <a:latin typeface="Cambria"/>
                <a:ea typeface="Cambria"/>
                <a:cs typeface="Cambria"/>
                <a:sym typeface="Cambria"/>
              </a:defRPr>
            </a:lvl1pPr>
            <a:lvl2pPr marL="0" marR="0" lvl="1" indent="0" algn="l" rtl="0">
              <a:spcBef>
                <a:spcPts val="0"/>
              </a:spcBef>
              <a:buNone/>
              <a:defRPr sz="2500">
                <a:solidFill>
                  <a:schemeClr val="dk1"/>
                </a:solidFill>
                <a:latin typeface="Cambria"/>
                <a:ea typeface="Cambria"/>
                <a:cs typeface="Cambria"/>
                <a:sym typeface="Cambria"/>
              </a:defRPr>
            </a:lvl2pPr>
            <a:lvl3pPr marL="0" marR="0" lvl="2" indent="0" algn="l" rtl="0">
              <a:spcBef>
                <a:spcPts val="0"/>
              </a:spcBef>
              <a:buNone/>
              <a:defRPr sz="2500">
                <a:solidFill>
                  <a:schemeClr val="dk1"/>
                </a:solidFill>
                <a:latin typeface="Cambria"/>
                <a:ea typeface="Cambria"/>
                <a:cs typeface="Cambria"/>
                <a:sym typeface="Cambria"/>
              </a:defRPr>
            </a:lvl3pPr>
            <a:lvl4pPr marL="0" marR="0" lvl="3" indent="0" algn="l" rtl="0">
              <a:spcBef>
                <a:spcPts val="0"/>
              </a:spcBef>
              <a:buNone/>
              <a:defRPr sz="2500">
                <a:solidFill>
                  <a:schemeClr val="dk1"/>
                </a:solidFill>
                <a:latin typeface="Cambria"/>
                <a:ea typeface="Cambria"/>
                <a:cs typeface="Cambria"/>
                <a:sym typeface="Cambria"/>
              </a:defRPr>
            </a:lvl4pPr>
            <a:lvl5pPr marL="0" marR="0" lvl="4" indent="0" algn="l" rtl="0">
              <a:spcBef>
                <a:spcPts val="0"/>
              </a:spcBef>
              <a:buNone/>
              <a:defRPr sz="2500">
                <a:solidFill>
                  <a:schemeClr val="dk1"/>
                </a:solidFill>
                <a:latin typeface="Cambria"/>
                <a:ea typeface="Cambria"/>
                <a:cs typeface="Cambria"/>
                <a:sym typeface="Cambria"/>
              </a:defRPr>
            </a:lvl5pPr>
            <a:lvl6pPr marL="0" marR="0" lvl="5" indent="0" algn="l" rtl="0">
              <a:spcBef>
                <a:spcPts val="0"/>
              </a:spcBef>
              <a:buNone/>
              <a:defRPr sz="2500">
                <a:solidFill>
                  <a:schemeClr val="dk1"/>
                </a:solidFill>
                <a:latin typeface="Cambria"/>
                <a:ea typeface="Cambria"/>
                <a:cs typeface="Cambria"/>
                <a:sym typeface="Cambria"/>
              </a:defRPr>
            </a:lvl6pPr>
            <a:lvl7pPr marL="0" marR="0" lvl="6" indent="0" algn="l" rtl="0">
              <a:spcBef>
                <a:spcPts val="0"/>
              </a:spcBef>
              <a:buNone/>
              <a:defRPr sz="2500">
                <a:solidFill>
                  <a:schemeClr val="dk1"/>
                </a:solidFill>
                <a:latin typeface="Cambria"/>
                <a:ea typeface="Cambria"/>
                <a:cs typeface="Cambria"/>
                <a:sym typeface="Cambria"/>
              </a:defRPr>
            </a:lvl7pPr>
            <a:lvl8pPr marL="0" marR="0" lvl="7" indent="0" algn="l" rtl="0">
              <a:spcBef>
                <a:spcPts val="0"/>
              </a:spcBef>
              <a:buNone/>
              <a:defRPr sz="2500">
                <a:solidFill>
                  <a:schemeClr val="dk1"/>
                </a:solidFill>
                <a:latin typeface="Cambria"/>
                <a:ea typeface="Cambria"/>
                <a:cs typeface="Cambria"/>
                <a:sym typeface="Cambria"/>
              </a:defRPr>
            </a:lvl8pPr>
            <a:lvl9pPr marL="0" marR="0" lvl="8" indent="0" algn="l" rtl="0">
              <a:spcBef>
                <a:spcPts val="0"/>
              </a:spcBef>
              <a:buNone/>
              <a:defRPr sz="2500">
                <a:solidFill>
                  <a:schemeClr val="dk1"/>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63"/>
        <p:cNvGrpSpPr/>
        <p:nvPr/>
      </p:nvGrpSpPr>
      <p:grpSpPr>
        <a:xfrm>
          <a:off x="0" y="0"/>
          <a:ext cx="0" cy="0"/>
          <a:chOff x="0" y="0"/>
          <a:chExt cx="0" cy="0"/>
        </a:xfrm>
      </p:grpSpPr>
      <p:sp>
        <p:nvSpPr>
          <p:cNvPr id="1064" name="Google Shape;1064;p6"/>
          <p:cNvSpPr txBox="1">
            <a:spLocks noGrp="1"/>
          </p:cNvSpPr>
          <p:nvPr>
            <p:ph type="body" idx="1"/>
          </p:nvPr>
        </p:nvSpPr>
        <p:spPr>
          <a:xfrm>
            <a:off x="617220" y="1828800"/>
            <a:ext cx="11041500" cy="6400800"/>
          </a:xfrm>
          <a:prstGeom prst="rect">
            <a:avLst/>
          </a:prstGeom>
          <a:noFill/>
          <a:ln>
            <a:noFill/>
          </a:ln>
        </p:spPr>
        <p:txBody>
          <a:bodyPr spcFirstLastPara="1" wrap="square" lIns="127950" tIns="63975" rIns="127950" bIns="63975" anchor="t" anchorCtr="0">
            <a:normAutofit/>
          </a:bodyPr>
          <a:lstStyle>
            <a:lvl1pPr marL="457200" lvl="0" indent="-342900" algn="l" rtl="0">
              <a:lnSpc>
                <a:spcPct val="120000"/>
              </a:lnSpc>
              <a:spcBef>
                <a:spcPts val="1400"/>
              </a:spcBef>
              <a:spcAft>
                <a:spcPts val="0"/>
              </a:spcAft>
              <a:buClr>
                <a:schemeClr val="dk1"/>
              </a:buClr>
              <a:buSzPts val="1800"/>
              <a:buChar char="•"/>
              <a:defRPr/>
            </a:lvl1pPr>
            <a:lvl2pPr marL="914400" lvl="1" indent="-342900" algn="l" rtl="0">
              <a:lnSpc>
                <a:spcPct val="120000"/>
              </a:lnSpc>
              <a:spcBef>
                <a:spcPts val="700"/>
              </a:spcBef>
              <a:spcAft>
                <a:spcPts val="0"/>
              </a:spcAft>
              <a:buClr>
                <a:schemeClr val="dk1"/>
              </a:buClr>
              <a:buSzPts val="1800"/>
              <a:buChar char="•"/>
              <a:defRPr/>
            </a:lvl2pPr>
            <a:lvl3pPr marL="1371600" lvl="2" indent="-342900" algn="l" rtl="0">
              <a:lnSpc>
                <a:spcPct val="120000"/>
              </a:lnSpc>
              <a:spcBef>
                <a:spcPts val="700"/>
              </a:spcBef>
              <a:spcAft>
                <a:spcPts val="0"/>
              </a:spcAft>
              <a:buClr>
                <a:schemeClr val="dk1"/>
              </a:buClr>
              <a:buSzPts val="1800"/>
              <a:buChar char="•"/>
              <a:defRPr/>
            </a:lvl3pPr>
            <a:lvl4pPr marL="1828800" lvl="3" indent="-342900" algn="l" rtl="0">
              <a:lnSpc>
                <a:spcPct val="120000"/>
              </a:lnSpc>
              <a:spcBef>
                <a:spcPts val="700"/>
              </a:spcBef>
              <a:spcAft>
                <a:spcPts val="0"/>
              </a:spcAft>
              <a:buClr>
                <a:schemeClr val="dk1"/>
              </a:buClr>
              <a:buSzPts val="1800"/>
              <a:buChar char="•"/>
              <a:defRPr/>
            </a:lvl4pPr>
            <a:lvl5pPr marL="2286000" lvl="4" indent="-342900" algn="l" rtl="0">
              <a:lnSpc>
                <a:spcPct val="120000"/>
              </a:lnSpc>
              <a:spcBef>
                <a:spcPts val="700"/>
              </a:spcBef>
              <a:spcAft>
                <a:spcPts val="0"/>
              </a:spcAft>
              <a:buClr>
                <a:schemeClr val="dk1"/>
              </a:buClr>
              <a:buSzPts val="1800"/>
              <a:buChar char="•"/>
              <a:defRPr/>
            </a:lvl5pPr>
            <a:lvl6pPr marL="2743200" lvl="5" indent="-342900" algn="l" rtl="0">
              <a:lnSpc>
                <a:spcPct val="90000"/>
              </a:lnSpc>
              <a:spcBef>
                <a:spcPts val="700"/>
              </a:spcBef>
              <a:spcAft>
                <a:spcPts val="0"/>
              </a:spcAft>
              <a:buClr>
                <a:schemeClr val="dk1"/>
              </a:buClr>
              <a:buSzPts val="1800"/>
              <a:buChar char="•"/>
              <a:defRPr/>
            </a:lvl6pPr>
            <a:lvl7pPr marL="3200400" lvl="6" indent="-342900" algn="l" rtl="0">
              <a:lnSpc>
                <a:spcPct val="90000"/>
              </a:lnSpc>
              <a:spcBef>
                <a:spcPts val="700"/>
              </a:spcBef>
              <a:spcAft>
                <a:spcPts val="0"/>
              </a:spcAft>
              <a:buClr>
                <a:schemeClr val="dk1"/>
              </a:buClr>
              <a:buSzPts val="1800"/>
              <a:buChar char="•"/>
              <a:defRPr/>
            </a:lvl7pPr>
            <a:lvl8pPr marL="3657600" lvl="7" indent="-342900" algn="l" rtl="0">
              <a:lnSpc>
                <a:spcPct val="90000"/>
              </a:lnSpc>
              <a:spcBef>
                <a:spcPts val="700"/>
              </a:spcBef>
              <a:spcAft>
                <a:spcPts val="0"/>
              </a:spcAft>
              <a:buClr>
                <a:schemeClr val="dk1"/>
              </a:buClr>
              <a:buSzPts val="1800"/>
              <a:buChar char="•"/>
              <a:defRPr/>
            </a:lvl8pPr>
            <a:lvl9pPr marL="4114800" lvl="8" indent="-342900" algn="l" rtl="0">
              <a:lnSpc>
                <a:spcPct val="90000"/>
              </a:lnSpc>
              <a:spcBef>
                <a:spcPts val="700"/>
              </a:spcBef>
              <a:spcAft>
                <a:spcPts val="0"/>
              </a:spcAft>
              <a:buClr>
                <a:schemeClr val="dk1"/>
              </a:buClr>
              <a:buSzPts val="1800"/>
              <a:buChar char="•"/>
              <a:defRPr/>
            </a:lvl9pPr>
          </a:lstStyle>
          <a:p>
            <a:endParaRPr/>
          </a:p>
        </p:txBody>
      </p:sp>
      <p:sp>
        <p:nvSpPr>
          <p:cNvPr id="1065" name="Google Shape;1065;p6"/>
          <p:cNvSpPr txBox="1">
            <a:spLocks noGrp="1"/>
          </p:cNvSpPr>
          <p:nvPr>
            <p:ph type="title"/>
          </p:nvPr>
        </p:nvSpPr>
        <p:spPr>
          <a:xfrm>
            <a:off x="220940" y="228600"/>
            <a:ext cx="10142400" cy="1232400"/>
          </a:xfrm>
          <a:prstGeom prst="rect">
            <a:avLst/>
          </a:prstGeom>
          <a:noFill/>
          <a:ln>
            <a:noFill/>
          </a:ln>
        </p:spPr>
        <p:txBody>
          <a:bodyPr spcFirstLastPara="1" wrap="square" lIns="127950" tIns="63975" rIns="127950" bIns="63975" anchor="ctr" anchorCtr="0">
            <a:normAutofit/>
          </a:bodyPr>
          <a:lstStyle>
            <a:lvl1pPr lvl="0" algn="l" rtl="0">
              <a:lnSpc>
                <a:spcPct val="90000"/>
              </a:lnSpc>
              <a:spcBef>
                <a:spcPts val="0"/>
              </a:spcBef>
              <a:spcAft>
                <a:spcPts val="0"/>
              </a:spcAft>
              <a:buClr>
                <a:srgbClr val="FF33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6" name="Google Shape;1066;p6"/>
          <p:cNvSpPr txBox="1">
            <a:spLocks noGrp="1"/>
          </p:cNvSpPr>
          <p:nvPr>
            <p:ph type="dt" idx="10"/>
          </p:nvPr>
        </p:nvSpPr>
        <p:spPr>
          <a:xfrm>
            <a:off x="880111" y="9137708"/>
            <a:ext cx="2880300" cy="360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500">
                <a:solidFill>
                  <a:schemeClr val="dk1"/>
                </a:solidFill>
                <a:latin typeface="Cambria"/>
                <a:ea typeface="Cambria"/>
                <a:cs typeface="Cambria"/>
                <a:sym typeface="Cambria"/>
              </a:defRPr>
            </a:lvl1pPr>
            <a:lvl2pPr marR="0" lvl="1"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9pPr>
          </a:lstStyle>
          <a:p>
            <a:endParaRPr/>
          </a:p>
        </p:txBody>
      </p:sp>
      <p:sp>
        <p:nvSpPr>
          <p:cNvPr id="1067" name="Google Shape;1067;p6"/>
          <p:cNvSpPr txBox="1">
            <a:spLocks noGrp="1"/>
          </p:cNvSpPr>
          <p:nvPr>
            <p:ph type="ftr" idx="11"/>
          </p:nvPr>
        </p:nvSpPr>
        <p:spPr>
          <a:xfrm>
            <a:off x="4240537" y="9137708"/>
            <a:ext cx="4320600" cy="3606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8" name="Google Shape;1068;p6"/>
          <p:cNvSpPr txBox="1">
            <a:spLocks noGrp="1"/>
          </p:cNvSpPr>
          <p:nvPr>
            <p:ph type="sldNum" idx="12"/>
          </p:nvPr>
        </p:nvSpPr>
        <p:spPr>
          <a:xfrm>
            <a:off x="4648200" y="8991600"/>
            <a:ext cx="3146700" cy="609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500">
                <a:solidFill>
                  <a:schemeClr val="dk1"/>
                </a:solidFill>
                <a:latin typeface="Cambria"/>
                <a:ea typeface="Cambria"/>
                <a:cs typeface="Cambria"/>
                <a:sym typeface="Cambria"/>
              </a:defRPr>
            </a:lvl1pPr>
            <a:lvl2pPr marL="0" marR="0" lvl="1" indent="0" algn="l" rtl="0">
              <a:spcBef>
                <a:spcPts val="0"/>
              </a:spcBef>
              <a:buNone/>
              <a:defRPr sz="2500">
                <a:solidFill>
                  <a:schemeClr val="dk1"/>
                </a:solidFill>
                <a:latin typeface="Cambria"/>
                <a:ea typeface="Cambria"/>
                <a:cs typeface="Cambria"/>
                <a:sym typeface="Cambria"/>
              </a:defRPr>
            </a:lvl2pPr>
            <a:lvl3pPr marL="0" marR="0" lvl="2" indent="0" algn="l" rtl="0">
              <a:spcBef>
                <a:spcPts val="0"/>
              </a:spcBef>
              <a:buNone/>
              <a:defRPr sz="2500">
                <a:solidFill>
                  <a:schemeClr val="dk1"/>
                </a:solidFill>
                <a:latin typeface="Cambria"/>
                <a:ea typeface="Cambria"/>
                <a:cs typeface="Cambria"/>
                <a:sym typeface="Cambria"/>
              </a:defRPr>
            </a:lvl3pPr>
            <a:lvl4pPr marL="0" marR="0" lvl="3" indent="0" algn="l" rtl="0">
              <a:spcBef>
                <a:spcPts val="0"/>
              </a:spcBef>
              <a:buNone/>
              <a:defRPr sz="2500">
                <a:solidFill>
                  <a:schemeClr val="dk1"/>
                </a:solidFill>
                <a:latin typeface="Cambria"/>
                <a:ea typeface="Cambria"/>
                <a:cs typeface="Cambria"/>
                <a:sym typeface="Cambria"/>
              </a:defRPr>
            </a:lvl4pPr>
            <a:lvl5pPr marL="0" marR="0" lvl="4" indent="0" algn="l" rtl="0">
              <a:spcBef>
                <a:spcPts val="0"/>
              </a:spcBef>
              <a:buNone/>
              <a:defRPr sz="2500">
                <a:solidFill>
                  <a:schemeClr val="dk1"/>
                </a:solidFill>
                <a:latin typeface="Cambria"/>
                <a:ea typeface="Cambria"/>
                <a:cs typeface="Cambria"/>
                <a:sym typeface="Cambria"/>
              </a:defRPr>
            </a:lvl5pPr>
            <a:lvl6pPr marL="0" marR="0" lvl="5" indent="0" algn="l" rtl="0">
              <a:spcBef>
                <a:spcPts val="0"/>
              </a:spcBef>
              <a:buNone/>
              <a:defRPr sz="2500">
                <a:solidFill>
                  <a:schemeClr val="dk1"/>
                </a:solidFill>
                <a:latin typeface="Cambria"/>
                <a:ea typeface="Cambria"/>
                <a:cs typeface="Cambria"/>
                <a:sym typeface="Cambria"/>
              </a:defRPr>
            </a:lvl6pPr>
            <a:lvl7pPr marL="0" marR="0" lvl="6" indent="0" algn="l" rtl="0">
              <a:spcBef>
                <a:spcPts val="0"/>
              </a:spcBef>
              <a:buNone/>
              <a:defRPr sz="2500">
                <a:solidFill>
                  <a:schemeClr val="dk1"/>
                </a:solidFill>
                <a:latin typeface="Cambria"/>
                <a:ea typeface="Cambria"/>
                <a:cs typeface="Cambria"/>
                <a:sym typeface="Cambria"/>
              </a:defRPr>
            </a:lvl7pPr>
            <a:lvl8pPr marL="0" marR="0" lvl="7" indent="0" algn="l" rtl="0">
              <a:spcBef>
                <a:spcPts val="0"/>
              </a:spcBef>
              <a:buNone/>
              <a:defRPr sz="2500">
                <a:solidFill>
                  <a:schemeClr val="dk1"/>
                </a:solidFill>
                <a:latin typeface="Cambria"/>
                <a:ea typeface="Cambria"/>
                <a:cs typeface="Cambria"/>
                <a:sym typeface="Cambria"/>
              </a:defRPr>
            </a:lvl8pPr>
            <a:lvl9pPr marL="0" marR="0" lvl="8" indent="0" algn="l" rtl="0">
              <a:spcBef>
                <a:spcPts val="0"/>
              </a:spcBef>
              <a:buNone/>
              <a:defRPr sz="2500">
                <a:solidFill>
                  <a:schemeClr val="dk1"/>
                </a:solidFill>
                <a:latin typeface="Cambria"/>
                <a:ea typeface="Cambria"/>
                <a:cs typeface="Cambria"/>
                <a:sym typeface="Cambri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5"/>
        <p:cNvGrpSpPr/>
        <p:nvPr/>
      </p:nvGrpSpPr>
      <p:grpSpPr>
        <a:xfrm>
          <a:off x="0" y="0"/>
          <a:ext cx="0" cy="0"/>
          <a:chOff x="0" y="0"/>
          <a:chExt cx="0" cy="0"/>
        </a:xfrm>
      </p:grpSpPr>
      <p:sp>
        <p:nvSpPr>
          <p:cNvPr id="1036" name="Google Shape;1036;p1"/>
          <p:cNvSpPr/>
          <p:nvPr/>
        </p:nvSpPr>
        <p:spPr>
          <a:xfrm>
            <a:off x="-22072" y="8872828"/>
            <a:ext cx="12823800" cy="728400"/>
          </a:xfrm>
          <a:prstGeom prst="rect">
            <a:avLst/>
          </a:prstGeom>
          <a:solidFill>
            <a:srgbClr val="FF3300"/>
          </a:solidFill>
          <a:ln>
            <a:noFill/>
          </a:ln>
        </p:spPr>
        <p:txBody>
          <a:bodyPr spcFirstLastPara="1" wrap="square" lIns="127950" tIns="63975" rIns="127950" bIns="63975" anchor="ctr" anchorCtr="0">
            <a:noAutofit/>
          </a:bodyPr>
          <a:lstStyle/>
          <a:p>
            <a:pPr marL="0" marR="0" lvl="0" indent="0" algn="ctr" rtl="0">
              <a:spcBef>
                <a:spcPts val="0"/>
              </a:spcBef>
              <a:spcAft>
                <a:spcPts val="0"/>
              </a:spcAft>
              <a:buNone/>
            </a:pPr>
            <a:endParaRPr sz="2500" b="0" i="0" u="none" strike="noStrike" cap="none">
              <a:solidFill>
                <a:schemeClr val="lt1"/>
              </a:solidFill>
              <a:latin typeface="Cambria"/>
              <a:ea typeface="Cambria"/>
              <a:cs typeface="Cambria"/>
              <a:sym typeface="Cambria"/>
            </a:endParaRPr>
          </a:p>
        </p:txBody>
      </p:sp>
      <p:sp>
        <p:nvSpPr>
          <p:cNvPr id="1037" name="Google Shape;1037;p1"/>
          <p:cNvSpPr txBox="1">
            <a:spLocks noGrp="1"/>
          </p:cNvSpPr>
          <p:nvPr>
            <p:ph type="title"/>
          </p:nvPr>
        </p:nvSpPr>
        <p:spPr>
          <a:xfrm>
            <a:off x="220940" y="228600"/>
            <a:ext cx="10142400" cy="1232400"/>
          </a:xfrm>
          <a:prstGeom prst="rect">
            <a:avLst/>
          </a:prstGeom>
          <a:noFill/>
          <a:ln>
            <a:noFill/>
          </a:ln>
        </p:spPr>
        <p:txBody>
          <a:bodyPr spcFirstLastPara="1" wrap="square" lIns="127950" tIns="63975" rIns="127950" bIns="63975" anchor="ctr" anchorCtr="0">
            <a:normAutofit/>
          </a:bodyPr>
          <a:lstStyle>
            <a:lvl1pPr marR="0" lvl="0" algn="l" rtl="0">
              <a:lnSpc>
                <a:spcPct val="90000"/>
              </a:lnSpc>
              <a:spcBef>
                <a:spcPts val="0"/>
              </a:spcBef>
              <a:spcAft>
                <a:spcPts val="0"/>
              </a:spcAft>
              <a:buClr>
                <a:srgbClr val="FF3300"/>
              </a:buClr>
              <a:buSzPts val="4200"/>
              <a:buFont typeface="Cambria"/>
              <a:buNone/>
              <a:defRPr sz="4200" b="1" i="0" u="none" strike="noStrike" cap="none">
                <a:solidFill>
                  <a:srgbClr val="FF3300"/>
                </a:solidFill>
                <a:latin typeface="Cambria"/>
                <a:ea typeface="Cambria"/>
                <a:cs typeface="Cambria"/>
                <a:sym typeface="Cambr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38" name="Google Shape;1038;p1"/>
          <p:cNvSpPr txBox="1">
            <a:spLocks noGrp="1"/>
          </p:cNvSpPr>
          <p:nvPr>
            <p:ph type="body" idx="1"/>
          </p:nvPr>
        </p:nvSpPr>
        <p:spPr>
          <a:xfrm>
            <a:off x="617220" y="1828800"/>
            <a:ext cx="11041500" cy="6400800"/>
          </a:xfrm>
          <a:prstGeom prst="rect">
            <a:avLst/>
          </a:prstGeom>
          <a:noFill/>
          <a:ln>
            <a:noFill/>
          </a:ln>
        </p:spPr>
        <p:txBody>
          <a:bodyPr spcFirstLastPara="1" wrap="square" lIns="127950" tIns="63975" rIns="127950" bIns="63975" anchor="t" anchorCtr="0">
            <a:normAutofit/>
          </a:bodyPr>
          <a:lstStyle>
            <a:lvl1pPr marL="457200" marR="0" lvl="0" indent="-476250" algn="l" rtl="0">
              <a:lnSpc>
                <a:spcPct val="120000"/>
              </a:lnSpc>
              <a:spcBef>
                <a:spcPts val="1400"/>
              </a:spcBef>
              <a:spcAft>
                <a:spcPts val="0"/>
              </a:spcAft>
              <a:buClr>
                <a:schemeClr val="dk1"/>
              </a:buClr>
              <a:buSzPts val="3900"/>
              <a:buFont typeface="Arial"/>
              <a:buChar char="•"/>
              <a:defRPr sz="3900" b="0" i="0" u="none" strike="noStrike" cap="none">
                <a:solidFill>
                  <a:schemeClr val="dk1"/>
                </a:solidFill>
                <a:latin typeface="Cambria"/>
                <a:ea typeface="Cambria"/>
                <a:cs typeface="Cambria"/>
                <a:sym typeface="Cambria"/>
              </a:defRPr>
            </a:lvl1pPr>
            <a:lvl2pPr marL="914400" marR="0" lvl="1" indent="-444500" algn="l" rtl="0">
              <a:lnSpc>
                <a:spcPct val="120000"/>
              </a:lnSpc>
              <a:spcBef>
                <a:spcPts val="700"/>
              </a:spcBef>
              <a:spcAft>
                <a:spcPts val="0"/>
              </a:spcAft>
              <a:buClr>
                <a:schemeClr val="dk1"/>
              </a:buClr>
              <a:buSzPts val="3400"/>
              <a:buFont typeface="Arial"/>
              <a:buChar char="•"/>
              <a:defRPr sz="3400" b="0" i="0" u="none" strike="noStrike" cap="none">
                <a:solidFill>
                  <a:schemeClr val="dk1"/>
                </a:solidFill>
                <a:latin typeface="Cambria"/>
                <a:ea typeface="Cambria"/>
                <a:cs typeface="Cambria"/>
                <a:sym typeface="Cambria"/>
              </a:defRPr>
            </a:lvl2pPr>
            <a:lvl3pPr marL="1371600" marR="0" lvl="2" indent="-406400" algn="l" rtl="0">
              <a:lnSpc>
                <a:spcPct val="120000"/>
              </a:lnSpc>
              <a:spcBef>
                <a:spcPts val="70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3pPr>
            <a:lvl4pPr marL="1828800" marR="0" lvl="3" indent="-387350" algn="l" rtl="0">
              <a:lnSpc>
                <a:spcPct val="12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4pPr>
            <a:lvl5pPr marL="2286000" marR="0" lvl="4" indent="-387350" algn="l" rtl="0">
              <a:lnSpc>
                <a:spcPct val="12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5pPr>
            <a:lvl6pPr marL="2743200" marR="0" lvl="5" indent="-387350" algn="l" rtl="0">
              <a:lnSpc>
                <a:spcPct val="9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6pPr>
            <a:lvl7pPr marL="3200400" marR="0" lvl="6" indent="-387350" algn="l" rtl="0">
              <a:lnSpc>
                <a:spcPct val="9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7pPr>
            <a:lvl8pPr marL="3657600" marR="0" lvl="7" indent="-387350" algn="l" rtl="0">
              <a:lnSpc>
                <a:spcPct val="9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8pPr>
            <a:lvl9pPr marL="4114800" marR="0" lvl="8" indent="-387350" algn="l" rtl="0">
              <a:lnSpc>
                <a:spcPct val="90000"/>
              </a:lnSpc>
              <a:spcBef>
                <a:spcPts val="700"/>
              </a:spcBef>
              <a:spcAft>
                <a:spcPts val="0"/>
              </a:spcAft>
              <a:buClr>
                <a:schemeClr val="dk1"/>
              </a:buClr>
              <a:buSzPts val="2500"/>
              <a:buFont typeface="Arial"/>
              <a:buChar char="•"/>
              <a:defRPr sz="2500" b="0" i="0" u="none" strike="noStrike" cap="none">
                <a:solidFill>
                  <a:schemeClr val="dk1"/>
                </a:solidFill>
                <a:latin typeface="Cambria"/>
                <a:ea typeface="Cambria"/>
                <a:cs typeface="Cambria"/>
                <a:sym typeface="Cambria"/>
              </a:defRPr>
            </a:lvl9pPr>
          </a:lstStyle>
          <a:p>
            <a:endParaRPr/>
          </a:p>
        </p:txBody>
      </p:sp>
      <p:cxnSp>
        <p:nvCxnSpPr>
          <p:cNvPr id="1039" name="Google Shape;1039;p1"/>
          <p:cNvCxnSpPr/>
          <p:nvPr/>
        </p:nvCxnSpPr>
        <p:spPr>
          <a:xfrm>
            <a:off x="-22072" y="9049407"/>
            <a:ext cx="12823800" cy="0"/>
          </a:xfrm>
          <a:prstGeom prst="straightConnector1">
            <a:avLst/>
          </a:prstGeom>
          <a:noFill/>
          <a:ln w="76200" cap="flat" cmpd="sng">
            <a:solidFill>
              <a:srgbClr val="F2F2F2"/>
            </a:solidFill>
            <a:prstDash val="solid"/>
            <a:round/>
            <a:headEnd type="none" w="sm" len="sm"/>
            <a:tailEnd type="none" w="sm" len="sm"/>
          </a:ln>
        </p:spPr>
      </p:cxnSp>
      <p:pic>
        <p:nvPicPr>
          <p:cNvPr id="1040" name="Google Shape;1040;p1" descr="NIA Educational Institutions"/>
          <p:cNvPicPr preferRelativeResize="0"/>
          <p:nvPr/>
        </p:nvPicPr>
        <p:blipFill rotWithShape="1">
          <a:blip r:embed="rId7">
            <a:alphaModFix/>
          </a:blip>
          <a:srcRect/>
          <a:stretch/>
        </p:blipFill>
        <p:spPr>
          <a:xfrm>
            <a:off x="11262320" y="8839200"/>
            <a:ext cx="1539280" cy="761999"/>
          </a:xfrm>
          <a:prstGeom prst="rect">
            <a:avLst/>
          </a:prstGeom>
          <a:noFill/>
          <a:ln>
            <a:noFill/>
          </a:ln>
        </p:spPr>
      </p:pic>
      <p:pic>
        <p:nvPicPr>
          <p:cNvPr id="1041" name="Google Shape;1041;p1" descr="C:\Users\admin\Desktop\mcet.jpg"/>
          <p:cNvPicPr preferRelativeResize="0"/>
          <p:nvPr/>
        </p:nvPicPr>
        <p:blipFill rotWithShape="1">
          <a:blip r:embed="rId8">
            <a:alphaModFix/>
          </a:blip>
          <a:srcRect/>
          <a:stretch/>
        </p:blipFill>
        <p:spPr>
          <a:xfrm>
            <a:off x="10515600" y="0"/>
            <a:ext cx="2286000" cy="1143000"/>
          </a:xfrm>
          <a:prstGeom prst="rect">
            <a:avLst/>
          </a:prstGeom>
          <a:noFill/>
          <a:ln>
            <a:noFill/>
          </a:ln>
        </p:spPr>
      </p:pic>
      <p:sp>
        <p:nvSpPr>
          <p:cNvPr id="1042" name="Google Shape;1042;p1"/>
          <p:cNvSpPr txBox="1">
            <a:spLocks noGrp="1"/>
          </p:cNvSpPr>
          <p:nvPr>
            <p:ph type="ftr" idx="11"/>
          </p:nvPr>
        </p:nvSpPr>
        <p:spPr>
          <a:xfrm>
            <a:off x="4343400" y="9090025"/>
            <a:ext cx="4054500" cy="51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mbria"/>
                <a:ea typeface="Cambria"/>
                <a:cs typeface="Cambria"/>
                <a:sym typeface="Cambria"/>
              </a:defRPr>
            </a:lvl1pPr>
            <a:lvl2pPr marR="0" lvl="1"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500" b="0" i="0" u="none" strike="noStrike" cap="none">
                <a:solidFill>
                  <a:schemeClr val="dk1"/>
                </a:solidFill>
                <a:latin typeface="Cambria"/>
                <a:ea typeface="Cambria"/>
                <a:cs typeface="Cambria"/>
                <a:sym typeface="Cambr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7"/>
          <p:cNvSpPr txBox="1">
            <a:spLocks noGrp="1"/>
          </p:cNvSpPr>
          <p:nvPr>
            <p:ph type="title"/>
          </p:nvPr>
        </p:nvSpPr>
        <p:spPr>
          <a:xfrm>
            <a:off x="3742266" y="1739900"/>
            <a:ext cx="7382933" cy="1270000"/>
          </a:xfrm>
          <a:prstGeom prst="rect">
            <a:avLst/>
          </a:prstGeom>
          <a:noFill/>
          <a:ln>
            <a:noFill/>
          </a:ln>
        </p:spPr>
        <p:txBody>
          <a:bodyPr spcFirstLastPara="1" wrap="square" lIns="127950" tIns="63975" rIns="127950" bIns="63975" anchor="ctr" anchorCtr="0">
            <a:normAutofit fontScale="90000"/>
          </a:bodyPr>
          <a:lstStyle/>
          <a:p>
            <a:pPr lvl="0">
              <a:lnSpc>
                <a:spcPct val="100000"/>
              </a:lnSpc>
            </a:pPr>
            <a:r>
              <a:rPr lang="en-US" sz="4000" dirty="0">
                <a:solidFill>
                  <a:srgbClr val="0C0C0C"/>
                </a:solidFill>
                <a:latin typeface="Times New Roman" pitchFamily="18" charset="0"/>
                <a:ea typeface="Times New Roman"/>
                <a:cs typeface="Times New Roman" pitchFamily="18" charset="0"/>
                <a:sym typeface="Times New Roman"/>
              </a:rPr>
              <a:t> </a:t>
            </a:r>
            <a:r>
              <a:rPr lang="en-US" sz="2800" dirty="0">
                <a:solidFill>
                  <a:srgbClr val="00B0F0"/>
                </a:solidFill>
                <a:latin typeface="Times New Roman" pitchFamily="18" charset="0"/>
                <a:ea typeface="Times New Roman"/>
                <a:cs typeface="Times New Roman" pitchFamily="18" charset="0"/>
                <a:sym typeface="Times New Roman"/>
              </a:rPr>
              <a:t>19ADPN6601 Innovative and Creative project</a:t>
            </a:r>
            <a:br>
              <a:rPr lang="en-US" sz="2800" dirty="0">
                <a:latin typeface="Times New Roman" pitchFamily="18" charset="0"/>
                <a:cs typeface="Times New Roman" pitchFamily="18" charset="0"/>
              </a:rPr>
            </a:br>
            <a:r>
              <a:rPr lang="en-US" sz="2000">
                <a:solidFill>
                  <a:srgbClr val="0C0C0C"/>
                </a:solidFill>
                <a:latin typeface="Times New Roman" pitchFamily="18" charset="0"/>
                <a:ea typeface="Times New Roman"/>
                <a:cs typeface="Times New Roman" pitchFamily="18" charset="0"/>
                <a:sym typeface="Times New Roman"/>
              </a:rPr>
              <a:t>                              </a:t>
            </a:r>
            <a:r>
              <a:rPr lang="en-US" sz="2800">
                <a:solidFill>
                  <a:srgbClr val="FF0000"/>
                </a:solidFill>
                <a:latin typeface="Times New Roman" pitchFamily="18" charset="0"/>
                <a:ea typeface="Times New Roman"/>
                <a:cs typeface="Times New Roman" pitchFamily="18" charset="0"/>
                <a:sym typeface="Times New Roman"/>
              </a:rPr>
              <a:t>Final </a:t>
            </a:r>
            <a:r>
              <a:rPr lang="en-US" sz="2800" dirty="0">
                <a:solidFill>
                  <a:srgbClr val="FF0000"/>
                </a:solidFill>
                <a:latin typeface="Times New Roman" pitchFamily="18" charset="0"/>
                <a:ea typeface="Times New Roman"/>
                <a:cs typeface="Times New Roman" pitchFamily="18" charset="0"/>
                <a:sym typeface="Times New Roman"/>
              </a:rPr>
              <a:t>R</a:t>
            </a:r>
            <a:r>
              <a:rPr lang="en-US" sz="2800">
                <a:solidFill>
                  <a:srgbClr val="FF0000"/>
                </a:solidFill>
                <a:latin typeface="Times New Roman" pitchFamily="18" charset="0"/>
                <a:ea typeface="Times New Roman"/>
                <a:cs typeface="Times New Roman" pitchFamily="18" charset="0"/>
                <a:sym typeface="Times New Roman"/>
              </a:rPr>
              <a:t>eview</a:t>
            </a:r>
            <a:br>
              <a:rPr lang="en-US" sz="4000" dirty="0">
                <a:solidFill>
                  <a:srgbClr val="00B0F0"/>
                </a:solidFill>
                <a:latin typeface="Times New Roman" pitchFamily="18" charset="0"/>
                <a:ea typeface="Times New Roman"/>
                <a:cs typeface="Times New Roman" pitchFamily="18" charset="0"/>
                <a:sym typeface="Times New Roman"/>
              </a:rPr>
            </a:br>
            <a:endParaRPr sz="4000" dirty="0">
              <a:latin typeface="Calibri"/>
              <a:ea typeface="Calibri"/>
              <a:cs typeface="Calibri"/>
              <a:sym typeface="Calibri"/>
            </a:endParaRPr>
          </a:p>
        </p:txBody>
      </p:sp>
      <p:pic>
        <p:nvPicPr>
          <p:cNvPr id="1075" name="Google Shape;1075;p7" descr="MCET logo (2019 tire)"/>
          <p:cNvPicPr preferRelativeResize="0"/>
          <p:nvPr/>
        </p:nvPicPr>
        <p:blipFill rotWithShape="1">
          <a:blip r:embed="rId3">
            <a:alphaModFix/>
          </a:blip>
          <a:srcRect/>
          <a:stretch/>
        </p:blipFill>
        <p:spPr>
          <a:xfrm>
            <a:off x="-19665" y="0"/>
            <a:ext cx="12821263" cy="1727200"/>
          </a:xfrm>
          <a:prstGeom prst="rect">
            <a:avLst/>
          </a:prstGeom>
          <a:noFill/>
          <a:ln>
            <a:noFill/>
          </a:ln>
        </p:spPr>
      </p:pic>
      <p:sp>
        <p:nvSpPr>
          <p:cNvPr id="1076" name="Google Shape;1076;p7"/>
          <p:cNvSpPr txBox="1"/>
          <p:nvPr/>
        </p:nvSpPr>
        <p:spPr>
          <a:xfrm>
            <a:off x="609600" y="5562600"/>
            <a:ext cx="8001000" cy="9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a:solidFill>
                <a:srgbClr val="3333FF"/>
              </a:solidFill>
              <a:latin typeface="Cambria"/>
              <a:ea typeface="Cambria"/>
              <a:cs typeface="Cambria"/>
              <a:sym typeface="Cambria"/>
            </a:endParaRPr>
          </a:p>
          <a:p>
            <a:pPr marL="0" marR="0" lvl="0" indent="0" algn="l" rtl="0">
              <a:spcBef>
                <a:spcPts val="0"/>
              </a:spcBef>
              <a:spcAft>
                <a:spcPts val="0"/>
              </a:spcAft>
              <a:buNone/>
            </a:pPr>
            <a:endParaRPr sz="2500">
              <a:solidFill>
                <a:schemeClr val="dk1"/>
              </a:solidFill>
              <a:latin typeface="Cambria"/>
              <a:ea typeface="Cambria"/>
              <a:cs typeface="Cambria"/>
              <a:sym typeface="Cambria"/>
            </a:endParaRPr>
          </a:p>
        </p:txBody>
      </p:sp>
      <p:sp>
        <p:nvSpPr>
          <p:cNvPr id="8" name="Google Shape;452;p13">
            <a:extLst>
              <a:ext uri="{FF2B5EF4-FFF2-40B4-BE49-F238E27FC236}">
                <a16:creationId xmlns:a16="http://schemas.microsoft.com/office/drawing/2014/main" id="{59A231D6-018F-FDDD-C60E-BEDAF6F65FAB}"/>
              </a:ext>
            </a:extLst>
          </p:cNvPr>
          <p:cNvSpPr txBox="1">
            <a:spLocks/>
          </p:cNvSpPr>
          <p:nvPr/>
        </p:nvSpPr>
        <p:spPr>
          <a:xfrm>
            <a:off x="609600" y="3009900"/>
            <a:ext cx="11497733" cy="469476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nSpc>
                <a:spcPct val="80000"/>
              </a:lnSpc>
              <a:buSzPts val="2044"/>
            </a:pPr>
            <a:r>
              <a:rPr lang="en-IN" sz="2800" dirty="0">
                <a:solidFill>
                  <a:schemeClr val="tx1"/>
                </a:solidFill>
                <a:latin typeface="Times New Roman"/>
                <a:ea typeface="Times New Roman"/>
                <a:cs typeface="Times New Roman"/>
                <a:sym typeface="Times New Roman"/>
              </a:rPr>
              <a:t>Team Number  : 23BAD02  </a:t>
            </a:r>
          </a:p>
          <a:p>
            <a:pPr marL="274320" indent="-274320">
              <a:lnSpc>
                <a:spcPct val="80000"/>
              </a:lnSpc>
              <a:buSzPts val="2044"/>
            </a:pPr>
            <a:endParaRPr lang="en-IN" sz="2800" b="1"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800" dirty="0">
                <a:solidFill>
                  <a:schemeClr val="tx1"/>
                </a:solidFill>
                <a:latin typeface="Times New Roman"/>
                <a:ea typeface="Times New Roman"/>
                <a:cs typeface="Times New Roman"/>
                <a:sym typeface="Times New Roman"/>
              </a:rPr>
              <a:t>Domain             : Data science</a:t>
            </a:r>
            <a:endParaRPr lang="en-IN" sz="2800" dirty="0">
              <a:solidFill>
                <a:schemeClr val="tx1"/>
              </a:solidFill>
            </a:endParaRPr>
          </a:p>
          <a:p>
            <a:pPr marL="274320" indent="-274320">
              <a:lnSpc>
                <a:spcPct val="80000"/>
              </a:lnSpc>
              <a:spcBef>
                <a:spcPts val="580"/>
              </a:spcBef>
              <a:buSzPts val="2044"/>
              <a:buFont typeface="Noto Sans Symbols"/>
              <a:buNone/>
            </a:pPr>
            <a:endParaRPr lang="en-IN" sz="2800"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800" dirty="0">
                <a:solidFill>
                  <a:schemeClr val="tx1"/>
                </a:solidFill>
                <a:latin typeface="Times New Roman"/>
                <a:ea typeface="Times New Roman"/>
                <a:cs typeface="Times New Roman"/>
                <a:sym typeface="Times New Roman"/>
              </a:rPr>
              <a:t>Title                  : </a:t>
            </a:r>
            <a:r>
              <a:rPr lang="en-US" sz="2800" dirty="0">
                <a:solidFill>
                  <a:schemeClr val="tx1"/>
                </a:solidFill>
                <a:latin typeface="Times New Roman"/>
                <a:ea typeface="Times New Roman"/>
                <a:cs typeface="Times New Roman"/>
                <a:sym typeface="Times New Roman"/>
              </a:rPr>
              <a:t>Predictive Analysis of Product Sales in the Paint Industry</a:t>
            </a:r>
          </a:p>
          <a:p>
            <a:pPr marL="274320" indent="-274320">
              <a:lnSpc>
                <a:spcPct val="80000"/>
              </a:lnSpc>
              <a:spcBef>
                <a:spcPts val="580"/>
              </a:spcBef>
              <a:buSzPts val="2044"/>
              <a:buFont typeface="Noto Sans Symbols"/>
              <a:buNone/>
            </a:pPr>
            <a:r>
              <a:rPr lang="en-US" sz="2800" dirty="0">
                <a:solidFill>
                  <a:schemeClr val="tx1"/>
                </a:solidFill>
                <a:latin typeface="Times New Roman" panose="02020603050405020304" pitchFamily="18" charset="0"/>
                <a:cs typeface="Times New Roman" panose="02020603050405020304" pitchFamily="18" charset="0"/>
                <a:sym typeface="Times New Roman"/>
              </a:rPr>
              <a:t>                          </a:t>
            </a:r>
            <a:endParaRPr lang="en-IN" sz="2800" dirty="0">
              <a:solidFill>
                <a:schemeClr val="tx1"/>
              </a:solidFill>
              <a:latin typeface="Times New Roman"/>
              <a:ea typeface="Times New Roman"/>
              <a:cs typeface="Times New Roman"/>
              <a:sym typeface="Times New Roman"/>
            </a:endParaRPr>
          </a:p>
          <a:p>
            <a:pPr>
              <a:lnSpc>
                <a:spcPct val="80000"/>
              </a:lnSpc>
              <a:spcBef>
                <a:spcPts val="580"/>
              </a:spcBef>
              <a:buSzPts val="2044"/>
            </a:pPr>
            <a:r>
              <a:rPr lang="en-IN" sz="2800" dirty="0">
                <a:solidFill>
                  <a:schemeClr val="tx1"/>
                </a:solidFill>
                <a:latin typeface="Times New Roman"/>
                <a:ea typeface="Times New Roman"/>
                <a:cs typeface="Times New Roman"/>
                <a:sym typeface="Times New Roman"/>
              </a:rPr>
              <a:t>Guide                : </a:t>
            </a:r>
            <a:r>
              <a:rPr lang="en-IN" sz="2800" dirty="0" err="1">
                <a:solidFill>
                  <a:schemeClr val="tx1"/>
                </a:solidFill>
                <a:latin typeface="Times New Roman"/>
                <a:ea typeface="Times New Roman"/>
                <a:cs typeface="Times New Roman"/>
                <a:sym typeface="Times New Roman"/>
              </a:rPr>
              <a:t>Dr.N.Suba</a:t>
            </a:r>
            <a:r>
              <a:rPr lang="en-IN" sz="2800" dirty="0">
                <a:solidFill>
                  <a:schemeClr val="tx1"/>
                </a:solidFill>
                <a:latin typeface="Times New Roman"/>
                <a:ea typeface="Times New Roman"/>
                <a:cs typeface="Times New Roman"/>
                <a:sym typeface="Times New Roman"/>
              </a:rPr>
              <a:t> Rani, Associate </a:t>
            </a:r>
            <a:r>
              <a:rPr lang="en-IN" sz="2800" dirty="0" err="1">
                <a:solidFill>
                  <a:schemeClr val="tx1"/>
                </a:solidFill>
                <a:latin typeface="Times New Roman"/>
                <a:ea typeface="Times New Roman"/>
                <a:cs typeface="Times New Roman"/>
                <a:sym typeface="Times New Roman"/>
              </a:rPr>
              <a:t>Professor,Head</a:t>
            </a:r>
            <a:r>
              <a:rPr lang="en-IN" sz="2800" dirty="0">
                <a:solidFill>
                  <a:schemeClr val="tx1"/>
                </a:solidFill>
                <a:latin typeface="Times New Roman"/>
                <a:ea typeface="Times New Roman"/>
                <a:cs typeface="Times New Roman"/>
                <a:sym typeface="Times New Roman"/>
              </a:rPr>
              <a:t> AI&amp;DS.</a:t>
            </a:r>
          </a:p>
          <a:p>
            <a:pPr>
              <a:lnSpc>
                <a:spcPct val="80000"/>
              </a:lnSpc>
              <a:spcBef>
                <a:spcPts val="580"/>
              </a:spcBef>
              <a:buSzPts val="2044"/>
            </a:pPr>
            <a:r>
              <a:rPr lang="en-US" sz="2800" dirty="0">
                <a:solidFill>
                  <a:schemeClr val="tx1"/>
                </a:solidFill>
                <a:latin typeface="Times New Roman"/>
                <a:cs typeface="Times New Roman"/>
                <a:sym typeface="Times New Roman"/>
              </a:rPr>
              <a:t>                            </a:t>
            </a:r>
            <a:r>
              <a:rPr lang="en-IN" sz="2800" dirty="0" err="1">
                <a:solidFill>
                  <a:schemeClr val="tx1"/>
                </a:solidFill>
                <a:latin typeface="Times New Roman"/>
                <a:cs typeface="Times New Roman"/>
                <a:sym typeface="Times New Roman"/>
              </a:rPr>
              <a:t>Ms.Indurekaa,AP,AI&amp;DS</a:t>
            </a:r>
            <a:endParaRPr lang="en-IN" sz="2800" dirty="0">
              <a:solidFill>
                <a:schemeClr val="tx1"/>
              </a:solidFill>
            </a:endParaRPr>
          </a:p>
          <a:p>
            <a:pPr>
              <a:lnSpc>
                <a:spcPct val="80000"/>
              </a:lnSpc>
              <a:spcBef>
                <a:spcPts val="580"/>
              </a:spcBef>
              <a:buSzPts val="2044"/>
            </a:pPr>
            <a:endParaRPr lang="en-IN" sz="2800"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800" dirty="0">
                <a:solidFill>
                  <a:schemeClr val="tx1"/>
                </a:solidFill>
                <a:latin typeface="Times New Roman"/>
                <a:ea typeface="Times New Roman"/>
                <a:cs typeface="Times New Roman"/>
                <a:sym typeface="Times New Roman"/>
              </a:rPr>
              <a:t>Team Members: </a:t>
            </a:r>
            <a:r>
              <a:rPr lang="en-IN" sz="2800" dirty="0" err="1">
                <a:solidFill>
                  <a:schemeClr val="tx1"/>
                </a:solidFill>
                <a:latin typeface="Times New Roman"/>
                <a:ea typeface="Times New Roman"/>
                <a:cs typeface="Times New Roman"/>
                <a:sym typeface="Times New Roman"/>
              </a:rPr>
              <a:t>Viswanathan.R</a:t>
            </a:r>
            <a:r>
              <a:rPr lang="en-IN" sz="2800" dirty="0">
                <a:solidFill>
                  <a:schemeClr val="tx1"/>
                </a:solidFill>
                <a:latin typeface="Times New Roman"/>
                <a:ea typeface="Times New Roman"/>
                <a:cs typeface="Times New Roman"/>
                <a:sym typeface="Times New Roman"/>
              </a:rPr>
              <a:t>   (727621BAD002)</a:t>
            </a:r>
          </a:p>
          <a:p>
            <a:pPr marL="274320" indent="-274320">
              <a:lnSpc>
                <a:spcPct val="80000"/>
              </a:lnSpc>
              <a:spcBef>
                <a:spcPts val="580"/>
              </a:spcBef>
              <a:buSzPts val="2044"/>
              <a:buFont typeface="Noto Sans Symbols"/>
              <a:buNone/>
            </a:pPr>
            <a:r>
              <a:rPr lang="en-IN" sz="2800" dirty="0">
                <a:solidFill>
                  <a:schemeClr val="tx1"/>
                </a:solidFill>
                <a:latin typeface="Times New Roman"/>
                <a:ea typeface="Times New Roman"/>
                <a:cs typeface="Times New Roman"/>
                <a:sym typeface="Times New Roman"/>
              </a:rPr>
              <a:t>	                        </a:t>
            </a:r>
            <a:r>
              <a:rPr lang="en-IN" sz="2800" dirty="0" err="1">
                <a:solidFill>
                  <a:schemeClr val="tx1"/>
                </a:solidFill>
                <a:latin typeface="Times New Roman"/>
                <a:ea typeface="Times New Roman"/>
                <a:cs typeface="Times New Roman"/>
                <a:sym typeface="Times New Roman"/>
              </a:rPr>
              <a:t>Manoj.R</a:t>
            </a:r>
            <a:r>
              <a:rPr lang="en-IN" sz="2800" dirty="0">
                <a:solidFill>
                  <a:schemeClr val="tx1"/>
                </a:solidFill>
                <a:latin typeface="Times New Roman"/>
                <a:ea typeface="Times New Roman"/>
                <a:cs typeface="Times New Roman"/>
                <a:sym typeface="Times New Roman"/>
              </a:rPr>
              <a:t>             (727621BAD026)</a:t>
            </a:r>
          </a:p>
          <a:p>
            <a:pPr marL="274320" indent="-274320">
              <a:lnSpc>
                <a:spcPct val="80000"/>
              </a:lnSpc>
              <a:spcBef>
                <a:spcPts val="580"/>
              </a:spcBef>
              <a:buSzPts val="2044"/>
            </a:pPr>
            <a:r>
              <a:rPr lang="en-IN" sz="2800" dirty="0">
                <a:solidFill>
                  <a:schemeClr val="tx1"/>
                </a:solidFill>
                <a:latin typeface="Times New Roman"/>
                <a:ea typeface="Times New Roman"/>
                <a:cs typeface="Times New Roman"/>
                <a:sym typeface="Times New Roman"/>
              </a:rPr>
              <a:t>		                 </a:t>
            </a:r>
            <a:r>
              <a:rPr lang="en-IN" sz="2800" dirty="0" err="1">
                <a:solidFill>
                  <a:schemeClr val="tx1"/>
                </a:solidFill>
                <a:latin typeface="Times New Roman"/>
                <a:ea typeface="Times New Roman"/>
                <a:cs typeface="Times New Roman"/>
                <a:sym typeface="Times New Roman"/>
              </a:rPr>
              <a:t>Karunya</a:t>
            </a:r>
            <a:r>
              <a:rPr lang="en-IN" sz="2800" dirty="0">
                <a:solidFill>
                  <a:schemeClr val="tx1"/>
                </a:solidFill>
                <a:latin typeface="Times New Roman"/>
                <a:ea typeface="Times New Roman"/>
                <a:cs typeface="Times New Roman"/>
                <a:sym typeface="Times New Roman"/>
              </a:rPr>
              <a:t> G.K      (727621BAD042)</a:t>
            </a:r>
          </a:p>
          <a:p>
            <a:pPr marL="274320" indent="-274320">
              <a:lnSpc>
                <a:spcPct val="80000"/>
              </a:lnSpc>
              <a:spcBef>
                <a:spcPts val="580"/>
              </a:spcBef>
              <a:buSzPts val="2044"/>
              <a:buFont typeface="Noto Sans Symbols"/>
              <a:buNone/>
            </a:pPr>
            <a:r>
              <a:rPr lang="en-IN" sz="2800" dirty="0">
                <a:solidFill>
                  <a:schemeClr val="tx1"/>
                </a:solidFill>
                <a:latin typeface="Times New Roman"/>
                <a:ea typeface="Times New Roman"/>
                <a:cs typeface="Times New Roman"/>
                <a:sym typeface="Times New Roman"/>
              </a:rPr>
              <a:t>			</a:t>
            </a:r>
          </a:p>
          <a:p>
            <a:pPr>
              <a:lnSpc>
                <a:spcPct val="80000"/>
              </a:lnSpc>
              <a:spcBef>
                <a:spcPts val="580"/>
              </a:spcBef>
              <a:buSzPts val="2044"/>
            </a:pPr>
            <a:endParaRPr lang="en-IN" sz="2405" dirty="0">
              <a:solidFill>
                <a:schemeClr val="tx1"/>
              </a:solidFill>
              <a:latin typeface="Times New Roman"/>
              <a:ea typeface="Times New Roman"/>
              <a:cs typeface="Times New Roman"/>
              <a:sym typeface="Times New Roman"/>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468880" lvl="8" indent="-228600">
              <a:lnSpc>
                <a:spcPct val="80000"/>
              </a:lnSpc>
              <a:spcBef>
                <a:spcPts val="370"/>
              </a:spcBef>
              <a:buSzPts val="1665"/>
              <a:buFont typeface="Libre Baskerville"/>
              <a:buNone/>
            </a:pPr>
            <a:r>
              <a:rPr lang="en-IN" sz="1665" dirty="0">
                <a:solidFill>
                  <a:schemeClr val="tx1"/>
                </a:solidFill>
              </a:rPr>
              <a:t>					</a:t>
            </a:r>
            <a:endParaRPr lang="en-IN" dirty="0">
              <a:solidFill>
                <a:schemeClr val="tx1"/>
              </a:solidFill>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74320" indent="-144509">
              <a:lnSpc>
                <a:spcPct val="80000"/>
              </a:lnSpc>
              <a:spcBef>
                <a:spcPts val="580"/>
              </a:spcBef>
              <a:buSzPts val="2044"/>
              <a:buFont typeface="Noto Sans Symbols"/>
              <a:buNone/>
            </a:pPr>
            <a:endParaRPr lang="en-IN" sz="2405" dirty="0">
              <a:solidFill>
                <a:schemeClr val="tx1"/>
              </a:solidFill>
            </a:endParaRPr>
          </a:p>
        </p:txBody>
      </p:sp>
      <p:sp>
        <p:nvSpPr>
          <p:cNvPr id="3" name="Slide Number Placeholder 2"/>
          <p:cNvSpPr>
            <a:spLocks noGrp="1"/>
          </p:cNvSpPr>
          <p:nvPr>
            <p:ph type="sldNum" idx="12"/>
          </p:nvPr>
        </p:nvSpPr>
        <p:spPr>
          <a:xfrm>
            <a:off x="444844" y="9225980"/>
            <a:ext cx="580768" cy="375300"/>
          </a:xfrm>
        </p:spPr>
        <p:txBody>
          <a:bodyPr/>
          <a:lstStyle/>
          <a:p>
            <a:pPr marL="0" lvl="0" indent="0" algn="l" rtl="0">
              <a:spcBef>
                <a:spcPts val="0"/>
              </a:spcBef>
              <a:spcAft>
                <a:spcPts val="0"/>
              </a:spcAft>
              <a:buNone/>
            </a:pPr>
            <a:fld id="{00000000-1234-1234-1234-123412341234}" type="slidenum">
              <a:rPr lang="en-US" smtClean="0"/>
              <a:t>1</a:t>
            </a:fld>
            <a:endParaRPr lang="en-US" dirty="0"/>
          </a:p>
        </p:txBody>
      </p:sp>
      <p:sp>
        <p:nvSpPr>
          <p:cNvPr id="10"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6"/>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200"/>
              <a:buFont typeface="Cambria"/>
              <a:buNone/>
            </a:pPr>
            <a:r>
              <a:rPr lang="en-US" dirty="0">
                <a:solidFill>
                  <a:schemeClr val="dk1"/>
                </a:solidFill>
              </a:rPr>
              <a:t>6. Fundamental Analysis</a:t>
            </a:r>
            <a:endParaRPr dirty="0"/>
          </a:p>
        </p:txBody>
      </p:sp>
      <p:sp>
        <p:nvSpPr>
          <p:cNvPr id="1134" name="Google Shape;1134;p16"/>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702945" lvl="0" indent="-571500" algn="l" rtl="0">
              <a:lnSpc>
                <a:spcPct val="120000"/>
              </a:lnSpc>
              <a:spcBef>
                <a:spcPts val="0"/>
              </a:spcBef>
              <a:spcAft>
                <a:spcPts val="0"/>
              </a:spcAft>
              <a:buClr>
                <a:schemeClr val="dk1"/>
              </a:buClr>
              <a:buSzPct val="100000"/>
              <a:buFont typeface="Wingdings" panose="05000000000000000000" pitchFamily="2" charset="2"/>
              <a:buChar char="Ø"/>
            </a:pPr>
            <a:r>
              <a:rPr lang="en-US" sz="3200" b="1" dirty="0" err="1">
                <a:latin typeface="Times New Roman"/>
                <a:ea typeface="Times New Roman"/>
                <a:cs typeface="Times New Roman"/>
                <a:sym typeface="Times New Roman"/>
              </a:rPr>
              <a:t>Baresa</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Suzana</a:t>
            </a: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Sinisa</a:t>
            </a:r>
            <a:r>
              <a:rPr lang="en-US" sz="3200" b="1" dirty="0">
                <a:latin typeface="Times New Roman"/>
                <a:ea typeface="Times New Roman"/>
                <a:cs typeface="Times New Roman"/>
                <a:sym typeface="Times New Roman"/>
              </a:rPr>
              <a:t> Bogdan, and Zoran </a:t>
            </a:r>
            <a:r>
              <a:rPr lang="en-US" sz="3200" b="1" dirty="0" err="1">
                <a:latin typeface="Times New Roman"/>
                <a:ea typeface="Times New Roman"/>
                <a:cs typeface="Times New Roman"/>
                <a:sym typeface="Times New Roman"/>
              </a:rPr>
              <a:t>Ivanovic</a:t>
            </a:r>
            <a:r>
              <a:rPr lang="en-US" sz="3200" b="1"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had concluded that the Fundamental analysis and historical data are base to predict the future prices of a particular task.</a:t>
            </a:r>
            <a:endParaRPr sz="3200" dirty="0"/>
          </a:p>
          <a:p>
            <a:pPr marL="702945" lvl="0" indent="-571500" algn="l" rtl="0">
              <a:lnSpc>
                <a:spcPct val="120000"/>
              </a:lnSpc>
              <a:spcBef>
                <a:spcPts val="1400"/>
              </a:spcBef>
              <a:spcAft>
                <a:spcPts val="0"/>
              </a:spcAft>
              <a:buClr>
                <a:schemeClr val="dk1"/>
              </a:buClr>
              <a:buSzPct val="100000"/>
              <a:buFont typeface="Wingdings" panose="05000000000000000000" pitchFamily="2" charset="2"/>
              <a:buChar char="Ø"/>
            </a:pPr>
            <a:r>
              <a:rPr lang="en-US" sz="3200" dirty="0">
                <a:latin typeface="Times New Roman"/>
                <a:ea typeface="Times New Roman"/>
                <a:cs typeface="Times New Roman"/>
                <a:sym typeface="Times New Roman"/>
              </a:rPr>
              <a:t>It determines the future prices by analyzing the economy, studying the financial statements of the company and also making sector analysis.</a:t>
            </a:r>
            <a:endParaRPr sz="3200" dirty="0"/>
          </a:p>
          <a:p>
            <a:pPr marL="702945" lvl="0" indent="-571500" algn="l" rtl="0">
              <a:lnSpc>
                <a:spcPct val="120000"/>
              </a:lnSpc>
              <a:spcBef>
                <a:spcPts val="1400"/>
              </a:spcBef>
              <a:spcAft>
                <a:spcPts val="0"/>
              </a:spcAft>
              <a:buClr>
                <a:schemeClr val="dk1"/>
              </a:buClr>
              <a:buSzPct val="100000"/>
              <a:buFont typeface="Wingdings" panose="05000000000000000000" pitchFamily="2" charset="2"/>
              <a:buChar char="Ø"/>
            </a:pPr>
            <a:r>
              <a:rPr lang="en-US" sz="3200" dirty="0">
                <a:latin typeface="Times New Roman"/>
                <a:ea typeface="Times New Roman"/>
                <a:cs typeface="Times New Roman"/>
                <a:sym typeface="Times New Roman"/>
              </a:rPr>
              <a:t>They have also stated that the fundamental analysis did not provide any guarantee of profit in future but it assess the risk possibility prior taking any decisions</a:t>
            </a:r>
            <a:endParaRPr sz="3200" dirty="0">
              <a:latin typeface="Times New Roman"/>
              <a:ea typeface="Times New Roman"/>
              <a:cs typeface="Times New Roman"/>
              <a:sym typeface="Times New Roman"/>
            </a:endParaRPr>
          </a:p>
          <a:p>
            <a:pPr marL="319924" lvl="0" indent="-90879" algn="l" rtl="0">
              <a:lnSpc>
                <a:spcPct val="120000"/>
              </a:lnSpc>
              <a:spcBef>
                <a:spcPts val="1400"/>
              </a:spcBef>
              <a:spcAft>
                <a:spcPts val="0"/>
              </a:spcAft>
              <a:buClr>
                <a:schemeClr val="dk1"/>
              </a:buClr>
              <a:buSzPct val="100000"/>
              <a:buNone/>
            </a:pPr>
            <a:endParaRPr dirty="0"/>
          </a:p>
        </p:txBody>
      </p:sp>
      <p:sp>
        <p:nvSpPr>
          <p:cNvPr id="4" name="Google Shape;488;p17">
            <a:extLst>
              <a:ext uri="{FF2B5EF4-FFF2-40B4-BE49-F238E27FC236}">
                <a16:creationId xmlns:a16="http://schemas.microsoft.com/office/drawing/2014/main" id="{703C3A6E-625C-E92E-027F-3143ECC95ECB}"/>
              </a:ext>
            </a:extLst>
          </p:cNvPr>
          <p:cNvSpPr txBox="1"/>
          <p:nvPr/>
        </p:nvSpPr>
        <p:spPr>
          <a:xfrm>
            <a:off x="962225" y="7302955"/>
            <a:ext cx="10955867" cy="1155245"/>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800" b="1" dirty="0">
                <a:solidFill>
                  <a:schemeClr val="dk1"/>
                </a:solidFill>
                <a:latin typeface="Helvetica" panose="020B0604020202020204" pitchFamily="34" charset="0"/>
                <a:cs typeface="Helvetica" panose="020B0604020202020204" pitchFamily="34" charset="0"/>
              </a:rPr>
              <a:t>Reference:</a:t>
            </a:r>
            <a:r>
              <a:rPr lang="en-US" sz="1800" dirty="0"/>
              <a:t>International Journal of Engineering Research &amp; Technology (IJERT) Vol. 1 Issue 9, November- 2020 </a:t>
            </a:r>
          </a:p>
          <a:p>
            <a:pPr algn="just">
              <a:buSzPts val="1400"/>
            </a:pPr>
            <a:r>
              <a:rPr lang="en-IN" sz="1800" b="1" dirty="0"/>
              <a:t>Data Mining Techniques &amp; Distinct Applications: A Literature Review</a:t>
            </a:r>
            <a:endParaRPr lang="en-US" sz="1800" dirty="0"/>
          </a:p>
        </p:txBody>
      </p:sp>
      <p:sp>
        <p:nvSpPr>
          <p:cNvPr id="2" name="Slide Number Placeholder 1"/>
          <p:cNvSpPr>
            <a:spLocks noGrp="1"/>
          </p:cNvSpPr>
          <p:nvPr>
            <p:ph type="sldNum" idx="12"/>
          </p:nvPr>
        </p:nvSpPr>
        <p:spPr>
          <a:xfrm>
            <a:off x="381000" y="9168377"/>
            <a:ext cx="1420800" cy="375300"/>
          </a:xfrm>
        </p:spPr>
        <p:txBody>
          <a:bodyPr/>
          <a:lstStyle/>
          <a:p>
            <a:pPr marL="0" lvl="0" indent="0" algn="l" rtl="0">
              <a:spcBef>
                <a:spcPts val="0"/>
              </a:spcBef>
              <a:spcAft>
                <a:spcPts val="0"/>
              </a:spcAft>
              <a:buNone/>
            </a:pPr>
            <a:fld id="{00000000-1234-1234-1234-123412341234}" type="slidenum">
              <a:rPr lang="en-US" smtClean="0"/>
              <a:t>10</a:t>
            </a:fld>
            <a:endParaRPr lang="en-US"/>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17"/>
          <p:cNvSpPr txBox="1">
            <a:spLocks noGrp="1"/>
          </p:cNvSpPr>
          <p:nvPr>
            <p:ph type="title"/>
          </p:nvPr>
        </p:nvSpPr>
        <p:spPr>
          <a:xfrm>
            <a:off x="233297" y="19153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rgbClr val="000000"/>
              </a:buClr>
              <a:buSzPts val="4400"/>
              <a:buFont typeface="Times New Roman"/>
              <a:buNone/>
            </a:pPr>
            <a:r>
              <a:rPr lang="en-US" b="1" dirty="0">
                <a:solidFill>
                  <a:srgbClr val="000000"/>
                </a:solidFill>
                <a:latin typeface="Times New Roman"/>
                <a:ea typeface="Times New Roman"/>
                <a:cs typeface="Times New Roman"/>
                <a:sym typeface="Times New Roman"/>
              </a:rPr>
              <a:t>7. Paint </a:t>
            </a:r>
            <a:r>
              <a:rPr lang="en-US" b="1" i="0" u="none" strike="noStrike" dirty="0">
                <a:solidFill>
                  <a:srgbClr val="000000"/>
                </a:solidFill>
                <a:latin typeface="Times New Roman"/>
                <a:ea typeface="Times New Roman"/>
                <a:cs typeface="Times New Roman"/>
                <a:sym typeface="Times New Roman"/>
              </a:rPr>
              <a:t>Sector Insights</a:t>
            </a:r>
            <a:endParaRPr dirty="0"/>
          </a:p>
        </p:txBody>
      </p:sp>
      <p:sp>
        <p:nvSpPr>
          <p:cNvPr id="1140" name="Google Shape;1140;p17"/>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702945" lvl="0" indent="-571500" algn="l" rtl="0">
              <a:lnSpc>
                <a:spcPct val="120000"/>
              </a:lnSpc>
              <a:spcBef>
                <a:spcPts val="0"/>
              </a:spcBef>
              <a:spcAft>
                <a:spcPts val="0"/>
              </a:spcAft>
              <a:buClr>
                <a:srgbClr val="000000"/>
              </a:buClr>
              <a:buSzPts val="4000"/>
              <a:buFont typeface="Wingdings" panose="05000000000000000000" pitchFamily="2" charset="2"/>
              <a:buChar char="Ø"/>
            </a:pPr>
            <a:r>
              <a:rPr lang="en-US" sz="4000" b="1" i="0" u="none" strike="noStrike" dirty="0">
                <a:solidFill>
                  <a:srgbClr val="000000"/>
                </a:solidFill>
                <a:latin typeface="Times New Roman"/>
                <a:ea typeface="Times New Roman"/>
                <a:cs typeface="Times New Roman"/>
                <a:sym typeface="Times New Roman"/>
              </a:rPr>
              <a:t> </a:t>
            </a:r>
            <a:r>
              <a:rPr lang="en-US" sz="3200" b="1" i="0" u="none" strike="noStrike" dirty="0" err="1">
                <a:solidFill>
                  <a:srgbClr val="000000"/>
                </a:solidFill>
                <a:latin typeface="Times New Roman"/>
                <a:ea typeface="Times New Roman"/>
                <a:cs typeface="Times New Roman"/>
                <a:sym typeface="Times New Roman"/>
              </a:rPr>
              <a:t>J.Mounika</a:t>
            </a:r>
            <a:r>
              <a:rPr lang="en-US" sz="3200" b="1" i="0" u="none" strike="noStrike" dirty="0">
                <a:solidFill>
                  <a:srgbClr val="000000"/>
                </a:solidFill>
                <a:latin typeface="Times New Roman"/>
                <a:ea typeface="Times New Roman"/>
                <a:cs typeface="Times New Roman"/>
                <a:sym typeface="Times New Roman"/>
              </a:rPr>
              <a:t> Reddy, </a:t>
            </a:r>
            <a:r>
              <a:rPr lang="en-US" sz="3200" b="1" i="0" u="none" strike="noStrike" dirty="0" err="1">
                <a:solidFill>
                  <a:srgbClr val="000000"/>
                </a:solidFill>
                <a:latin typeface="Times New Roman"/>
                <a:ea typeface="Times New Roman"/>
                <a:cs typeface="Times New Roman"/>
                <a:sym typeface="Times New Roman"/>
              </a:rPr>
              <a:t>Dr.K.Sowmya</a:t>
            </a:r>
            <a:r>
              <a:rPr lang="en-US" sz="3200" b="0" i="0" u="none" strike="noStrike" dirty="0">
                <a:solidFill>
                  <a:srgbClr val="000000"/>
                </a:solidFill>
                <a:latin typeface="Times New Roman"/>
                <a:ea typeface="Times New Roman"/>
                <a:cs typeface="Times New Roman"/>
                <a:sym typeface="Times New Roman"/>
              </a:rPr>
              <a:t>, have researched the fundamental analysis of the </a:t>
            </a:r>
            <a:r>
              <a:rPr lang="en-US" sz="3200" dirty="0">
                <a:solidFill>
                  <a:srgbClr val="000000"/>
                </a:solidFill>
                <a:latin typeface="Times New Roman"/>
                <a:ea typeface="Times New Roman"/>
                <a:cs typeface="Times New Roman"/>
                <a:sym typeface="Times New Roman"/>
              </a:rPr>
              <a:t>Paint</a:t>
            </a:r>
            <a:r>
              <a:rPr lang="en-US" sz="3200" b="0" i="0" u="none" strike="noStrike" dirty="0">
                <a:solidFill>
                  <a:srgbClr val="000000"/>
                </a:solidFill>
                <a:latin typeface="Times New Roman"/>
                <a:ea typeface="Times New Roman"/>
                <a:cs typeface="Times New Roman"/>
                <a:sym typeface="Times New Roman"/>
              </a:rPr>
              <a:t> Sector and found that the inflation rate has been declined which results minimum increase on the cost of raw material and other expenses. </a:t>
            </a:r>
            <a:endParaRPr sz="3200" dirty="0"/>
          </a:p>
          <a:p>
            <a:pPr marL="588645" lvl="0" indent="-457200" algn="l" rtl="0">
              <a:lnSpc>
                <a:spcPct val="120000"/>
              </a:lnSpc>
              <a:spcBef>
                <a:spcPts val="1400"/>
              </a:spcBef>
              <a:spcAft>
                <a:spcPts val="0"/>
              </a:spcAft>
              <a:buClr>
                <a:srgbClr val="000000"/>
              </a:buClr>
              <a:buSzPts val="4000"/>
              <a:buFont typeface="Wingdings" panose="05000000000000000000" pitchFamily="2" charset="2"/>
              <a:buChar char="Ø"/>
            </a:pPr>
            <a:r>
              <a:rPr lang="en-US" sz="3200" dirty="0">
                <a:solidFill>
                  <a:srgbClr val="000000"/>
                </a:solidFill>
                <a:latin typeface="Times New Roman"/>
                <a:ea typeface="Times New Roman"/>
                <a:cs typeface="Times New Roman"/>
                <a:sym typeface="Times New Roman"/>
              </a:rPr>
              <a:t>  </a:t>
            </a:r>
            <a:r>
              <a:rPr lang="en-US" sz="3200" b="0" i="0" u="none" strike="noStrike" dirty="0">
                <a:solidFill>
                  <a:srgbClr val="000000"/>
                </a:solidFill>
                <a:latin typeface="Times New Roman"/>
                <a:ea typeface="Times New Roman"/>
                <a:cs typeface="Times New Roman"/>
                <a:sym typeface="Times New Roman"/>
              </a:rPr>
              <a:t>It is found that the prices of selected companies are more than the intrinsic value which is not benefited for long term investment but one may purchase it for short term as to get profit from speculation</a:t>
            </a:r>
            <a:r>
              <a:rPr lang="en-US" sz="4000" b="0" i="0" u="none" strike="noStrike" dirty="0">
                <a:solidFill>
                  <a:srgbClr val="000000"/>
                </a:solidFill>
                <a:latin typeface="Times New Roman"/>
                <a:ea typeface="Times New Roman"/>
                <a:cs typeface="Times New Roman"/>
                <a:sym typeface="Times New Roman"/>
              </a:rPr>
              <a:t>. </a:t>
            </a:r>
          </a:p>
          <a:p>
            <a:pPr marL="588645" lvl="0" indent="-457200" algn="l" rtl="0">
              <a:lnSpc>
                <a:spcPct val="120000"/>
              </a:lnSpc>
              <a:spcBef>
                <a:spcPts val="1400"/>
              </a:spcBef>
              <a:spcAft>
                <a:spcPts val="0"/>
              </a:spcAft>
              <a:buClr>
                <a:srgbClr val="000000"/>
              </a:buClr>
              <a:buSzPts val="4000"/>
              <a:buFont typeface="Wingdings" panose="05000000000000000000" pitchFamily="2" charset="2"/>
              <a:buChar char="Ø"/>
            </a:pPr>
            <a:endParaRPr dirty="0"/>
          </a:p>
        </p:txBody>
      </p:sp>
      <p:sp>
        <p:nvSpPr>
          <p:cNvPr id="4" name="Google Shape;488;p17">
            <a:extLst>
              <a:ext uri="{FF2B5EF4-FFF2-40B4-BE49-F238E27FC236}">
                <a16:creationId xmlns:a16="http://schemas.microsoft.com/office/drawing/2014/main" id="{7AA911B4-3CAB-091D-7B29-7815B7015296}"/>
              </a:ext>
            </a:extLst>
          </p:cNvPr>
          <p:cNvSpPr txBox="1"/>
          <p:nvPr/>
        </p:nvSpPr>
        <p:spPr>
          <a:xfrm>
            <a:off x="863600" y="7010268"/>
            <a:ext cx="11023600"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sz="1800" b="1" dirty="0">
                <a:solidFill>
                  <a:schemeClr val="dk1"/>
                </a:solidFill>
                <a:latin typeface="Helvetica" panose="020B0604020202020204" pitchFamily="34" charset="0"/>
                <a:cs typeface="Helvetica" panose="020B0604020202020204" pitchFamily="34" charset="0"/>
              </a:rPr>
              <a:t>Reference:</a:t>
            </a:r>
            <a:endParaRPr lang="en-IN" sz="2400" b="0" i="0" u="none" strike="noStrike" baseline="0" dirty="0">
              <a:solidFill>
                <a:srgbClr val="000000"/>
              </a:solidFill>
              <a:latin typeface="Arial" panose="020B0604020202020204" pitchFamily="34" charset="0"/>
            </a:endParaRPr>
          </a:p>
          <a:p>
            <a:r>
              <a:rPr lang="en-IN" sz="2400" b="0" i="0" u="none" strike="noStrike" baseline="0" dirty="0">
                <a:solidFill>
                  <a:srgbClr val="000000"/>
                </a:solidFill>
                <a:latin typeface="Arial" panose="020B0604020202020204" pitchFamily="34" charset="0"/>
              </a:rPr>
              <a:t> </a:t>
            </a:r>
            <a:r>
              <a:rPr lang="en-IN" sz="2400" b="0" i="0" u="none" strike="noStrike" baseline="0" dirty="0" err="1">
                <a:solidFill>
                  <a:srgbClr val="000000"/>
                </a:solidFill>
                <a:latin typeface="Arial" panose="020B0604020202020204" pitchFamily="34" charset="0"/>
              </a:rPr>
              <a:t>B</a:t>
            </a:r>
            <a:r>
              <a:rPr lang="en-IN" sz="2400" b="0" i="0" u="none" strike="noStrike" baseline="0" dirty="0" err="1">
                <a:solidFill>
                  <a:srgbClr val="000000"/>
                </a:solidFill>
                <a:latin typeface="Times New Roman" panose="02020603050405020304" pitchFamily="18" charset="0"/>
              </a:rPr>
              <a:t>aresa</a:t>
            </a:r>
            <a:r>
              <a:rPr lang="en-IN" sz="2400" b="0" i="0" u="none" strike="noStrike" baseline="0" dirty="0">
                <a:solidFill>
                  <a:srgbClr val="000000"/>
                </a:solidFill>
                <a:latin typeface="Times New Roman" panose="02020603050405020304" pitchFamily="18" charset="0"/>
              </a:rPr>
              <a:t>, </a:t>
            </a:r>
            <a:r>
              <a:rPr lang="en-IN" sz="2400" b="0" i="0" u="none" strike="noStrike" baseline="0" dirty="0" err="1">
                <a:solidFill>
                  <a:srgbClr val="000000"/>
                </a:solidFill>
                <a:latin typeface="Times New Roman" panose="02020603050405020304" pitchFamily="18" charset="0"/>
              </a:rPr>
              <a:t>Suzana</a:t>
            </a:r>
            <a:r>
              <a:rPr lang="en-IN" sz="2400" b="0" i="0" u="none" strike="noStrike" baseline="0" dirty="0">
                <a:solidFill>
                  <a:srgbClr val="000000"/>
                </a:solidFill>
                <a:latin typeface="Times New Roman" panose="02020603050405020304" pitchFamily="18" charset="0"/>
              </a:rPr>
              <a:t>, Sinisa Bogdan, and Zoran Ivanovic. 2013. Strategy of stock valuation by fundamental analysis . Special issue, </a:t>
            </a:r>
            <a:r>
              <a:rPr lang="en-IN" sz="2400" b="0" i="1" u="none" strike="noStrike" baseline="0" dirty="0">
                <a:solidFill>
                  <a:srgbClr val="000000"/>
                </a:solidFill>
                <a:latin typeface="Times New Roman" panose="02020603050405020304" pitchFamily="18" charset="0"/>
              </a:rPr>
              <a:t>UTMS Journal of Economics </a:t>
            </a:r>
            <a:r>
              <a:rPr lang="en-IN" sz="2400" b="0" i="0" u="none" strike="noStrike" baseline="0" dirty="0">
                <a:solidFill>
                  <a:srgbClr val="000000"/>
                </a:solidFill>
                <a:latin typeface="Times New Roman" panose="02020603050405020304" pitchFamily="18" charset="0"/>
              </a:rPr>
              <a:t>4 (1): 45–51. </a:t>
            </a:r>
            <a:endParaRPr lang="en-US" sz="2000" dirty="0"/>
          </a:p>
        </p:txBody>
      </p:sp>
      <p:sp>
        <p:nvSpPr>
          <p:cNvPr id="2" name="Slide Number Placeholder 1"/>
          <p:cNvSpPr>
            <a:spLocks noGrp="1"/>
          </p:cNvSpPr>
          <p:nvPr>
            <p:ph type="sldNum" idx="12"/>
          </p:nvPr>
        </p:nvSpPr>
        <p:spPr>
          <a:xfrm>
            <a:off x="381000" y="9137698"/>
            <a:ext cx="1420800" cy="375300"/>
          </a:xfrm>
        </p:spPr>
        <p:txBody>
          <a:bodyPr/>
          <a:lstStyle/>
          <a:p>
            <a:pPr marL="0" lvl="0" indent="0" algn="l" rtl="0">
              <a:spcBef>
                <a:spcPts val="0"/>
              </a:spcBef>
              <a:spcAft>
                <a:spcPts val="0"/>
              </a:spcAft>
              <a:buNone/>
            </a:pPr>
            <a:fld id="{00000000-1234-1234-1234-123412341234}" type="slidenum">
              <a:rPr lang="en-US" smtClean="0"/>
              <a:t>11</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rgbClr val="000000"/>
              </a:buClr>
              <a:buSzPts val="4400"/>
              <a:buFont typeface="Times New Roman"/>
              <a:buNone/>
            </a:pPr>
            <a:r>
              <a:rPr lang="en-US" sz="4400" b="1" dirty="0">
                <a:solidFill>
                  <a:srgbClr val="000000"/>
                </a:solidFill>
                <a:latin typeface="Times New Roman"/>
                <a:ea typeface="Times New Roman"/>
                <a:cs typeface="Times New Roman"/>
                <a:sym typeface="Times New Roman"/>
              </a:rPr>
              <a:t>8. Financial Statement Analysis</a:t>
            </a:r>
            <a:endParaRPr dirty="0"/>
          </a:p>
        </p:txBody>
      </p:sp>
      <p:sp>
        <p:nvSpPr>
          <p:cNvPr id="1146" name="Google Shape;1146;p18"/>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702945" lvl="0" indent="-571500" algn="l" rtl="0">
              <a:lnSpc>
                <a:spcPct val="120000"/>
              </a:lnSpc>
              <a:spcBef>
                <a:spcPts val="0"/>
              </a:spcBef>
              <a:spcAft>
                <a:spcPts val="0"/>
              </a:spcAft>
              <a:buClr>
                <a:srgbClr val="000000"/>
              </a:buClr>
              <a:buSzPts val="4000"/>
              <a:buFont typeface="Wingdings" panose="05000000000000000000" pitchFamily="2" charset="2"/>
              <a:buChar char="Ø"/>
            </a:pPr>
            <a:r>
              <a:rPr lang="en-US" sz="3200" b="1" i="0" u="none" strike="noStrike" dirty="0">
                <a:solidFill>
                  <a:srgbClr val="000000"/>
                </a:solidFill>
                <a:latin typeface="Times New Roman"/>
                <a:ea typeface="Times New Roman"/>
                <a:cs typeface="Times New Roman"/>
                <a:sym typeface="Times New Roman"/>
              </a:rPr>
              <a:t>Dyna Seng, Jason R. Hancock</a:t>
            </a:r>
            <a:r>
              <a:rPr lang="en-US" sz="3200" i="0" u="none" strike="noStrike" dirty="0">
                <a:solidFill>
                  <a:srgbClr val="000000"/>
                </a:solidFill>
                <a:latin typeface="Times New Roman"/>
                <a:ea typeface="Times New Roman"/>
                <a:cs typeface="Times New Roman"/>
                <a:sym typeface="Times New Roman"/>
              </a:rPr>
              <a:t>, have researched that the information included in financial statements is useful for determining earnings or changes.  </a:t>
            </a:r>
            <a:endParaRPr sz="3200" dirty="0"/>
          </a:p>
          <a:p>
            <a:pPr marL="702945" lvl="0" indent="-571500" algn="l" rtl="0">
              <a:lnSpc>
                <a:spcPct val="120000"/>
              </a:lnSpc>
              <a:spcBef>
                <a:spcPts val="1400"/>
              </a:spcBef>
              <a:spcAft>
                <a:spcPts val="0"/>
              </a:spcAft>
              <a:buClr>
                <a:srgbClr val="000000"/>
              </a:buClr>
              <a:buSzPts val="4000"/>
              <a:buFont typeface="Wingdings" panose="05000000000000000000" pitchFamily="2" charset="2"/>
              <a:buChar char="Ø"/>
            </a:pPr>
            <a:r>
              <a:rPr lang="en-US" sz="3200" i="0" u="none" strike="noStrike" dirty="0">
                <a:solidFill>
                  <a:srgbClr val="000000"/>
                </a:solidFill>
                <a:latin typeface="Times New Roman"/>
                <a:ea typeface="Times New Roman"/>
                <a:cs typeface="Times New Roman"/>
                <a:sym typeface="Times New Roman"/>
              </a:rPr>
              <a:t>This data helps to predict future earnings. Sometimes there is scope for abnormal returns.</a:t>
            </a:r>
            <a:endParaRPr sz="3200" dirty="0"/>
          </a:p>
          <a:p>
            <a:pPr marL="702945" lvl="0" indent="-571500" algn="l" rtl="0">
              <a:lnSpc>
                <a:spcPct val="120000"/>
              </a:lnSpc>
              <a:spcBef>
                <a:spcPts val="1400"/>
              </a:spcBef>
              <a:spcAft>
                <a:spcPts val="0"/>
              </a:spcAft>
              <a:buClr>
                <a:srgbClr val="000000"/>
              </a:buClr>
              <a:buSzPts val="4000"/>
              <a:buFont typeface="Wingdings" panose="05000000000000000000" pitchFamily="2" charset="2"/>
              <a:buChar char="Ø"/>
            </a:pPr>
            <a:r>
              <a:rPr lang="en-US" sz="3200" i="0" u="none" strike="noStrike" dirty="0">
                <a:solidFill>
                  <a:srgbClr val="000000"/>
                </a:solidFill>
                <a:latin typeface="Times New Roman"/>
                <a:ea typeface="Times New Roman"/>
                <a:cs typeface="Times New Roman"/>
                <a:sym typeface="Times New Roman"/>
              </a:rPr>
              <a:t>There is always association between earnings and returns. Earning predictability would imply return predictability. </a:t>
            </a:r>
            <a:endParaRPr sz="3200" dirty="0"/>
          </a:p>
          <a:p>
            <a:pPr marL="0" lvl="0" indent="0" algn="l" rtl="0">
              <a:lnSpc>
                <a:spcPct val="120000"/>
              </a:lnSpc>
              <a:spcBef>
                <a:spcPts val="1400"/>
              </a:spcBef>
              <a:spcAft>
                <a:spcPts val="0"/>
              </a:spcAft>
              <a:buClr>
                <a:schemeClr val="dk1"/>
              </a:buClr>
              <a:buSzPts val="3900"/>
              <a:buNone/>
            </a:pPr>
            <a:endParaRPr dirty="0"/>
          </a:p>
        </p:txBody>
      </p:sp>
      <p:sp>
        <p:nvSpPr>
          <p:cNvPr id="4" name="Google Shape;488;p17">
            <a:extLst>
              <a:ext uri="{FF2B5EF4-FFF2-40B4-BE49-F238E27FC236}">
                <a16:creationId xmlns:a16="http://schemas.microsoft.com/office/drawing/2014/main" id="{ACFDC379-0C3E-EFDC-4128-92F68DBEA3F5}"/>
              </a:ext>
            </a:extLst>
          </p:cNvPr>
          <p:cNvSpPr txBox="1"/>
          <p:nvPr/>
        </p:nvSpPr>
        <p:spPr>
          <a:xfrm>
            <a:off x="1032933" y="6651995"/>
            <a:ext cx="10837333" cy="1374406"/>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sz="1600" b="1" dirty="0">
                <a:solidFill>
                  <a:schemeClr val="dk1"/>
                </a:solidFill>
                <a:latin typeface="Helvetica" panose="020B0604020202020204" pitchFamily="34" charset="0"/>
                <a:cs typeface="Helvetica" panose="020B0604020202020204" pitchFamily="34" charset="0"/>
              </a:rPr>
              <a:t>Reference:</a:t>
            </a:r>
            <a:endParaRPr lang="en-IN" sz="2000" b="0" i="0" u="none" strike="noStrike" baseline="0" dirty="0">
              <a:solidFill>
                <a:srgbClr val="000000"/>
              </a:solidFill>
              <a:latin typeface="Arial" panose="020B0604020202020204" pitchFamily="34" charset="0"/>
            </a:endParaRPr>
          </a:p>
          <a:p>
            <a:r>
              <a:rPr lang="en-IN" sz="2000" b="0" i="0" u="none" strike="noStrike" baseline="0" dirty="0">
                <a:solidFill>
                  <a:srgbClr val="000000"/>
                </a:solidFill>
                <a:latin typeface="Arial" panose="020B0604020202020204" pitchFamily="34" charset="0"/>
              </a:rPr>
              <a:t> </a:t>
            </a:r>
            <a:r>
              <a:rPr lang="en-US" sz="2000" b="0" i="0" u="none" strike="noStrike" baseline="0" dirty="0" err="1">
                <a:solidFill>
                  <a:srgbClr val="000000"/>
                </a:solidFill>
                <a:latin typeface="Times New Roman" panose="02020603050405020304" pitchFamily="18" charset="0"/>
              </a:rPr>
              <a:t>J.mounika</a:t>
            </a:r>
            <a:r>
              <a:rPr lang="en-US" sz="2000" b="0" i="0" u="none" strike="noStrike" baseline="0" dirty="0">
                <a:solidFill>
                  <a:srgbClr val="000000"/>
                </a:solidFill>
                <a:latin typeface="Times New Roman" panose="02020603050405020304" pitchFamily="18" charset="0"/>
              </a:rPr>
              <a:t> Reddy, </a:t>
            </a:r>
            <a:r>
              <a:rPr lang="en-US" sz="2000" b="0" i="0" u="none" strike="noStrike" baseline="0" dirty="0" err="1">
                <a:solidFill>
                  <a:srgbClr val="000000"/>
                </a:solidFill>
                <a:latin typeface="Times New Roman" panose="02020603050405020304" pitchFamily="18" charset="0"/>
              </a:rPr>
              <a:t>Dr.K.Sowmya</a:t>
            </a:r>
            <a:r>
              <a:rPr lang="en-US" sz="2000" b="0" i="0" u="none" strike="noStrike" baseline="0" dirty="0">
                <a:solidFill>
                  <a:srgbClr val="000000"/>
                </a:solidFill>
                <a:latin typeface="Times New Roman" panose="02020603050405020304" pitchFamily="18" charset="0"/>
              </a:rPr>
              <a:t>, fundamental analysis on select </a:t>
            </a:r>
            <a:r>
              <a:rPr lang="en-US" sz="2000" dirty="0">
                <a:latin typeface="Times New Roman" panose="02020603050405020304" pitchFamily="18" charset="0"/>
              </a:rPr>
              <a:t>paint </a:t>
            </a:r>
            <a:r>
              <a:rPr lang="en-US" sz="2000" b="0" i="0" u="none" strike="noStrike" baseline="0" dirty="0">
                <a:solidFill>
                  <a:srgbClr val="000000"/>
                </a:solidFill>
                <a:latin typeface="Times New Roman" panose="02020603050405020304" pitchFamily="18" charset="0"/>
              </a:rPr>
              <a:t>companies , Volume 6, Issue 6 (June, 2016) (ISSN 2231-4334) International Journal of Research in IT &amp; Management (IMPACT FACTOR – 5.96) International Journal of Research in IT &amp; Management </a:t>
            </a:r>
            <a:endParaRPr lang="en-US" sz="1800" dirty="0"/>
          </a:p>
        </p:txBody>
      </p:sp>
      <p:sp>
        <p:nvSpPr>
          <p:cNvPr id="2" name="Slide Number Placeholder 1"/>
          <p:cNvSpPr>
            <a:spLocks noGrp="1"/>
          </p:cNvSpPr>
          <p:nvPr>
            <p:ph type="sldNum" idx="12"/>
          </p:nvPr>
        </p:nvSpPr>
        <p:spPr>
          <a:xfrm>
            <a:off x="381000" y="9137698"/>
            <a:ext cx="1420800" cy="375300"/>
          </a:xfrm>
        </p:spPr>
        <p:txBody>
          <a:bodyPr/>
          <a:lstStyle/>
          <a:p>
            <a:pPr marL="0" lvl="0" indent="0" algn="l" rtl="0">
              <a:spcBef>
                <a:spcPts val="0"/>
              </a:spcBef>
              <a:spcAft>
                <a:spcPts val="0"/>
              </a:spcAft>
              <a:buNone/>
            </a:pPr>
            <a:fld id="{00000000-1234-1234-1234-123412341234}" type="slidenum">
              <a:rPr lang="en-US" smtClean="0"/>
              <a:t>12</a:t>
            </a:fld>
            <a:endParaRPr lang="en-US"/>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19"/>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200"/>
              <a:buFont typeface="Times New Roman"/>
              <a:buNone/>
            </a:pPr>
            <a:r>
              <a:rPr lang="en-US" dirty="0">
                <a:solidFill>
                  <a:schemeClr val="dk1"/>
                </a:solidFill>
                <a:latin typeface="Times New Roman"/>
                <a:ea typeface="Times New Roman"/>
                <a:cs typeface="Times New Roman"/>
                <a:sym typeface="Times New Roman"/>
              </a:rPr>
              <a:t>Objective</a:t>
            </a:r>
            <a:endParaRPr dirty="0"/>
          </a:p>
        </p:txBody>
      </p:sp>
      <p:sp>
        <p:nvSpPr>
          <p:cNvPr id="1152" name="Google Shape;1152;p19"/>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lvl="0" indent="-457200" algn="l" rtl="0">
              <a:lnSpc>
                <a:spcPct val="150000"/>
              </a:lnSpc>
              <a:spcBef>
                <a:spcPts val="0"/>
              </a:spcBef>
              <a:spcAft>
                <a:spcPts val="0"/>
              </a:spcAft>
              <a:buClr>
                <a:schemeClr val="dk1"/>
              </a:buClr>
              <a:buSzPts val="1530"/>
              <a:buFont typeface="Wingdings" panose="05000000000000000000" pitchFamily="2" charset="2"/>
              <a:buChar char="Ø"/>
            </a:pPr>
            <a:r>
              <a:rPr lang="en-US" sz="3200" dirty="0">
                <a:latin typeface="Times New Roman"/>
                <a:ea typeface="Times New Roman"/>
                <a:cs typeface="Times New Roman"/>
                <a:sym typeface="Times New Roman"/>
              </a:rPr>
              <a:t>To analyze provided data to predict sales volume and key points of products over time, uncover seasonal sales trends, forecast product demand using historical data, and assess how external factors influence sales.</a:t>
            </a:r>
            <a:endParaRPr sz="3200" dirty="0"/>
          </a:p>
          <a:p>
            <a:pPr lvl="0" indent="-457200" algn="l" rtl="0">
              <a:lnSpc>
                <a:spcPct val="150000"/>
              </a:lnSpc>
              <a:spcBef>
                <a:spcPts val="575"/>
              </a:spcBef>
              <a:spcAft>
                <a:spcPts val="0"/>
              </a:spcAft>
              <a:buClr>
                <a:schemeClr val="dk1"/>
              </a:buClr>
              <a:buSzPts val="1530"/>
              <a:buFont typeface="Wingdings" panose="05000000000000000000" pitchFamily="2" charset="2"/>
              <a:buChar char="Ø"/>
            </a:pPr>
            <a:r>
              <a:rPr lang="en-US" sz="3200" dirty="0">
                <a:latin typeface="Times New Roman"/>
                <a:ea typeface="Times New Roman"/>
                <a:cs typeface="Times New Roman"/>
                <a:sym typeface="Times New Roman"/>
              </a:rPr>
              <a:t>Through Advanced Analytics, it aims to offer insights to enhance inventory </a:t>
            </a:r>
            <a:r>
              <a:rPr lang="en-US" sz="3200" dirty="0" err="1">
                <a:latin typeface="Times New Roman"/>
                <a:ea typeface="Times New Roman"/>
                <a:cs typeface="Times New Roman"/>
                <a:sym typeface="Times New Roman"/>
              </a:rPr>
              <a:t>management,marketing</a:t>
            </a:r>
            <a:r>
              <a:rPr lang="en-US" sz="3200" dirty="0">
                <a:latin typeface="Times New Roman"/>
                <a:ea typeface="Times New Roman"/>
                <a:cs typeface="Times New Roman"/>
                <a:sym typeface="Times New Roman"/>
              </a:rPr>
              <a:t> strategies, and overall business decisions.</a:t>
            </a:r>
            <a:endParaRPr sz="3200" dirty="0"/>
          </a:p>
          <a:p>
            <a:pPr marL="319924" lvl="0" indent="-72274" algn="l" rtl="0">
              <a:lnSpc>
                <a:spcPct val="120000"/>
              </a:lnSpc>
              <a:spcBef>
                <a:spcPts val="1400"/>
              </a:spcBef>
              <a:spcAft>
                <a:spcPts val="0"/>
              </a:spcAft>
              <a:buClr>
                <a:schemeClr val="dk1"/>
              </a:buClr>
              <a:buSzPts val="3900"/>
              <a:buNone/>
            </a:pPr>
            <a:endParaRPr dirty="0"/>
          </a:p>
        </p:txBody>
      </p:sp>
      <p:sp>
        <p:nvSpPr>
          <p:cNvPr id="2" name="Slide Number Placeholder 1"/>
          <p:cNvSpPr>
            <a:spLocks noGrp="1"/>
          </p:cNvSpPr>
          <p:nvPr>
            <p:ph type="sldNum" idx="12"/>
          </p:nvPr>
        </p:nvSpPr>
        <p:spPr>
          <a:xfrm>
            <a:off x="381000" y="9122998"/>
            <a:ext cx="1420800" cy="375300"/>
          </a:xfrm>
        </p:spPr>
        <p:txBody>
          <a:bodyPr/>
          <a:lstStyle/>
          <a:p>
            <a:pPr marL="0" lvl="0" indent="0" algn="l" rtl="0">
              <a:spcBef>
                <a:spcPts val="0"/>
              </a:spcBef>
              <a:spcAft>
                <a:spcPts val="0"/>
              </a:spcAft>
              <a:buNone/>
            </a:pPr>
            <a:fld id="{00000000-1234-1234-1234-123412341234}" type="slidenum">
              <a:rPr lang="en-US" smtClean="0"/>
              <a:t>13</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20"/>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200"/>
              <a:buFont typeface="Cambria"/>
              <a:buNone/>
            </a:pPr>
            <a:r>
              <a:rPr lang="en-US" dirty="0">
                <a:solidFill>
                  <a:schemeClr val="dk1"/>
                </a:solidFill>
                <a:latin typeface="Times" panose="02020603050405020304" pitchFamily="18" charset="0"/>
                <a:cs typeface="Times" panose="02020603050405020304" pitchFamily="18" charset="0"/>
              </a:rPr>
              <a:t>Block Diagram</a:t>
            </a:r>
            <a:endParaRPr dirty="0">
              <a:latin typeface="Times" panose="02020603050405020304" pitchFamily="18" charset="0"/>
              <a:cs typeface="Times" panose="02020603050405020304" pitchFamily="18" charset="0"/>
            </a:endParaRPr>
          </a:p>
        </p:txBody>
      </p:sp>
      <p:sp>
        <p:nvSpPr>
          <p:cNvPr id="5" name="Google Shape;542;p23"/>
          <p:cNvSpPr/>
          <p:nvPr/>
        </p:nvSpPr>
        <p:spPr>
          <a:xfrm>
            <a:off x="4417157" y="1736499"/>
            <a:ext cx="2650908" cy="5796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Data </a:t>
            </a:r>
            <a:r>
              <a:rPr lang="en-IN" sz="1800" dirty="0">
                <a:latin typeface="Calibri"/>
                <a:ea typeface="Calibri"/>
                <a:cs typeface="Calibri"/>
                <a:sym typeface="Calibri"/>
              </a:rPr>
              <a:t>Set</a:t>
            </a:r>
            <a:endParaRPr sz="1800" b="0" i="0" u="none" strike="noStrike" cap="none" dirty="0">
              <a:solidFill>
                <a:srgbClr val="000000"/>
              </a:solidFill>
              <a:latin typeface="Calibri"/>
              <a:ea typeface="Calibri"/>
              <a:cs typeface="Calibri"/>
              <a:sym typeface="Calibri"/>
            </a:endParaRPr>
          </a:p>
        </p:txBody>
      </p:sp>
      <p:sp>
        <p:nvSpPr>
          <p:cNvPr id="6" name="Google Shape;543;p23"/>
          <p:cNvSpPr/>
          <p:nvPr/>
        </p:nvSpPr>
        <p:spPr>
          <a:xfrm>
            <a:off x="4417157" y="2723464"/>
            <a:ext cx="2650907" cy="794585"/>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Data </a:t>
            </a:r>
            <a:r>
              <a:rPr lang="en-IN" sz="1800" dirty="0" err="1">
                <a:latin typeface="Calibri"/>
                <a:ea typeface="Calibri"/>
                <a:cs typeface="Calibri"/>
                <a:sym typeface="Calibri"/>
              </a:rPr>
              <a:t>Preprocessing</a:t>
            </a:r>
            <a:endParaRPr sz="1800" b="0" i="0" u="none" strike="noStrike" cap="none" dirty="0">
              <a:solidFill>
                <a:srgbClr val="000000"/>
              </a:solidFill>
              <a:latin typeface="Calibri"/>
              <a:ea typeface="Calibri"/>
              <a:cs typeface="Calibri"/>
              <a:sym typeface="Calibri"/>
            </a:endParaRPr>
          </a:p>
        </p:txBody>
      </p:sp>
      <p:sp>
        <p:nvSpPr>
          <p:cNvPr id="7" name="Google Shape;544;p23"/>
          <p:cNvSpPr/>
          <p:nvPr/>
        </p:nvSpPr>
        <p:spPr>
          <a:xfrm>
            <a:off x="4420224" y="4028303"/>
            <a:ext cx="2650905" cy="816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Feature Engineering</a:t>
            </a:r>
            <a:endParaRPr sz="1800" b="0" i="0" u="none" strike="noStrike" cap="none" dirty="0">
              <a:solidFill>
                <a:srgbClr val="000000"/>
              </a:solidFill>
              <a:latin typeface="Calibri"/>
              <a:ea typeface="Calibri"/>
              <a:cs typeface="Calibri"/>
              <a:sym typeface="Calibri"/>
            </a:endParaRPr>
          </a:p>
        </p:txBody>
      </p:sp>
      <p:sp>
        <p:nvSpPr>
          <p:cNvPr id="8" name="Google Shape;545;p23"/>
          <p:cNvSpPr/>
          <p:nvPr/>
        </p:nvSpPr>
        <p:spPr>
          <a:xfrm>
            <a:off x="4380429" y="5267699"/>
            <a:ext cx="2687634" cy="662700"/>
          </a:xfrm>
          <a:prstGeom prst="rect">
            <a:avLst/>
          </a:prstGeom>
          <a:solidFill>
            <a:srgbClr val="FFFFFF"/>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Model Building</a:t>
            </a:r>
            <a:endParaRPr sz="1800" b="0" i="0" u="none" strike="noStrike" cap="none" dirty="0">
              <a:solidFill>
                <a:srgbClr val="000000"/>
              </a:solidFill>
              <a:latin typeface="Calibri"/>
              <a:ea typeface="Calibri"/>
              <a:cs typeface="Calibri"/>
              <a:sym typeface="Calibri"/>
            </a:endParaRPr>
          </a:p>
        </p:txBody>
      </p:sp>
      <p:sp>
        <p:nvSpPr>
          <p:cNvPr id="9" name="Google Shape;546;p23"/>
          <p:cNvSpPr/>
          <p:nvPr/>
        </p:nvSpPr>
        <p:spPr>
          <a:xfrm>
            <a:off x="4380428" y="6246773"/>
            <a:ext cx="2687634" cy="591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Model Evaluation</a:t>
            </a:r>
            <a:endParaRPr sz="1800" b="0" i="0" u="none" strike="noStrike" cap="none" dirty="0">
              <a:solidFill>
                <a:srgbClr val="000000"/>
              </a:solidFill>
              <a:latin typeface="Calibri"/>
              <a:ea typeface="Calibri"/>
              <a:cs typeface="Calibri"/>
              <a:sym typeface="Calibri"/>
            </a:endParaRPr>
          </a:p>
        </p:txBody>
      </p:sp>
      <p:cxnSp>
        <p:nvCxnSpPr>
          <p:cNvPr id="11" name="Google Shape;548;p23"/>
          <p:cNvCxnSpPr/>
          <p:nvPr/>
        </p:nvCxnSpPr>
        <p:spPr>
          <a:xfrm>
            <a:off x="5724245" y="2339252"/>
            <a:ext cx="0" cy="384212"/>
          </a:xfrm>
          <a:prstGeom prst="straightConnector1">
            <a:avLst/>
          </a:prstGeom>
          <a:noFill/>
          <a:ln w="9525" cap="flat" cmpd="sng">
            <a:solidFill>
              <a:srgbClr val="5B9BD5"/>
            </a:solidFill>
            <a:prstDash val="solid"/>
            <a:miter lim="800000"/>
            <a:headEnd type="none" w="sm" len="sm"/>
            <a:tailEnd type="triangle" w="med" len="med"/>
          </a:ln>
        </p:spPr>
      </p:cxnSp>
      <p:cxnSp>
        <p:nvCxnSpPr>
          <p:cNvPr id="12" name="Google Shape;549;p23"/>
          <p:cNvCxnSpPr>
            <a:stCxn id="6" idx="2"/>
          </p:cNvCxnSpPr>
          <p:nvPr/>
        </p:nvCxnSpPr>
        <p:spPr>
          <a:xfrm flipH="1">
            <a:off x="5724245" y="3518049"/>
            <a:ext cx="18366" cy="510254"/>
          </a:xfrm>
          <a:prstGeom prst="straightConnector1">
            <a:avLst/>
          </a:prstGeom>
          <a:noFill/>
          <a:ln w="9525" cap="flat" cmpd="sng">
            <a:solidFill>
              <a:srgbClr val="5B9BD5"/>
            </a:solidFill>
            <a:prstDash val="solid"/>
            <a:miter lim="800000"/>
            <a:headEnd type="none" w="sm" len="sm"/>
            <a:tailEnd type="triangle" w="med" len="med"/>
          </a:ln>
        </p:spPr>
      </p:cxnSp>
      <p:cxnSp>
        <p:nvCxnSpPr>
          <p:cNvPr id="13" name="Google Shape;550;p23"/>
          <p:cNvCxnSpPr>
            <a:endCxn id="9" idx="0"/>
          </p:cNvCxnSpPr>
          <p:nvPr/>
        </p:nvCxnSpPr>
        <p:spPr>
          <a:xfrm>
            <a:off x="5704909" y="5930399"/>
            <a:ext cx="19336" cy="316374"/>
          </a:xfrm>
          <a:prstGeom prst="straightConnector1">
            <a:avLst/>
          </a:prstGeom>
          <a:noFill/>
          <a:ln w="9525" cap="flat" cmpd="sng">
            <a:solidFill>
              <a:srgbClr val="5B9BD5"/>
            </a:solidFill>
            <a:prstDash val="solid"/>
            <a:miter lim="800000"/>
            <a:headEnd type="none" w="sm" len="sm"/>
            <a:tailEnd type="triangle" w="med" len="med"/>
          </a:ln>
        </p:spPr>
      </p:cxnSp>
      <p:sp>
        <p:nvSpPr>
          <p:cNvPr id="14" name="Google Shape;551;p23"/>
          <p:cNvSpPr/>
          <p:nvPr/>
        </p:nvSpPr>
        <p:spPr>
          <a:xfrm>
            <a:off x="285790" y="1546716"/>
            <a:ext cx="10606411" cy="717715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 name="Google Shape;546;p23">
            <a:extLst>
              <a:ext uri="{FF2B5EF4-FFF2-40B4-BE49-F238E27FC236}">
                <a16:creationId xmlns:a16="http://schemas.microsoft.com/office/drawing/2014/main" id="{778B7FD4-EC46-269F-25A3-4CCCE46CCC32}"/>
              </a:ext>
            </a:extLst>
          </p:cNvPr>
          <p:cNvSpPr/>
          <p:nvPr/>
        </p:nvSpPr>
        <p:spPr>
          <a:xfrm>
            <a:off x="4380428" y="7268287"/>
            <a:ext cx="2687634" cy="66475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Deployment</a:t>
            </a:r>
            <a:endParaRPr sz="1800" b="0" i="0" u="none" strike="noStrike" cap="none" dirty="0">
              <a:solidFill>
                <a:srgbClr val="000000"/>
              </a:solidFill>
              <a:latin typeface="Calibri"/>
              <a:ea typeface="Calibri"/>
              <a:cs typeface="Calibri"/>
              <a:sym typeface="Calibri"/>
            </a:endParaRPr>
          </a:p>
        </p:txBody>
      </p:sp>
      <p:cxnSp>
        <p:nvCxnSpPr>
          <p:cNvPr id="22" name="Google Shape;550;p23">
            <a:extLst>
              <a:ext uri="{FF2B5EF4-FFF2-40B4-BE49-F238E27FC236}">
                <a16:creationId xmlns:a16="http://schemas.microsoft.com/office/drawing/2014/main" id="{22803E8C-BE22-A542-5110-4E412F006390}"/>
              </a:ext>
            </a:extLst>
          </p:cNvPr>
          <p:cNvCxnSpPr>
            <a:cxnSpLocks/>
            <a:stCxn id="9" idx="2"/>
            <a:endCxn id="21" idx="0"/>
          </p:cNvCxnSpPr>
          <p:nvPr/>
        </p:nvCxnSpPr>
        <p:spPr>
          <a:xfrm>
            <a:off x="5724245" y="6838373"/>
            <a:ext cx="0" cy="429914"/>
          </a:xfrm>
          <a:prstGeom prst="straightConnector1">
            <a:avLst/>
          </a:prstGeom>
          <a:noFill/>
          <a:ln w="9525" cap="flat" cmpd="sng">
            <a:solidFill>
              <a:srgbClr val="5B9BD5"/>
            </a:solidFill>
            <a:prstDash val="solid"/>
            <a:miter lim="800000"/>
            <a:headEnd type="none" w="sm" len="sm"/>
            <a:tailEnd type="triangle" w="med" len="med"/>
          </a:ln>
        </p:spPr>
      </p:cxnSp>
      <p:cxnSp>
        <p:nvCxnSpPr>
          <p:cNvPr id="57" name="Straight Arrow Connector 56"/>
          <p:cNvCxnSpPr>
            <a:stCxn id="7" idx="2"/>
            <a:endCxn id="8" idx="0"/>
          </p:cNvCxnSpPr>
          <p:nvPr/>
        </p:nvCxnSpPr>
        <p:spPr>
          <a:xfrm flipH="1">
            <a:off x="5724246" y="4844903"/>
            <a:ext cx="21431" cy="42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2" name="Slide Number Placeholder 1151"/>
          <p:cNvSpPr>
            <a:spLocks noGrp="1"/>
          </p:cNvSpPr>
          <p:nvPr>
            <p:ph type="sldNum" idx="12"/>
          </p:nvPr>
        </p:nvSpPr>
        <p:spPr>
          <a:xfrm>
            <a:off x="496330" y="9137698"/>
            <a:ext cx="1420800" cy="375300"/>
          </a:xfrm>
        </p:spPr>
        <p:txBody>
          <a:bodyPr/>
          <a:lstStyle/>
          <a:p>
            <a:pPr marL="0" lvl="0" indent="0" algn="l" rtl="0">
              <a:spcBef>
                <a:spcPts val="0"/>
              </a:spcBef>
              <a:spcAft>
                <a:spcPts val="0"/>
              </a:spcAft>
              <a:buNone/>
            </a:pPr>
            <a:fld id="{00000000-1234-1234-1234-123412341234}" type="slidenum">
              <a:rPr lang="en-US" smtClean="0"/>
              <a:t>14</a:t>
            </a:fld>
            <a:endParaRPr lang="en-US" dirty="0"/>
          </a:p>
        </p:txBody>
      </p:sp>
      <p:sp>
        <p:nvSpPr>
          <p:cNvPr id="67"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21"/>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200"/>
              <a:buFont typeface="Libre Baskerville"/>
              <a:buNone/>
            </a:pPr>
            <a:r>
              <a:rPr lang="en-US" dirty="0">
                <a:solidFill>
                  <a:schemeClr val="dk1"/>
                </a:solidFill>
                <a:latin typeface="Times" panose="02020603050405020304" pitchFamily="18" charset="0"/>
                <a:ea typeface="Libre Baskerville"/>
                <a:cs typeface="Times" panose="02020603050405020304" pitchFamily="18" charset="0"/>
                <a:sym typeface="Libre Baskerville"/>
              </a:rPr>
              <a:t>Module Description</a:t>
            </a:r>
            <a:endParaRPr dirty="0">
              <a:latin typeface="Times" panose="02020603050405020304" pitchFamily="18" charset="0"/>
              <a:cs typeface="Times" panose="02020603050405020304" pitchFamily="18" charset="0"/>
            </a:endParaRPr>
          </a:p>
        </p:txBody>
      </p:sp>
      <p:sp>
        <p:nvSpPr>
          <p:cNvPr id="1164" name="Google Shape;1164;p21"/>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0" lvl="0" indent="0" algn="l" rtl="0">
              <a:lnSpc>
                <a:spcPct val="107000"/>
              </a:lnSpc>
              <a:spcBef>
                <a:spcPts val="0"/>
              </a:spcBef>
              <a:spcAft>
                <a:spcPts val="0"/>
              </a:spcAft>
              <a:buClr>
                <a:schemeClr val="dk1"/>
              </a:buClr>
              <a:buSzPts val="4000"/>
              <a:buNone/>
            </a:pPr>
            <a:r>
              <a:rPr lang="en-US" sz="3200" b="1" dirty="0">
                <a:latin typeface="Times New Roman"/>
                <a:ea typeface="Times New Roman"/>
                <a:cs typeface="Times New Roman"/>
                <a:sym typeface="Times New Roman"/>
              </a:rPr>
              <a:t>1. Data Preprocessing Module</a:t>
            </a:r>
            <a:r>
              <a:rPr lang="en-US" sz="3200" dirty="0">
                <a:latin typeface="Times New Roman"/>
                <a:ea typeface="Times New Roman"/>
                <a:cs typeface="Times New Roman"/>
                <a:sym typeface="Times New Roman"/>
              </a:rPr>
              <a:t>: Cleans and prepares historical sales data for analysis. This includes handling missing values, normalizing data, and encoding categorical variables.</a:t>
            </a:r>
          </a:p>
          <a:p>
            <a:pPr marL="0" lvl="0" indent="0" algn="l" rtl="0">
              <a:lnSpc>
                <a:spcPct val="107000"/>
              </a:lnSpc>
              <a:spcBef>
                <a:spcPts val="0"/>
              </a:spcBef>
              <a:spcAft>
                <a:spcPts val="0"/>
              </a:spcAft>
              <a:buClr>
                <a:schemeClr val="dk1"/>
              </a:buClr>
              <a:buSzPts val="4000"/>
              <a:buNone/>
            </a:pPr>
            <a:endParaRPr lang="en-US" sz="3200" dirty="0">
              <a:cs typeface="Times New Roman"/>
            </a:endParaRPr>
          </a:p>
          <a:p>
            <a:pPr marL="0" lvl="0" indent="0" algn="l" rtl="0">
              <a:lnSpc>
                <a:spcPct val="107000"/>
              </a:lnSpc>
              <a:spcBef>
                <a:spcPts val="0"/>
              </a:spcBef>
              <a:spcAft>
                <a:spcPts val="0"/>
              </a:spcAft>
              <a:buClr>
                <a:schemeClr val="dk1"/>
              </a:buClr>
              <a:buSzPts val="4000"/>
              <a:buNone/>
            </a:pPr>
            <a:r>
              <a:rPr lang="en-US" sz="3200" b="1" dirty="0">
                <a:latin typeface="Times New Roman"/>
                <a:ea typeface="Times New Roman"/>
                <a:cs typeface="Times New Roman"/>
                <a:sym typeface="Times New Roman"/>
              </a:rPr>
              <a:t>2. Feature Engineering Module</a:t>
            </a:r>
            <a:r>
              <a:rPr lang="en-US" sz="3200" dirty="0">
                <a:latin typeface="Times New Roman"/>
                <a:ea typeface="Times New Roman"/>
                <a:cs typeface="Times New Roman"/>
                <a:sym typeface="Times New Roman"/>
              </a:rPr>
              <a:t>: Develops new features from the existing data that are more predictive of the target variable. This could include rolling averages of sales, lag features, and indicators of major sales events or holidays.</a:t>
            </a:r>
            <a:endParaRPr sz="3200" dirty="0"/>
          </a:p>
          <a:p>
            <a:pPr marL="0" lvl="0" indent="0" algn="l" rtl="0">
              <a:lnSpc>
                <a:spcPct val="120000"/>
              </a:lnSpc>
              <a:spcBef>
                <a:spcPts val="2200"/>
              </a:spcBef>
              <a:spcAft>
                <a:spcPts val="0"/>
              </a:spcAft>
              <a:buClr>
                <a:schemeClr val="dk1"/>
              </a:buClr>
              <a:buSzPts val="3900"/>
              <a:buNone/>
            </a:pPr>
            <a:endParaRPr dirty="0"/>
          </a:p>
        </p:txBody>
      </p:sp>
      <p:sp>
        <p:nvSpPr>
          <p:cNvPr id="2" name="Slide Number Placeholder 1"/>
          <p:cNvSpPr>
            <a:spLocks noGrp="1"/>
          </p:cNvSpPr>
          <p:nvPr>
            <p:ph type="sldNum" idx="12"/>
          </p:nvPr>
        </p:nvSpPr>
        <p:spPr>
          <a:xfrm>
            <a:off x="483973" y="9137698"/>
            <a:ext cx="1420800" cy="375300"/>
          </a:xfrm>
        </p:spPr>
        <p:txBody>
          <a:bodyPr/>
          <a:lstStyle/>
          <a:p>
            <a:pPr marL="0" lvl="0" indent="0" algn="l" rtl="0">
              <a:spcBef>
                <a:spcPts val="0"/>
              </a:spcBef>
              <a:spcAft>
                <a:spcPts val="0"/>
              </a:spcAft>
              <a:buNone/>
            </a:pPr>
            <a:fld id="{00000000-1234-1234-1234-123412341234}" type="slidenum">
              <a:rPr lang="en-US" smtClean="0"/>
              <a:t>15</a:t>
            </a:fld>
            <a:endParaRPr lang="en-US" dirty="0"/>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22"/>
          <p:cNvSpPr txBox="1">
            <a:spLocks noGrp="1"/>
          </p:cNvSpPr>
          <p:nvPr>
            <p:ph type="body" idx="1"/>
          </p:nvPr>
        </p:nvSpPr>
        <p:spPr>
          <a:xfrm>
            <a:off x="575732" y="1253067"/>
            <a:ext cx="11540067" cy="8119533"/>
          </a:xfrm>
          <a:prstGeom prst="rect">
            <a:avLst/>
          </a:prstGeom>
          <a:noFill/>
          <a:ln>
            <a:noFill/>
          </a:ln>
        </p:spPr>
        <p:txBody>
          <a:bodyPr spcFirstLastPara="1" wrap="square" lIns="127950" tIns="63975" rIns="127950" bIns="63975" anchor="t" anchorCtr="0">
            <a:normAutofit/>
          </a:bodyPr>
          <a:lstStyle/>
          <a:p>
            <a:pPr marL="137276" lvl="0" indent="0" algn="just" rtl="0">
              <a:lnSpc>
                <a:spcPct val="120000"/>
              </a:lnSpc>
              <a:spcBef>
                <a:spcPts val="0"/>
              </a:spcBef>
              <a:spcAft>
                <a:spcPts val="0"/>
              </a:spcAft>
              <a:buClr>
                <a:schemeClr val="dk1"/>
              </a:buClr>
              <a:buSzPct val="49354"/>
              <a:buNone/>
            </a:pPr>
            <a:r>
              <a:rPr lang="en-US" sz="3200" b="1" dirty="0">
                <a:latin typeface="Times New Roman"/>
                <a:ea typeface="Times New Roman"/>
                <a:cs typeface="Times New Roman"/>
                <a:sym typeface="Times New Roman"/>
              </a:rPr>
              <a:t>3. Model Building Module: </a:t>
            </a:r>
            <a:r>
              <a:rPr lang="en-US" sz="3200" dirty="0">
                <a:latin typeface="Times New Roman"/>
                <a:ea typeface="Times New Roman"/>
                <a:cs typeface="Times New Roman"/>
                <a:sym typeface="Times New Roman"/>
              </a:rPr>
              <a:t>Implements several machine learning algorithms to find the best model for predicting future sales. This module will experiment with regression models, tree-based models, and ensemble methods.</a:t>
            </a:r>
            <a:endParaRPr sz="3200" dirty="0">
              <a:latin typeface="Times New Roman"/>
              <a:ea typeface="Times New Roman"/>
              <a:cs typeface="Times New Roman"/>
              <a:sym typeface="Times New Roman"/>
            </a:endParaRPr>
          </a:p>
          <a:p>
            <a:pPr marL="137276" lvl="0" indent="0" algn="just" rtl="0">
              <a:lnSpc>
                <a:spcPct val="120000"/>
              </a:lnSpc>
              <a:spcBef>
                <a:spcPts val="1400"/>
              </a:spcBef>
              <a:spcAft>
                <a:spcPts val="0"/>
              </a:spcAft>
              <a:buClr>
                <a:schemeClr val="dk1"/>
              </a:buClr>
              <a:buSzPct val="49354"/>
              <a:buNone/>
            </a:pPr>
            <a:r>
              <a:rPr lang="en-US" sz="3200" b="1" dirty="0">
                <a:latin typeface="Times New Roman"/>
                <a:ea typeface="Times New Roman"/>
                <a:cs typeface="Times New Roman"/>
                <a:sym typeface="Times New Roman"/>
              </a:rPr>
              <a:t>4. Model Evaluation Module: </a:t>
            </a:r>
            <a:r>
              <a:rPr lang="en-US" sz="3200" dirty="0">
                <a:latin typeface="Times New Roman"/>
                <a:ea typeface="Times New Roman"/>
                <a:cs typeface="Times New Roman"/>
                <a:sym typeface="Times New Roman"/>
              </a:rPr>
              <a:t>Assesses the performance of different models using metrics such as RMSE (Root Mean Square Error) and MAE (Mean Absolute Error). The best-performing model is then selected for deployment.</a:t>
            </a:r>
            <a:endParaRPr sz="3200" dirty="0">
              <a:latin typeface="Times New Roman"/>
              <a:ea typeface="Times New Roman"/>
              <a:cs typeface="Times New Roman"/>
              <a:sym typeface="Times New Roman"/>
            </a:endParaRPr>
          </a:p>
          <a:p>
            <a:pPr marL="137276" lvl="0" indent="0" algn="just" rtl="0">
              <a:lnSpc>
                <a:spcPct val="120000"/>
              </a:lnSpc>
              <a:spcBef>
                <a:spcPts val="1400"/>
              </a:spcBef>
              <a:spcAft>
                <a:spcPts val="0"/>
              </a:spcAft>
              <a:buClr>
                <a:schemeClr val="dk1"/>
              </a:buClr>
              <a:buSzPct val="49354"/>
              <a:buNone/>
            </a:pPr>
            <a:r>
              <a:rPr lang="en-US" sz="3200" dirty="0">
                <a:latin typeface="Times New Roman"/>
                <a:ea typeface="Times New Roman"/>
                <a:cs typeface="Times New Roman"/>
                <a:sym typeface="Times New Roman"/>
              </a:rPr>
              <a:t>5. </a:t>
            </a:r>
            <a:r>
              <a:rPr lang="en-US" sz="3200" b="1" dirty="0">
                <a:latin typeface="Times New Roman"/>
                <a:ea typeface="Times New Roman"/>
                <a:cs typeface="Times New Roman"/>
                <a:sym typeface="Times New Roman"/>
              </a:rPr>
              <a:t>Deployment Module: </a:t>
            </a:r>
            <a:r>
              <a:rPr lang="en-US" sz="3200" dirty="0">
                <a:latin typeface="Times New Roman"/>
                <a:ea typeface="Times New Roman"/>
                <a:cs typeface="Times New Roman"/>
                <a:sym typeface="Times New Roman"/>
              </a:rPr>
              <a:t>Integrates the predictive model into the existing IT infrastructure so that it can be used to make real-time predictions. This includes setting up a model serving infrastructure and creating APIs for easy access to predictions.</a:t>
            </a:r>
            <a:endParaRPr sz="3200" dirty="0"/>
          </a:p>
          <a:p>
            <a:pPr marL="319924" lvl="0" indent="-39444" algn="l" rtl="0">
              <a:lnSpc>
                <a:spcPct val="120000"/>
              </a:lnSpc>
              <a:spcBef>
                <a:spcPts val="1400"/>
              </a:spcBef>
              <a:spcAft>
                <a:spcPts val="0"/>
              </a:spcAft>
              <a:buClr>
                <a:schemeClr val="dk1"/>
              </a:buClr>
              <a:buSzPct val="100000"/>
              <a:buNone/>
            </a:pPr>
            <a:endParaRPr sz="5700" dirty="0"/>
          </a:p>
        </p:txBody>
      </p:sp>
      <p:sp>
        <p:nvSpPr>
          <p:cNvPr id="2" name="Slide Number Placeholder 1"/>
          <p:cNvSpPr>
            <a:spLocks noGrp="1"/>
          </p:cNvSpPr>
          <p:nvPr>
            <p:ph type="sldNum" idx="12"/>
          </p:nvPr>
        </p:nvSpPr>
        <p:spPr>
          <a:xfrm>
            <a:off x="483973" y="9130348"/>
            <a:ext cx="1420800" cy="375300"/>
          </a:xfrm>
        </p:spPr>
        <p:txBody>
          <a:bodyPr/>
          <a:lstStyle/>
          <a:p>
            <a:pPr marL="0" lvl="0" indent="0" algn="l" rtl="0">
              <a:spcBef>
                <a:spcPts val="0"/>
              </a:spcBef>
              <a:spcAft>
                <a:spcPts val="0"/>
              </a:spcAft>
              <a:buNone/>
            </a:pPr>
            <a:fld id="{00000000-1234-1234-1234-123412341234}" type="slidenum">
              <a:rPr lang="en-US" smtClean="0"/>
              <a:t>16</a:t>
            </a:fld>
            <a:endParaRPr lang="en-US" dirty="0"/>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3"/>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800"/>
              <a:buFont typeface="Libre Baskerville"/>
              <a:buNone/>
            </a:pPr>
            <a:r>
              <a:rPr lang="en-US" dirty="0">
                <a:solidFill>
                  <a:schemeClr val="dk1"/>
                </a:solidFill>
                <a:latin typeface="Times" panose="02020603050405020304" pitchFamily="18" charset="0"/>
                <a:ea typeface="Libre Baskerville"/>
                <a:cs typeface="Times" panose="02020603050405020304" pitchFamily="18" charset="0"/>
                <a:sym typeface="Libre Baskerville"/>
              </a:rPr>
              <a:t>Requirements</a:t>
            </a:r>
            <a:endParaRPr dirty="0">
              <a:latin typeface="Times" panose="02020603050405020304" pitchFamily="18" charset="0"/>
              <a:cs typeface="Times" panose="02020603050405020304" pitchFamily="18" charset="0"/>
            </a:endParaRPr>
          </a:p>
        </p:txBody>
      </p:sp>
      <p:sp>
        <p:nvSpPr>
          <p:cNvPr id="1175" name="Google Shape;1175;p23"/>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0" lvl="0" indent="0" algn="l" rtl="0">
              <a:lnSpc>
                <a:spcPct val="100000"/>
              </a:lnSpc>
              <a:spcBef>
                <a:spcPts val="0"/>
              </a:spcBef>
              <a:spcAft>
                <a:spcPts val="0"/>
              </a:spcAft>
              <a:buClr>
                <a:schemeClr val="dk1"/>
              </a:buClr>
              <a:buSzPts val="1530"/>
              <a:buNone/>
            </a:pPr>
            <a:r>
              <a:rPr lang="en-US" sz="3200" dirty="0"/>
              <a:t>Software requirements:</a:t>
            </a:r>
            <a:endParaRPr sz="3200" dirty="0"/>
          </a:p>
          <a:p>
            <a:pPr marL="457200" lvl="0" indent="-381000" algn="l" rtl="0">
              <a:lnSpc>
                <a:spcPct val="100000"/>
              </a:lnSpc>
              <a:spcBef>
                <a:spcPts val="575"/>
              </a:spcBef>
              <a:spcAft>
                <a:spcPts val="0"/>
              </a:spcAft>
              <a:buClr>
                <a:schemeClr val="dk1"/>
              </a:buClr>
              <a:buSzPts val="2400"/>
              <a:buFont typeface="Times New Roman"/>
              <a:buChar char="●"/>
            </a:pPr>
            <a:r>
              <a:rPr lang="en-US" sz="3200" dirty="0">
                <a:latin typeface="Times New Roman"/>
                <a:ea typeface="Times New Roman"/>
                <a:cs typeface="Times New Roman"/>
                <a:sym typeface="Times New Roman"/>
              </a:rPr>
              <a:t>Windows 10</a:t>
            </a:r>
            <a:endParaRPr sz="3200" dirty="0"/>
          </a:p>
          <a:p>
            <a:pPr marL="457200" lvl="0" indent="-381000" algn="l" rtl="0">
              <a:lnSpc>
                <a:spcPct val="115000"/>
              </a:lnSpc>
              <a:spcBef>
                <a:spcPts val="0"/>
              </a:spcBef>
              <a:spcAft>
                <a:spcPts val="0"/>
              </a:spcAft>
              <a:buClr>
                <a:schemeClr val="dk1"/>
              </a:buClr>
              <a:buSzPts val="2400"/>
              <a:buFont typeface="Times New Roman"/>
              <a:buChar char="●"/>
            </a:pPr>
            <a:r>
              <a:rPr lang="en-US" sz="3200" dirty="0">
                <a:latin typeface="Times New Roman"/>
                <a:ea typeface="Times New Roman"/>
                <a:cs typeface="Times New Roman"/>
                <a:sym typeface="Times New Roman"/>
              </a:rPr>
              <a:t>JUPYTER notebook</a:t>
            </a:r>
            <a:endParaRPr sz="3200" dirty="0"/>
          </a:p>
          <a:p>
            <a:pPr marL="0" lvl="0" indent="0" algn="l" rtl="0">
              <a:lnSpc>
                <a:spcPct val="115000"/>
              </a:lnSpc>
              <a:spcBef>
                <a:spcPts val="1000"/>
              </a:spcBef>
              <a:spcAft>
                <a:spcPts val="0"/>
              </a:spcAft>
              <a:buClr>
                <a:schemeClr val="dk1"/>
              </a:buClr>
              <a:buSzPts val="1530"/>
              <a:buNone/>
            </a:pPr>
            <a:endParaRPr sz="3200" dirty="0">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530"/>
              <a:buNone/>
            </a:pPr>
            <a:r>
              <a:rPr lang="en-US" sz="3200" dirty="0">
                <a:latin typeface="Times New Roman"/>
                <a:ea typeface="Times New Roman"/>
                <a:cs typeface="Times New Roman"/>
                <a:sym typeface="Times New Roman"/>
              </a:rPr>
              <a:t>Hardware requirements:</a:t>
            </a:r>
            <a:endParaRPr sz="3200" dirty="0"/>
          </a:p>
          <a:p>
            <a:pPr marL="457200" lvl="0" indent="-381000" algn="l" rtl="0">
              <a:lnSpc>
                <a:spcPct val="115000"/>
              </a:lnSpc>
              <a:spcBef>
                <a:spcPts val="1000"/>
              </a:spcBef>
              <a:spcAft>
                <a:spcPts val="0"/>
              </a:spcAft>
              <a:buClr>
                <a:schemeClr val="dk1"/>
              </a:buClr>
              <a:buSzPts val="2400"/>
              <a:buFont typeface="Times New Roman"/>
              <a:buChar char="●"/>
            </a:pPr>
            <a:r>
              <a:rPr lang="en-US" sz="3200" dirty="0">
                <a:latin typeface="Times New Roman"/>
                <a:ea typeface="Times New Roman"/>
                <a:cs typeface="Times New Roman"/>
                <a:sym typeface="Times New Roman"/>
              </a:rPr>
              <a:t>Processor – i5</a:t>
            </a:r>
            <a:endParaRPr sz="3200" dirty="0"/>
          </a:p>
          <a:p>
            <a:pPr marL="457200" lvl="0" indent="-381000" algn="l" rtl="0">
              <a:lnSpc>
                <a:spcPct val="115000"/>
              </a:lnSpc>
              <a:spcBef>
                <a:spcPts val="0"/>
              </a:spcBef>
              <a:spcAft>
                <a:spcPts val="0"/>
              </a:spcAft>
              <a:buClr>
                <a:schemeClr val="dk1"/>
              </a:buClr>
              <a:buSzPts val="2400"/>
              <a:buFont typeface="Times New Roman"/>
              <a:buChar char="●"/>
            </a:pPr>
            <a:r>
              <a:rPr lang="en-US" sz="3200" dirty="0">
                <a:latin typeface="Times New Roman"/>
                <a:ea typeface="Times New Roman"/>
                <a:cs typeface="Times New Roman"/>
                <a:sym typeface="Times New Roman"/>
              </a:rPr>
              <a:t>Hard Disk – 4 GB</a:t>
            </a:r>
            <a:endParaRPr sz="3200" dirty="0"/>
          </a:p>
          <a:p>
            <a:pPr marL="457200" lvl="0" indent="-381000" algn="l" rtl="0">
              <a:lnSpc>
                <a:spcPct val="115000"/>
              </a:lnSpc>
              <a:spcBef>
                <a:spcPts val="0"/>
              </a:spcBef>
              <a:spcAft>
                <a:spcPts val="0"/>
              </a:spcAft>
              <a:buClr>
                <a:schemeClr val="dk1"/>
              </a:buClr>
              <a:buSzPts val="2400"/>
              <a:buFont typeface="Times New Roman"/>
              <a:buChar char="●"/>
            </a:pPr>
            <a:r>
              <a:rPr lang="en-US" sz="3200" dirty="0">
                <a:latin typeface="Times New Roman"/>
                <a:ea typeface="Times New Roman"/>
                <a:cs typeface="Times New Roman"/>
                <a:sym typeface="Times New Roman"/>
              </a:rPr>
              <a:t>Memory – 2GB RAM</a:t>
            </a:r>
            <a:endParaRPr sz="3200" dirty="0"/>
          </a:p>
          <a:p>
            <a:pPr marL="319924" lvl="0" indent="-72274" algn="l" rtl="0">
              <a:lnSpc>
                <a:spcPct val="120000"/>
              </a:lnSpc>
              <a:spcBef>
                <a:spcPts val="1400"/>
              </a:spcBef>
              <a:spcAft>
                <a:spcPts val="0"/>
              </a:spcAft>
              <a:buClr>
                <a:schemeClr val="dk1"/>
              </a:buClr>
              <a:buSzPts val="3900"/>
              <a:buNone/>
            </a:pPr>
            <a:endParaRPr sz="3200" dirty="0"/>
          </a:p>
        </p:txBody>
      </p:sp>
      <p:sp>
        <p:nvSpPr>
          <p:cNvPr id="2" name="Slide Number Placeholder 1"/>
          <p:cNvSpPr>
            <a:spLocks noGrp="1"/>
          </p:cNvSpPr>
          <p:nvPr>
            <p:ph type="sldNum" idx="12"/>
          </p:nvPr>
        </p:nvSpPr>
        <p:spPr>
          <a:xfrm>
            <a:off x="494270" y="9225980"/>
            <a:ext cx="6031930" cy="375300"/>
          </a:xfrm>
        </p:spPr>
        <p:txBody>
          <a:bodyPr/>
          <a:lstStyle/>
          <a:p>
            <a:pPr marL="0" lvl="0" indent="0" algn="l" rtl="0">
              <a:spcBef>
                <a:spcPts val="0"/>
              </a:spcBef>
              <a:spcAft>
                <a:spcPts val="0"/>
              </a:spcAft>
              <a:buNone/>
            </a:pPr>
            <a:fld id="{00000000-1234-1234-1234-123412341234}" type="slidenum">
              <a:rPr lang="en-US" smtClean="0"/>
              <a:t>17</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24"/>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800"/>
              <a:buFont typeface="Times New Roman"/>
              <a:buNone/>
            </a:pPr>
            <a:r>
              <a:rPr lang="en-US" dirty="0">
                <a:solidFill>
                  <a:schemeClr val="dk1"/>
                </a:solidFill>
                <a:latin typeface="Times New Roman"/>
                <a:ea typeface="Times New Roman"/>
                <a:cs typeface="Times New Roman"/>
                <a:sym typeface="Times New Roman"/>
              </a:rPr>
              <a:t>Data Set</a:t>
            </a:r>
            <a:endParaRPr dirty="0"/>
          </a:p>
        </p:txBody>
      </p:sp>
      <p:sp>
        <p:nvSpPr>
          <p:cNvPr id="1181" name="Google Shape;1181;p24"/>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0" lvl="0" indent="0" algn="just" rtl="0">
              <a:lnSpc>
                <a:spcPct val="100000"/>
              </a:lnSpc>
              <a:spcBef>
                <a:spcPts val="0"/>
              </a:spcBef>
              <a:spcAft>
                <a:spcPts val="0"/>
              </a:spcAft>
              <a:buClr>
                <a:schemeClr val="dk1"/>
              </a:buClr>
              <a:buSzPct val="41351"/>
              <a:buNone/>
            </a:pPr>
            <a:r>
              <a:rPr lang="en-US" sz="3200" dirty="0">
                <a:latin typeface="Times New Roman"/>
                <a:ea typeface="Times New Roman"/>
                <a:cs typeface="Times New Roman"/>
                <a:sym typeface="Times New Roman"/>
              </a:rPr>
              <a:t>The data set named as “Sample data”, it fully describes about the sales history of various paint Industry.</a:t>
            </a:r>
            <a:endParaRPr sz="3200" dirty="0"/>
          </a:p>
          <a:p>
            <a:pPr marL="0" lvl="0" indent="0" algn="just" rtl="0">
              <a:lnSpc>
                <a:spcPct val="100000"/>
              </a:lnSpc>
              <a:spcBef>
                <a:spcPts val="575"/>
              </a:spcBef>
              <a:spcAft>
                <a:spcPts val="0"/>
              </a:spcAft>
              <a:buClr>
                <a:schemeClr val="dk1"/>
              </a:buClr>
              <a:buSzPct val="41351"/>
              <a:buNone/>
            </a:pPr>
            <a:r>
              <a:rPr lang="en-US" sz="4000" b="1" dirty="0">
                <a:latin typeface="Times New Roman"/>
                <a:ea typeface="Times New Roman"/>
                <a:cs typeface="Times New Roman"/>
                <a:sym typeface="Times New Roman"/>
              </a:rPr>
              <a:t>Features:</a:t>
            </a:r>
            <a:endParaRPr sz="4000" dirty="0"/>
          </a:p>
          <a:p>
            <a:pPr marL="0" lvl="0" indent="0" algn="just" rtl="0">
              <a:lnSpc>
                <a:spcPct val="100000"/>
              </a:lnSpc>
              <a:spcBef>
                <a:spcPts val="575"/>
              </a:spcBef>
              <a:spcAft>
                <a:spcPts val="0"/>
              </a:spcAft>
              <a:buClr>
                <a:schemeClr val="dk1"/>
              </a:buClr>
              <a:buSzPct val="41351"/>
              <a:buNone/>
            </a:pPr>
            <a:r>
              <a:rPr lang="en-US" sz="3200" b="1" dirty="0">
                <a:latin typeface="Times New Roman"/>
                <a:ea typeface="Times New Roman"/>
                <a:cs typeface="Times New Roman"/>
                <a:sym typeface="Times New Roman"/>
              </a:rPr>
              <a:t>1. Date: </a:t>
            </a:r>
            <a:r>
              <a:rPr lang="en-US" sz="3200" dirty="0">
                <a:latin typeface="Times New Roman"/>
                <a:ea typeface="Times New Roman"/>
                <a:cs typeface="Times New Roman"/>
                <a:sym typeface="Times New Roman"/>
              </a:rPr>
              <a:t>This column represents the date of the transaction and could be used to capture any temporal patterns in the data.</a:t>
            </a:r>
            <a:endParaRPr sz="3200" dirty="0"/>
          </a:p>
          <a:p>
            <a:pPr marL="0" lvl="0" indent="0" algn="just" rtl="0">
              <a:lnSpc>
                <a:spcPct val="100000"/>
              </a:lnSpc>
              <a:spcBef>
                <a:spcPts val="575"/>
              </a:spcBef>
              <a:spcAft>
                <a:spcPts val="0"/>
              </a:spcAft>
              <a:buClr>
                <a:schemeClr val="dk1"/>
              </a:buClr>
              <a:buSzPct val="41351"/>
              <a:buNone/>
            </a:pPr>
            <a:r>
              <a:rPr lang="en-US" sz="3200" b="1" dirty="0">
                <a:latin typeface="Times New Roman"/>
                <a:ea typeface="Times New Roman"/>
                <a:cs typeface="Times New Roman"/>
                <a:sym typeface="Times New Roman"/>
              </a:rPr>
              <a:t>2. </a:t>
            </a:r>
            <a:r>
              <a:rPr lang="en-US" sz="3200" b="1" dirty="0" err="1">
                <a:latin typeface="Times New Roman"/>
                <a:ea typeface="Times New Roman"/>
                <a:cs typeface="Times New Roman"/>
                <a:sym typeface="Times New Roman"/>
              </a:rPr>
              <a:t>ContractorCode</a:t>
            </a:r>
            <a:r>
              <a:rPr lang="en-US" sz="3200" b="1" dirty="0">
                <a:latin typeface="Times New Roman"/>
                <a:ea typeface="Times New Roman"/>
                <a:cs typeface="Times New Roman"/>
                <a:sym typeface="Times New Roman"/>
              </a:rPr>
              <a:t>, Contractor Name, Contractor Mobile, Dealer Code, Dealer Name, Dealer Mobile: </a:t>
            </a:r>
            <a:r>
              <a:rPr lang="en-US" sz="3200" dirty="0">
                <a:latin typeface="Times New Roman"/>
                <a:ea typeface="Times New Roman"/>
                <a:cs typeface="Times New Roman"/>
                <a:sym typeface="Times New Roman"/>
              </a:rPr>
              <a:t>These columns provide information about the contractors and dealers involved in the transactions, which could be used to identify patterns related to specific contractors or dealers</a:t>
            </a:r>
            <a:endParaRPr sz="3200" dirty="0"/>
          </a:p>
        </p:txBody>
      </p:sp>
      <p:sp>
        <p:nvSpPr>
          <p:cNvPr id="2" name="Slide Number Placeholder 1"/>
          <p:cNvSpPr>
            <a:spLocks noGrp="1"/>
          </p:cNvSpPr>
          <p:nvPr>
            <p:ph type="sldNum" idx="12"/>
          </p:nvPr>
        </p:nvSpPr>
        <p:spPr>
          <a:xfrm>
            <a:off x="381000" y="9152763"/>
            <a:ext cx="1420800" cy="375300"/>
          </a:xfrm>
        </p:spPr>
        <p:txBody>
          <a:bodyPr/>
          <a:lstStyle/>
          <a:p>
            <a:pPr marL="0" lvl="0" indent="0" algn="l" rtl="0">
              <a:spcBef>
                <a:spcPts val="0"/>
              </a:spcBef>
              <a:spcAft>
                <a:spcPts val="0"/>
              </a:spcAft>
              <a:buNone/>
            </a:pPr>
            <a:fld id="{00000000-1234-1234-1234-123412341234}" type="slidenum">
              <a:rPr lang="en-US" smtClean="0"/>
              <a:t>18</a:t>
            </a:fld>
            <a:endParaRPr lang="en-US" dirty="0"/>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19ADPN6601 – Innovative and Creative Project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6119" y="1418844"/>
            <a:ext cx="10459995" cy="4570509"/>
          </a:xfrm>
        </p:spPr>
        <p:txBody>
          <a:bodyPr>
            <a:noAutofit/>
          </a:bodyPr>
          <a:lstStyle/>
          <a:p>
            <a:pPr lvl="0" algn="just">
              <a:spcBef>
                <a:spcPts val="575"/>
              </a:spcBef>
              <a:buSzPts val="1530"/>
            </a:pPr>
            <a:r>
              <a:rPr lang="en-US" sz="3200" b="1" dirty="0">
                <a:latin typeface="Times New Roman"/>
                <a:ea typeface="Times New Roman"/>
                <a:cs typeface="Times New Roman"/>
                <a:sym typeface="Times New Roman"/>
              </a:rPr>
              <a:t>3. Depot, Area Unit Code: </a:t>
            </a:r>
            <a:r>
              <a:rPr lang="en-US" sz="3200" dirty="0">
                <a:latin typeface="Times New Roman"/>
                <a:ea typeface="Times New Roman"/>
                <a:cs typeface="Times New Roman"/>
                <a:sym typeface="Times New Roman"/>
              </a:rPr>
              <a:t>These columns contain location information that could be used to capture spatial patterns in the data.</a:t>
            </a:r>
          </a:p>
          <a:p>
            <a:pPr lvl="0" algn="just">
              <a:spcBef>
                <a:spcPts val="575"/>
              </a:spcBef>
              <a:buSzPts val="1530"/>
            </a:pPr>
            <a:r>
              <a:rPr lang="en-US" sz="3200" b="1" dirty="0">
                <a:latin typeface="Times New Roman"/>
                <a:ea typeface="Times New Roman"/>
                <a:cs typeface="Times New Roman"/>
                <a:sym typeface="Times New Roman"/>
              </a:rPr>
              <a:t>4. Call Type: </a:t>
            </a:r>
            <a:r>
              <a:rPr lang="en-US" sz="3200" dirty="0">
                <a:latin typeface="Times New Roman"/>
                <a:ea typeface="Times New Roman"/>
                <a:cs typeface="Times New Roman"/>
                <a:sym typeface="Times New Roman"/>
              </a:rPr>
              <a:t>This column represents the type of call and could be used to capture patterns related to different call types.</a:t>
            </a:r>
          </a:p>
          <a:p>
            <a:pPr lvl="0" algn="just">
              <a:spcBef>
                <a:spcPts val="575"/>
              </a:spcBef>
              <a:buSzPts val="1530"/>
            </a:pPr>
            <a:r>
              <a:rPr lang="en-US" sz="3200" b="1" dirty="0">
                <a:latin typeface="Times New Roman"/>
                <a:ea typeface="Times New Roman"/>
                <a:cs typeface="Times New Roman"/>
                <a:sym typeface="Times New Roman"/>
              </a:rPr>
              <a:t>5. Volume Columns: </a:t>
            </a:r>
            <a:r>
              <a:rPr lang="en-US" sz="3200" dirty="0">
                <a:latin typeface="Times New Roman"/>
                <a:ea typeface="Times New Roman"/>
                <a:cs typeface="Times New Roman"/>
                <a:sym typeface="Times New Roman"/>
              </a:rPr>
              <a:t>Columns representing the volume of different products sold could be used as features for prediction</a:t>
            </a:r>
            <a:endParaRPr lang="en-IN" sz="3200" dirty="0"/>
          </a:p>
        </p:txBody>
      </p:sp>
      <p:sp>
        <p:nvSpPr>
          <p:cNvPr id="5" name="Slide Number Placeholder 4"/>
          <p:cNvSpPr>
            <a:spLocks noGrp="1"/>
          </p:cNvSpPr>
          <p:nvPr>
            <p:ph type="sldNum" idx="12"/>
          </p:nvPr>
        </p:nvSpPr>
        <p:spPr>
          <a:xfrm>
            <a:off x="0" y="9013198"/>
            <a:ext cx="3146700" cy="609600"/>
          </a:xfrm>
        </p:spPr>
        <p:txBody>
          <a:bodyPr/>
          <a:lstStyle/>
          <a:p>
            <a:pPr marL="0" lvl="0" indent="0" algn="l" rtl="0">
              <a:spcBef>
                <a:spcPts val="0"/>
              </a:spcBef>
              <a:spcAft>
                <a:spcPts val="0"/>
              </a:spcAft>
              <a:buNone/>
            </a:pPr>
            <a:fld id="{00000000-1234-1234-1234-123412341234}" type="slidenum">
              <a:rPr lang="en-US" smtClean="0"/>
              <a:t>19</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19ADPN6601 – Innovative and Creative Project</a:t>
            </a:r>
          </a:p>
        </p:txBody>
      </p:sp>
    </p:spTree>
    <p:extLst>
      <p:ext uri="{BB962C8B-B14F-4D97-AF65-F5344CB8AC3E}">
        <p14:creationId xmlns:p14="http://schemas.microsoft.com/office/powerpoint/2010/main" val="125118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8"/>
          <p:cNvSpPr txBox="1">
            <a:spLocks noGrp="1"/>
          </p:cNvSpPr>
          <p:nvPr>
            <p:ph type="body" idx="1"/>
          </p:nvPr>
        </p:nvSpPr>
        <p:spPr>
          <a:xfrm>
            <a:off x="0" y="904080"/>
            <a:ext cx="12801600" cy="798300"/>
          </a:xfrm>
          <a:prstGeom prst="rect">
            <a:avLst/>
          </a:prstGeom>
          <a:noFill/>
          <a:ln>
            <a:noFill/>
          </a:ln>
        </p:spPr>
        <p:txBody>
          <a:bodyPr spcFirstLastPara="1" wrap="square" lIns="127950" tIns="63975" rIns="127950" bIns="63975" anchor="t" anchorCtr="0">
            <a:noAutofit/>
          </a:bodyPr>
          <a:lstStyle/>
          <a:p>
            <a:pPr marL="319924" lvl="0" indent="-319924" algn="l" rtl="0">
              <a:lnSpc>
                <a:spcPct val="120000"/>
              </a:lnSpc>
              <a:spcBef>
                <a:spcPts val="0"/>
              </a:spcBef>
              <a:spcAft>
                <a:spcPts val="0"/>
              </a:spcAft>
              <a:buClr>
                <a:schemeClr val="dk1"/>
              </a:buClr>
              <a:buSzPts val="4400"/>
              <a:buNone/>
            </a:pPr>
            <a:r>
              <a:rPr lang="en-US" sz="4000" b="1" dirty="0">
                <a:solidFill>
                  <a:schemeClr val="dk1"/>
                </a:solidFill>
                <a:latin typeface="Times New Roman"/>
                <a:ea typeface="Times New Roman"/>
                <a:cs typeface="Times New Roman"/>
                <a:sym typeface="Times New Roman"/>
              </a:rPr>
              <a:t>Contents</a:t>
            </a:r>
            <a:endParaRPr sz="4000" dirty="0"/>
          </a:p>
          <a:p>
            <a:pPr marL="319924" lvl="0" indent="-319924" algn="l" rtl="0">
              <a:lnSpc>
                <a:spcPct val="120000"/>
              </a:lnSpc>
              <a:spcBef>
                <a:spcPts val="1400"/>
              </a:spcBef>
              <a:spcAft>
                <a:spcPts val="0"/>
              </a:spcAft>
              <a:buClr>
                <a:schemeClr val="dk1"/>
              </a:buClr>
              <a:buSzPts val="4400"/>
              <a:buNone/>
            </a:pPr>
            <a:endParaRPr sz="4400" b="1" dirty="0"/>
          </a:p>
        </p:txBody>
      </p:sp>
      <p:sp>
        <p:nvSpPr>
          <p:cNvPr id="1082" name="Google Shape;1082;p8"/>
          <p:cNvSpPr txBox="1"/>
          <p:nvPr/>
        </p:nvSpPr>
        <p:spPr>
          <a:xfrm>
            <a:off x="575733" y="1998133"/>
            <a:ext cx="7958617" cy="5151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Problem Statement</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Literature Identified and Findings</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Objective</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Module Description</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Software and Hardware Requirements</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Data Set</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References</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Online Certification Courses</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Snapshot</a:t>
            </a:r>
            <a:endParaRPr dirty="0"/>
          </a:p>
          <a:p>
            <a:pPr marL="342900" marR="0" lvl="0" indent="-342900" algn="l" rtl="0">
              <a:lnSpc>
                <a:spcPct val="100000"/>
              </a:lnSpc>
              <a:spcBef>
                <a:spcPts val="575"/>
              </a:spcBef>
              <a:spcAft>
                <a:spcPts val="0"/>
              </a:spcAft>
              <a:buClr>
                <a:schemeClr val="dk1"/>
              </a:buClr>
              <a:buSzPts val="2400"/>
              <a:buFont typeface="Arial"/>
              <a:buChar char="•"/>
            </a:pPr>
            <a:r>
              <a:rPr lang="en-US" sz="3200"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575"/>
              </a:spcBef>
              <a:spcAft>
                <a:spcPts val="0"/>
              </a:spcAft>
              <a:buClr>
                <a:schemeClr val="dk1"/>
              </a:buClr>
              <a:buSzPts val="2210"/>
              <a:buFont typeface="Arial"/>
              <a:buNone/>
            </a:pPr>
            <a:endParaRPr sz="32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a:xfrm>
            <a:off x="575733" y="9137698"/>
            <a:ext cx="1420800" cy="375300"/>
          </a:xfrm>
        </p:spPr>
        <p:txBody>
          <a:bodyPr/>
          <a:lstStyle/>
          <a:p>
            <a:pPr marL="0" lvl="0" indent="0" algn="l" rtl="0">
              <a:spcBef>
                <a:spcPts val="0"/>
              </a:spcBef>
              <a:spcAft>
                <a:spcPts val="0"/>
              </a:spcAft>
              <a:buNone/>
            </a:pPr>
            <a:fld id="{00000000-1234-1234-1234-123412341234}" type="slidenum">
              <a:rPr lang="en-US" smtClean="0"/>
              <a:t>2</a:t>
            </a:fld>
            <a:endParaRPr lang="en-US"/>
          </a:p>
        </p:txBody>
      </p:sp>
      <p:sp>
        <p:nvSpPr>
          <p:cNvPr id="7"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25"/>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fontScale="62500" lnSpcReduction="20000"/>
          </a:bodyPr>
          <a:lstStyle/>
          <a:p>
            <a:pPr marL="0" lvl="0" indent="0" algn="l" rtl="0">
              <a:lnSpc>
                <a:spcPct val="120000"/>
              </a:lnSpc>
              <a:spcBef>
                <a:spcPts val="0"/>
              </a:spcBef>
              <a:spcAft>
                <a:spcPts val="0"/>
              </a:spcAft>
              <a:buClr>
                <a:schemeClr val="dk1"/>
              </a:buClr>
              <a:buSzPct val="100000"/>
              <a:buNone/>
            </a:pPr>
            <a:r>
              <a:rPr lang="en-US" sz="4000" dirty="0"/>
              <a:t>1] Reality Check: Still Spending More Time Gathering Instead Of </a:t>
            </a:r>
            <a:r>
              <a:rPr lang="en-US" sz="4000" dirty="0" err="1"/>
              <a:t>Analyzing.https</a:t>
            </a:r>
            <a:r>
              <a:rPr lang="en-US" sz="4000" dirty="0"/>
              <a:t>://www.forbes.com/sites/forbestechcouncil/2019/12/17/reality-check-still-spending-more-time-gathering-instead-of-analyzing/?sh=6e04fbf428ff. Accessed: 2021.</a:t>
            </a:r>
            <a:endParaRPr dirty="0"/>
          </a:p>
          <a:p>
            <a:pPr marL="0" lvl="0" indent="0" algn="l" rtl="0">
              <a:lnSpc>
                <a:spcPct val="120000"/>
              </a:lnSpc>
              <a:spcBef>
                <a:spcPts val="1400"/>
              </a:spcBef>
              <a:spcAft>
                <a:spcPts val="0"/>
              </a:spcAft>
              <a:buClr>
                <a:schemeClr val="dk1"/>
              </a:buClr>
              <a:buSzPct val="100000"/>
              <a:buNone/>
            </a:pPr>
            <a:endParaRPr sz="4000" dirty="0"/>
          </a:p>
          <a:p>
            <a:pPr marL="0" lvl="0" indent="0" algn="l" rtl="0">
              <a:lnSpc>
                <a:spcPct val="120000"/>
              </a:lnSpc>
              <a:spcBef>
                <a:spcPts val="1400"/>
              </a:spcBef>
              <a:spcAft>
                <a:spcPts val="0"/>
              </a:spcAft>
              <a:buClr>
                <a:schemeClr val="dk1"/>
              </a:buClr>
              <a:buSzPct val="100000"/>
              <a:buNone/>
            </a:pPr>
            <a:r>
              <a:rPr lang="en-US" sz="4000" dirty="0"/>
              <a:t> [2] </a:t>
            </a:r>
            <a:r>
              <a:rPr lang="en-US" sz="4000" dirty="0" err="1"/>
              <a:t>Bojan</a:t>
            </a:r>
            <a:r>
              <a:rPr lang="en-US" sz="4000" dirty="0"/>
              <a:t> </a:t>
            </a:r>
            <a:r>
              <a:rPr lang="en-US" sz="4000" dirty="0" err="1"/>
              <a:t>Karlaˇs</a:t>
            </a:r>
            <a:r>
              <a:rPr lang="en-US" sz="4000" dirty="0"/>
              <a:t> et al. Nearest Neighbor Classifiers over Incomplete Information: From Certain Answers to Certain Predictions. 2020. </a:t>
            </a:r>
            <a:r>
              <a:rPr lang="en-US" sz="4000" dirty="0" err="1"/>
              <a:t>arXiv</a:t>
            </a:r>
            <a:r>
              <a:rPr lang="en-US" sz="4000" dirty="0"/>
              <a:t>: 2005.05117 [</a:t>
            </a:r>
            <a:r>
              <a:rPr lang="en-US" sz="4000" dirty="0" err="1"/>
              <a:t>cs.LG</a:t>
            </a:r>
            <a:r>
              <a:rPr lang="en-US" sz="4000" dirty="0"/>
              <a:t>].</a:t>
            </a:r>
            <a:endParaRPr dirty="0"/>
          </a:p>
          <a:p>
            <a:pPr marL="0" lvl="0" indent="0" algn="l" rtl="0">
              <a:lnSpc>
                <a:spcPct val="120000"/>
              </a:lnSpc>
              <a:spcBef>
                <a:spcPts val="1400"/>
              </a:spcBef>
              <a:spcAft>
                <a:spcPts val="0"/>
              </a:spcAft>
              <a:buClr>
                <a:schemeClr val="dk1"/>
              </a:buClr>
              <a:buSzPct val="100000"/>
              <a:buNone/>
            </a:pPr>
            <a:endParaRPr sz="4000" dirty="0"/>
          </a:p>
          <a:p>
            <a:pPr marL="0" lvl="0" indent="0" algn="l" rtl="0">
              <a:lnSpc>
                <a:spcPct val="120000"/>
              </a:lnSpc>
              <a:spcBef>
                <a:spcPts val="1400"/>
              </a:spcBef>
              <a:spcAft>
                <a:spcPts val="0"/>
              </a:spcAft>
              <a:buClr>
                <a:schemeClr val="dk1"/>
              </a:buClr>
              <a:buSzPct val="100000"/>
              <a:buNone/>
            </a:pPr>
            <a:r>
              <a:rPr lang="en-US" sz="4000" dirty="0"/>
              <a:t> [3] S. Krishnan et al. “Fast and Reliable Analytics on Dirty Data”. In: IEEE Data Eng. Bull. 38 (2015), pp. 59–75.</a:t>
            </a:r>
            <a:endParaRPr dirty="0"/>
          </a:p>
          <a:p>
            <a:pPr marL="0" lvl="0" indent="0" algn="l" rtl="0">
              <a:lnSpc>
                <a:spcPct val="120000"/>
              </a:lnSpc>
              <a:spcBef>
                <a:spcPts val="1400"/>
              </a:spcBef>
              <a:spcAft>
                <a:spcPts val="0"/>
              </a:spcAft>
              <a:buClr>
                <a:schemeClr val="dk1"/>
              </a:buClr>
              <a:buSzPct val="100000"/>
              <a:buNone/>
            </a:pPr>
            <a:endParaRPr sz="4000" dirty="0"/>
          </a:p>
          <a:p>
            <a:pPr marL="0" lvl="0" indent="0" algn="l" rtl="0">
              <a:lnSpc>
                <a:spcPct val="120000"/>
              </a:lnSpc>
              <a:spcBef>
                <a:spcPts val="1400"/>
              </a:spcBef>
              <a:spcAft>
                <a:spcPts val="0"/>
              </a:spcAft>
              <a:buClr>
                <a:schemeClr val="dk1"/>
              </a:buClr>
              <a:buSzPct val="100000"/>
              <a:buNone/>
            </a:pPr>
            <a:r>
              <a:rPr lang="en-US" sz="4000" dirty="0"/>
              <a:t> [4] Sanjay Krishnan et al. “</a:t>
            </a:r>
            <a:r>
              <a:rPr lang="en-US" sz="4000" dirty="0" err="1"/>
              <a:t>Activeclean</a:t>
            </a:r>
            <a:r>
              <a:rPr lang="en-US" sz="4000" dirty="0"/>
              <a:t>: An interactive data  framework for modern machine learning”. In: Proceedings of the 2016 International Conference on Management of Data. 2016, pp. 2117–2120</a:t>
            </a:r>
            <a:endParaRPr sz="4000" dirty="0">
              <a:latin typeface="Times New Roman"/>
              <a:ea typeface="Times New Roman"/>
              <a:cs typeface="Times New Roman"/>
              <a:sym typeface="Times New Roman"/>
            </a:endParaRPr>
          </a:p>
          <a:p>
            <a:pPr marL="0" lvl="0" indent="0" algn="l" rtl="0">
              <a:lnSpc>
                <a:spcPct val="120000"/>
              </a:lnSpc>
              <a:spcBef>
                <a:spcPts val="1400"/>
              </a:spcBef>
              <a:spcAft>
                <a:spcPts val="0"/>
              </a:spcAft>
              <a:buClr>
                <a:schemeClr val="dk1"/>
              </a:buClr>
              <a:buSzPct val="100000"/>
              <a:buNone/>
            </a:pPr>
            <a:endParaRPr dirty="0"/>
          </a:p>
        </p:txBody>
      </p:sp>
      <p:sp>
        <p:nvSpPr>
          <p:cNvPr id="1187" name="Google Shape;1187;p25"/>
          <p:cNvSpPr txBox="1">
            <a:spLocks noGrp="1"/>
          </p:cNvSpPr>
          <p:nvPr>
            <p:ph type="title"/>
          </p:nvPr>
        </p:nvSpPr>
        <p:spPr>
          <a:xfrm>
            <a:off x="220663" y="364989"/>
            <a:ext cx="10142400" cy="794100"/>
          </a:xfrm>
          <a:prstGeom prst="rect">
            <a:avLst/>
          </a:prstGeom>
          <a:noFill/>
          <a:ln>
            <a:noFill/>
          </a:ln>
        </p:spPr>
        <p:txBody>
          <a:bodyPr spcFirstLastPara="1" wrap="square" lIns="127950" tIns="63975" rIns="127950" bIns="63975" anchor="ctr" anchorCtr="0">
            <a:spAutoFit/>
          </a:bodyPr>
          <a:lstStyle/>
          <a:p>
            <a:pPr marL="0" lvl="0" indent="0" algn="l" rtl="0">
              <a:lnSpc>
                <a:spcPct val="90000"/>
              </a:lnSpc>
              <a:spcBef>
                <a:spcPts val="0"/>
              </a:spcBef>
              <a:spcAft>
                <a:spcPts val="0"/>
              </a:spcAft>
              <a:buClr>
                <a:schemeClr val="dk1"/>
              </a:buClr>
              <a:buSzPts val="4800"/>
              <a:buFont typeface="Cambria"/>
              <a:buNone/>
            </a:pPr>
            <a:r>
              <a:rPr lang="en-US" sz="4800" dirty="0">
                <a:solidFill>
                  <a:schemeClr val="dk1"/>
                </a:solidFill>
              </a:rPr>
              <a:t>Reference </a:t>
            </a:r>
            <a:endParaRPr sz="4800" dirty="0"/>
          </a:p>
        </p:txBody>
      </p:sp>
      <p:sp>
        <p:nvSpPr>
          <p:cNvPr id="2" name="Slide Number Placeholder 1"/>
          <p:cNvSpPr>
            <a:spLocks noGrp="1"/>
          </p:cNvSpPr>
          <p:nvPr>
            <p:ph type="sldNum" idx="12"/>
          </p:nvPr>
        </p:nvSpPr>
        <p:spPr>
          <a:xfrm>
            <a:off x="570471" y="9137698"/>
            <a:ext cx="1420800" cy="375300"/>
          </a:xfrm>
        </p:spPr>
        <p:txBody>
          <a:bodyPr/>
          <a:lstStyle/>
          <a:p>
            <a:pPr marL="0" lvl="0" indent="0" algn="l" rtl="0">
              <a:spcBef>
                <a:spcPts val="0"/>
              </a:spcBef>
              <a:spcAft>
                <a:spcPts val="0"/>
              </a:spcAft>
              <a:buNone/>
            </a:pPr>
            <a:fld id="{00000000-1234-1234-1234-123412341234}" type="slidenum">
              <a:rPr lang="en-US" smtClean="0"/>
              <a:t>20</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26"/>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800"/>
              <a:buFont typeface="Cambria"/>
              <a:buNone/>
            </a:pPr>
            <a:r>
              <a:rPr lang="en-US" sz="4800">
                <a:solidFill>
                  <a:schemeClr val="dk1"/>
                </a:solidFill>
              </a:rPr>
              <a:t>Reference</a:t>
            </a:r>
            <a:r>
              <a:rPr lang="en-US">
                <a:solidFill>
                  <a:schemeClr val="dk1"/>
                </a:solidFill>
              </a:rPr>
              <a:t> </a:t>
            </a:r>
            <a:endParaRPr/>
          </a:p>
        </p:txBody>
      </p:sp>
      <p:sp>
        <p:nvSpPr>
          <p:cNvPr id="1193" name="Google Shape;1193;p26"/>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0" lvl="0" indent="0" algn="l" rtl="0">
              <a:lnSpc>
                <a:spcPct val="120000"/>
              </a:lnSpc>
              <a:spcBef>
                <a:spcPts val="0"/>
              </a:spcBef>
              <a:spcAft>
                <a:spcPts val="0"/>
              </a:spcAft>
              <a:buClr>
                <a:schemeClr val="dk1"/>
              </a:buClr>
              <a:buSzPct val="100000"/>
              <a:buNone/>
            </a:pPr>
            <a:r>
              <a:rPr lang="en-US" sz="2800" dirty="0"/>
              <a:t>[5] </a:t>
            </a:r>
            <a:r>
              <a:rPr lang="en-US" sz="2800" dirty="0" err="1"/>
              <a:t>Theodoros</a:t>
            </a:r>
            <a:r>
              <a:rPr lang="en-US" sz="2800" dirty="0"/>
              <a:t> </a:t>
            </a:r>
            <a:r>
              <a:rPr lang="en-US" sz="2800" dirty="0" err="1"/>
              <a:t>Rekatsinas</a:t>
            </a:r>
            <a:r>
              <a:rPr lang="en-US" sz="2800" dirty="0"/>
              <a:t> et al. “</a:t>
            </a:r>
            <a:r>
              <a:rPr lang="en-US" sz="2800" dirty="0" err="1"/>
              <a:t>Holoclean</a:t>
            </a:r>
            <a:r>
              <a:rPr lang="en-US" sz="2800" dirty="0"/>
              <a:t>: Holistic data repairs with probabilistic inference”. In: </a:t>
            </a:r>
            <a:r>
              <a:rPr lang="en-US" sz="2800" dirty="0" err="1"/>
              <a:t>arXiv</a:t>
            </a:r>
            <a:r>
              <a:rPr lang="en-US" sz="2800" dirty="0"/>
              <a:t> preprint arXiv:1702.00820 (2017).</a:t>
            </a:r>
            <a:endParaRPr sz="2800" dirty="0"/>
          </a:p>
          <a:p>
            <a:pPr marL="0" lvl="0" indent="0" algn="l" rtl="0">
              <a:lnSpc>
                <a:spcPct val="120000"/>
              </a:lnSpc>
              <a:spcBef>
                <a:spcPts val="1400"/>
              </a:spcBef>
              <a:spcAft>
                <a:spcPts val="0"/>
              </a:spcAft>
              <a:buClr>
                <a:schemeClr val="dk1"/>
              </a:buClr>
              <a:buSzPct val="100000"/>
              <a:buNone/>
            </a:pPr>
            <a:endParaRPr sz="2800" dirty="0"/>
          </a:p>
          <a:p>
            <a:pPr marL="0" lvl="0" indent="0" algn="l" rtl="0">
              <a:lnSpc>
                <a:spcPct val="120000"/>
              </a:lnSpc>
              <a:spcBef>
                <a:spcPts val="1400"/>
              </a:spcBef>
              <a:spcAft>
                <a:spcPts val="0"/>
              </a:spcAft>
              <a:buClr>
                <a:schemeClr val="dk1"/>
              </a:buClr>
              <a:buSzPct val="100000"/>
              <a:buNone/>
            </a:pPr>
            <a:r>
              <a:rPr lang="en-US" sz="2800" dirty="0"/>
              <a:t>[6] benefits of data visualization. https://rockcontent.com/blog/benefits-data-visualization/. Accessed: 2021. </a:t>
            </a:r>
            <a:endParaRPr sz="2800" dirty="0"/>
          </a:p>
          <a:p>
            <a:pPr marL="0" lvl="0" indent="0" algn="l" rtl="0">
              <a:lnSpc>
                <a:spcPct val="120000"/>
              </a:lnSpc>
              <a:spcBef>
                <a:spcPts val="1400"/>
              </a:spcBef>
              <a:spcAft>
                <a:spcPts val="0"/>
              </a:spcAft>
              <a:buClr>
                <a:schemeClr val="dk1"/>
              </a:buClr>
              <a:buSzPct val="100000"/>
              <a:buNone/>
            </a:pPr>
            <a:endParaRPr sz="2800" dirty="0"/>
          </a:p>
          <a:p>
            <a:pPr marL="0" lvl="0" indent="0" algn="l" rtl="0">
              <a:lnSpc>
                <a:spcPct val="120000"/>
              </a:lnSpc>
              <a:spcBef>
                <a:spcPts val="1400"/>
              </a:spcBef>
              <a:spcAft>
                <a:spcPts val="0"/>
              </a:spcAft>
              <a:buClr>
                <a:schemeClr val="dk1"/>
              </a:buClr>
              <a:buSzPct val="100000"/>
              <a:buNone/>
            </a:pPr>
            <a:r>
              <a:rPr lang="en-US" sz="2800" dirty="0"/>
              <a:t>[7] https://www.educative.io/blog/what-is-data-cleaning. Accessed: 2021</a:t>
            </a:r>
            <a:endParaRPr sz="2800" dirty="0"/>
          </a:p>
          <a:p>
            <a:pPr marL="319924" lvl="0" indent="-90879" algn="l" rtl="0">
              <a:lnSpc>
                <a:spcPct val="120000"/>
              </a:lnSpc>
              <a:spcBef>
                <a:spcPts val="1400"/>
              </a:spcBef>
              <a:spcAft>
                <a:spcPts val="0"/>
              </a:spcAft>
              <a:buClr>
                <a:schemeClr val="dk1"/>
              </a:buClr>
              <a:buSzPct val="100000"/>
              <a:buNone/>
            </a:pPr>
            <a:endParaRPr dirty="0"/>
          </a:p>
        </p:txBody>
      </p:sp>
      <p:sp>
        <p:nvSpPr>
          <p:cNvPr id="2" name="Slide Number Placeholder 1"/>
          <p:cNvSpPr>
            <a:spLocks noGrp="1"/>
          </p:cNvSpPr>
          <p:nvPr>
            <p:ph type="sldNum" idx="12"/>
          </p:nvPr>
        </p:nvSpPr>
        <p:spPr>
          <a:xfrm>
            <a:off x="531340" y="9122998"/>
            <a:ext cx="1620568" cy="375300"/>
          </a:xfrm>
        </p:spPr>
        <p:txBody>
          <a:bodyPr/>
          <a:lstStyle/>
          <a:p>
            <a:pPr marL="0" lvl="0" indent="0" algn="l" rtl="0">
              <a:spcBef>
                <a:spcPts val="0"/>
              </a:spcBef>
              <a:spcAft>
                <a:spcPts val="0"/>
              </a:spcAft>
              <a:buNone/>
            </a:pPr>
            <a:fld id="{00000000-1234-1234-1234-123412341234}" type="slidenum">
              <a:rPr lang="en-US" smtClean="0"/>
              <a:t>21</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7"/>
          <p:cNvSpPr txBox="1">
            <a:spLocks noGrp="1"/>
          </p:cNvSpPr>
          <p:nvPr>
            <p:ph type="title"/>
          </p:nvPr>
        </p:nvSpPr>
        <p:spPr>
          <a:xfrm>
            <a:off x="1280160" y="384493"/>
            <a:ext cx="10881360" cy="1600200"/>
          </a:xfrm>
          <a:prstGeom prst="rect">
            <a:avLst/>
          </a:prstGeom>
          <a:noFill/>
          <a:ln>
            <a:noFill/>
          </a:ln>
        </p:spPr>
        <p:txBody>
          <a:bodyPr spcFirstLastPara="1" wrap="square" lIns="127995" tIns="63980" rIns="127995" bIns="127995" anchor="b" anchorCtr="0">
            <a:noAutofit/>
          </a:bodyPr>
          <a:lstStyle/>
          <a:p>
            <a:pPr>
              <a:lnSpc>
                <a:spcPct val="100000"/>
              </a:lnSpc>
              <a:buSzPts val="1400"/>
            </a:pPr>
            <a:r>
              <a:rPr lang="en-IN"/>
              <a:t>Online Certification Courses</a:t>
            </a:r>
            <a:endParaRPr sz="3360">
              <a:solidFill>
                <a:schemeClr val="dk1"/>
              </a:solidFill>
              <a:latin typeface="Times New Roman"/>
              <a:ea typeface="Times New Roman"/>
              <a:cs typeface="Times New Roman"/>
              <a:sym typeface="Times New Roman"/>
            </a:endParaRPr>
          </a:p>
        </p:txBody>
      </p:sp>
      <p:sp>
        <p:nvSpPr>
          <p:cNvPr id="688" name="Google Shape;688;p37"/>
          <p:cNvSpPr>
            <a:spLocks noGrp="1"/>
          </p:cNvSpPr>
          <p:nvPr>
            <p:ph type="sldNum" idx="12"/>
          </p:nvPr>
        </p:nvSpPr>
        <p:spPr>
          <a:xfrm>
            <a:off x="204470" y="8694420"/>
            <a:ext cx="640080" cy="640080"/>
          </a:xfrm>
          <a:prstGeom prst="ellipse">
            <a:avLst/>
          </a:prstGeom>
          <a:solidFill>
            <a:schemeClr val="accent1"/>
          </a:solidFill>
          <a:ln>
            <a:noFill/>
          </a:ln>
        </p:spPr>
        <p:txBody>
          <a:bodyPr spcFirstLastPara="1" wrap="square" lIns="0" tIns="0" rIns="0" bIns="0" anchor="ctr" anchorCtr="1">
            <a:noAutofit/>
          </a:bodyPr>
          <a:lstStyle/>
          <a:p>
            <a:pPr algn="ctr">
              <a:buSzPts val="1400"/>
            </a:pPr>
            <a:fld id="{00000000-1234-1234-1234-123412341234}" type="slidenum">
              <a:rPr lang="en-IN"/>
              <a:pPr algn="ctr">
                <a:buSzPts val="1400"/>
              </a:pPr>
              <a:t>22</a:t>
            </a:fld>
            <a:endParaRPr/>
          </a:p>
        </p:txBody>
      </p:sp>
      <p:sp>
        <p:nvSpPr>
          <p:cNvPr id="689" name="Google Shape;689;p3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buSzPts val="1400"/>
            </a:pPr>
            <a:endParaRPr/>
          </a:p>
        </p:txBody>
      </p:sp>
      <p:graphicFrame>
        <p:nvGraphicFramePr>
          <p:cNvPr id="2" name="Table 1"/>
          <p:cNvGraphicFramePr>
            <a:graphicFrameLocks noGrp="1"/>
          </p:cNvGraphicFramePr>
          <p:nvPr/>
        </p:nvGraphicFramePr>
        <p:xfrm>
          <a:off x="204471" y="2152349"/>
          <a:ext cx="12247998" cy="7182150"/>
        </p:xfrm>
        <a:graphic>
          <a:graphicData uri="http://schemas.openxmlformats.org/drawingml/2006/table">
            <a:tbl>
              <a:tblPr firstRow="1" bandRow="1">
                <a:tableStyleId>{5C22544A-7EE6-4342-B048-85BDC9FD1C3A}</a:tableStyleId>
              </a:tblPr>
              <a:tblGrid>
                <a:gridCol w="2860843">
                  <a:extLst>
                    <a:ext uri="{9D8B030D-6E8A-4147-A177-3AD203B41FA5}">
                      <a16:colId xmlns:a16="http://schemas.microsoft.com/office/drawing/2014/main" val="20000"/>
                    </a:ext>
                  </a:extLst>
                </a:gridCol>
                <a:gridCol w="2058602">
                  <a:extLst>
                    <a:ext uri="{9D8B030D-6E8A-4147-A177-3AD203B41FA5}">
                      <a16:colId xmlns:a16="http://schemas.microsoft.com/office/drawing/2014/main" val="20001"/>
                    </a:ext>
                  </a:extLst>
                </a:gridCol>
                <a:gridCol w="2429353">
                  <a:extLst>
                    <a:ext uri="{9D8B030D-6E8A-4147-A177-3AD203B41FA5}">
                      <a16:colId xmlns:a16="http://schemas.microsoft.com/office/drawing/2014/main" val="20002"/>
                    </a:ext>
                  </a:extLst>
                </a:gridCol>
                <a:gridCol w="2449600">
                  <a:extLst>
                    <a:ext uri="{9D8B030D-6E8A-4147-A177-3AD203B41FA5}">
                      <a16:colId xmlns:a16="http://schemas.microsoft.com/office/drawing/2014/main" val="20003"/>
                    </a:ext>
                  </a:extLst>
                </a:gridCol>
                <a:gridCol w="2449600">
                  <a:extLst>
                    <a:ext uri="{9D8B030D-6E8A-4147-A177-3AD203B41FA5}">
                      <a16:colId xmlns:a16="http://schemas.microsoft.com/office/drawing/2014/main" val="20004"/>
                    </a:ext>
                  </a:extLst>
                </a:gridCol>
              </a:tblGrid>
              <a:tr h="919666">
                <a:tc>
                  <a:txBody>
                    <a:bodyPr/>
                    <a:lstStyle/>
                    <a:p>
                      <a:r>
                        <a:rPr lang="en-IN" sz="2500" dirty="0">
                          <a:latin typeface="Times New Roman" pitchFamily="18" charset="0"/>
                          <a:cs typeface="Times New Roman" pitchFamily="18" charset="0"/>
                        </a:rPr>
                        <a:t>NAME</a:t>
                      </a:r>
                    </a:p>
                    <a:p>
                      <a:r>
                        <a:rPr lang="en-IN" sz="2500" dirty="0">
                          <a:latin typeface="Times New Roman" pitchFamily="18" charset="0"/>
                          <a:cs typeface="Times New Roman" pitchFamily="18" charset="0"/>
                        </a:rPr>
                        <a:t>(ROLL NO)</a:t>
                      </a:r>
                    </a:p>
                  </a:txBody>
                  <a:tcPr marL="128016" marR="128016" marT="64008" marB="64008"/>
                </a:tc>
                <a:tc>
                  <a:txBody>
                    <a:bodyPr/>
                    <a:lstStyle/>
                    <a:p>
                      <a:r>
                        <a:rPr lang="en-IN" sz="2500" dirty="0">
                          <a:latin typeface="Times New Roman" pitchFamily="18" charset="0"/>
                          <a:cs typeface="Times New Roman" pitchFamily="18" charset="0"/>
                        </a:rPr>
                        <a:t>COURSE NAME</a:t>
                      </a:r>
                    </a:p>
                  </a:txBody>
                  <a:tcPr marL="128016" marR="128016" marT="64008" marB="64008"/>
                </a:tc>
                <a:tc>
                  <a:txBody>
                    <a:bodyPr/>
                    <a:lstStyle/>
                    <a:p>
                      <a:r>
                        <a:rPr lang="en-IN" sz="2500" dirty="0">
                          <a:latin typeface="Times New Roman" pitchFamily="18" charset="0"/>
                          <a:cs typeface="Times New Roman" pitchFamily="18" charset="0"/>
                        </a:rPr>
                        <a:t>PLATFORM</a:t>
                      </a:r>
                    </a:p>
                  </a:txBody>
                  <a:tcPr marL="128016" marR="128016" marT="64008" marB="64008"/>
                </a:tc>
                <a:tc>
                  <a:txBody>
                    <a:bodyPr/>
                    <a:lstStyle/>
                    <a:p>
                      <a:r>
                        <a:rPr lang="en-IN" sz="2500" dirty="0">
                          <a:latin typeface="Times New Roman" pitchFamily="18" charset="0"/>
                          <a:cs typeface="Times New Roman" pitchFamily="18" charset="0"/>
                        </a:rPr>
                        <a:t>No. OF</a:t>
                      </a:r>
                      <a:r>
                        <a:rPr lang="en-IN" sz="2500" baseline="0" dirty="0">
                          <a:latin typeface="Times New Roman" pitchFamily="18" charset="0"/>
                          <a:cs typeface="Times New Roman" pitchFamily="18" charset="0"/>
                        </a:rPr>
                        <a:t> WEEKS</a:t>
                      </a:r>
                      <a:endParaRPr lang="en-IN" sz="2500" dirty="0">
                        <a:latin typeface="Times New Roman" pitchFamily="18" charset="0"/>
                        <a:cs typeface="Times New Roman" pitchFamily="18" charset="0"/>
                      </a:endParaRPr>
                    </a:p>
                  </a:txBody>
                  <a:tcPr marL="128016" marR="128016" marT="64008" marB="64008"/>
                </a:tc>
                <a:tc>
                  <a:txBody>
                    <a:bodyPr/>
                    <a:lstStyle/>
                    <a:p>
                      <a:r>
                        <a:rPr lang="en-IN" sz="2500" dirty="0">
                          <a:latin typeface="Times New Roman" pitchFamily="18" charset="0"/>
                          <a:cs typeface="Times New Roman" pitchFamily="18" charset="0"/>
                        </a:rPr>
                        <a:t>REMARKS/ STATUS</a:t>
                      </a:r>
                    </a:p>
                  </a:txBody>
                  <a:tcPr marL="128016" marR="128016" marT="64008" marB="64008"/>
                </a:tc>
                <a:extLst>
                  <a:ext uri="{0D108BD9-81ED-4DB2-BD59-A6C34878D82A}">
                    <a16:rowId xmlns:a16="http://schemas.microsoft.com/office/drawing/2014/main" val="10000"/>
                  </a:ext>
                </a:extLst>
              </a:tr>
              <a:tr h="6262484">
                <a:tc>
                  <a:txBody>
                    <a:bodyPr/>
                    <a:lstStyle/>
                    <a:p>
                      <a:pPr marL="0" indent="0" fontAlgn="auto">
                        <a:spcBef>
                          <a:spcPts val="580"/>
                        </a:spcBef>
                        <a:spcAft>
                          <a:spcPts val="0"/>
                        </a:spcAft>
                        <a:buFont typeface="Wingdings 2" panose="05020102010507070707" pitchFamily="18" charset="2"/>
                        <a:buNone/>
                        <a:defRPr/>
                      </a:pPr>
                      <a:r>
                        <a:rPr lang="en-US" altLang="en-IN" sz="2500" b="1" dirty="0" err="1">
                          <a:solidFill>
                            <a:schemeClr val="tx1">
                              <a:lumMod val="95000"/>
                              <a:lumOff val="5000"/>
                            </a:schemeClr>
                          </a:solidFill>
                          <a:latin typeface="Helvetica" panose="020B0604020202020204" pitchFamily="34" charset="0"/>
                          <a:cs typeface="Helvetica" panose="020B0604020202020204" pitchFamily="34" charset="0"/>
                        </a:rPr>
                        <a:t>Viswanathan</a:t>
                      </a:r>
                      <a:r>
                        <a:rPr lang="en-US" altLang="en-IN" sz="2500" b="1" baseline="0" dirty="0">
                          <a:solidFill>
                            <a:schemeClr val="tx1">
                              <a:lumMod val="95000"/>
                              <a:lumOff val="5000"/>
                            </a:schemeClr>
                          </a:solidFill>
                          <a:latin typeface="Helvetica" panose="020B0604020202020204" pitchFamily="34" charset="0"/>
                          <a:cs typeface="Helvetica" panose="020B0604020202020204" pitchFamily="34" charset="0"/>
                        </a:rPr>
                        <a:t> R</a:t>
                      </a:r>
                      <a:r>
                        <a:rPr lang="en-US" altLang="en-IN" sz="2500" b="1" dirty="0">
                          <a:solidFill>
                            <a:schemeClr val="tx1">
                              <a:lumMod val="95000"/>
                              <a:lumOff val="5000"/>
                            </a:schemeClr>
                          </a:solidFill>
                          <a:latin typeface="Helvetica" panose="020B0604020202020204" pitchFamily="34" charset="0"/>
                          <a:cs typeface="Helvetica" panose="020B0604020202020204" pitchFamily="34" charset="0"/>
                        </a:rPr>
                        <a:t>    </a:t>
                      </a:r>
                      <a:r>
                        <a:rPr lang="en-US" altLang="en-IN" sz="2500" dirty="0">
                          <a:solidFill>
                            <a:schemeClr val="tx1">
                              <a:lumMod val="95000"/>
                              <a:lumOff val="5000"/>
                            </a:schemeClr>
                          </a:solidFill>
                          <a:latin typeface="Helvetica" panose="020B0604020202020204" pitchFamily="34" charset="0"/>
                          <a:cs typeface="Helvetica" panose="020B0604020202020204" pitchFamily="34" charset="0"/>
                        </a:rPr>
                        <a:t>(727621BAD002)</a:t>
                      </a:r>
                      <a:endParaRPr lang="x-none" altLang="en-IN" sz="25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25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2500" b="1" dirty="0">
                          <a:solidFill>
                            <a:srgbClr val="0C0C0C"/>
                          </a:solidFill>
                          <a:latin typeface="Helvetica" panose="020B0604020202020204" pitchFamily="34" charset="0"/>
                          <a:ea typeface="Times New Roman"/>
                          <a:cs typeface="Helvetica" panose="020B0604020202020204" pitchFamily="34" charset="0"/>
                          <a:sym typeface="Times New Roman"/>
                        </a:rPr>
                        <a:t>Manoj </a:t>
                      </a:r>
                      <a:r>
                        <a:rPr lang="en-IN" sz="2500" dirty="0">
                          <a:solidFill>
                            <a:srgbClr val="0C0C0C"/>
                          </a:solidFill>
                          <a:latin typeface="Helvetica" panose="020B0604020202020204" pitchFamily="34" charset="0"/>
                          <a:ea typeface="Times New Roman"/>
                          <a:cs typeface="Helvetica" panose="020B0604020202020204" pitchFamily="34" charset="0"/>
                          <a:sym typeface="Times New Roman"/>
                        </a:rPr>
                        <a:t>(727621BAD026)</a:t>
                      </a:r>
                      <a:endParaRPr lang="x-none" altLang="en-IN" sz="25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25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2500" b="1" baseline="0" dirty="0">
                          <a:solidFill>
                            <a:srgbClr val="0C0C0C"/>
                          </a:solidFill>
                          <a:latin typeface="Helvetica" panose="020B0604020202020204" pitchFamily="34" charset="0"/>
                          <a:ea typeface="Times New Roman"/>
                          <a:cs typeface="Helvetica" panose="020B0604020202020204" pitchFamily="34" charset="0"/>
                          <a:sym typeface="Times New Roman"/>
                        </a:rPr>
                        <a:t>Karunya G.K</a:t>
                      </a:r>
                      <a:r>
                        <a:rPr lang="en-IN" sz="2500" b="1" dirty="0">
                          <a:solidFill>
                            <a:srgbClr val="0C0C0C"/>
                          </a:solidFill>
                          <a:latin typeface="Helvetica" panose="020B0604020202020204" pitchFamily="34" charset="0"/>
                          <a:ea typeface="Times New Roman"/>
                          <a:cs typeface="Helvetica" panose="020B0604020202020204" pitchFamily="34" charset="0"/>
                          <a:sym typeface="Times New Roman"/>
                        </a:rPr>
                        <a:t>        </a:t>
                      </a:r>
                      <a:r>
                        <a:rPr lang="en-IN" sz="2500" dirty="0">
                          <a:solidFill>
                            <a:srgbClr val="0C0C0C"/>
                          </a:solidFill>
                          <a:latin typeface="Helvetica" panose="020B0604020202020204" pitchFamily="34" charset="0"/>
                          <a:ea typeface="Times New Roman"/>
                          <a:cs typeface="Helvetica" panose="020B0604020202020204" pitchFamily="34" charset="0"/>
                          <a:sym typeface="Times New Roman"/>
                        </a:rPr>
                        <a:t>(727621BAD042)</a:t>
                      </a:r>
                    </a:p>
                    <a:p>
                      <a:pPr marL="0" indent="0" fontAlgn="auto">
                        <a:spcBef>
                          <a:spcPts val="580"/>
                        </a:spcBef>
                        <a:spcAft>
                          <a:spcPts val="0"/>
                        </a:spcAft>
                        <a:buFont typeface="Wingdings 2" panose="05020102010507070707" pitchFamily="18" charset="2"/>
                        <a:buNone/>
                        <a:defRPr/>
                      </a:pPr>
                      <a:endParaRPr lang="en-IN" altLang="en-IN" sz="2500" dirty="0">
                        <a:solidFill>
                          <a:srgbClr val="0C0C0C"/>
                        </a:solidFill>
                        <a:latin typeface="Helvetica" panose="020B0604020202020204" pitchFamily="34" charset="0"/>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endParaRPr lang="en-IN" altLang="en-IN" sz="2500" b="1" baseline="0" dirty="0">
                        <a:solidFill>
                          <a:srgbClr val="0C0C0C"/>
                        </a:solidFill>
                        <a:latin typeface="Helvetica" panose="020B0604020202020204" pitchFamily="34" charset="0"/>
                        <a:cs typeface="Helvetica" panose="020B0604020202020204" pitchFamily="34" charset="0"/>
                        <a:sym typeface="Times New Roman"/>
                      </a:endParaRPr>
                    </a:p>
                  </a:txBody>
                  <a:tcPr marL="128016" marR="128016" marT="64008" marB="640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with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rPr>
                        <a:t>Foundations of Data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using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baseline="0" dirty="0">
                          <a:solidFill>
                            <a:schemeClr val="dk1"/>
                          </a:solidFill>
                          <a:effectLst/>
                          <a:latin typeface="Times New Roman" panose="02020603050405020304" pitchFamily="18" charset="0"/>
                          <a:ea typeface="+mn-ea"/>
                          <a:cs typeface="Times New Roman" panose="02020603050405020304" pitchFamily="18" charset="0"/>
                        </a:rPr>
                        <a:t> </a:t>
                      </a: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txBody>
                  <a:tcPr marL="128016" marR="128016" marT="64008" marB="64008"/>
                </a:tc>
                <a:tc>
                  <a:txBody>
                    <a:bodyPr/>
                    <a:lstStyle/>
                    <a:p>
                      <a:pPr algn="ctr"/>
                      <a:r>
                        <a:rPr lang="en-IN" sz="2500" dirty="0">
                          <a:latin typeface="Times New Roman" pitchFamily="18" charset="0"/>
                          <a:cs typeface="Times New Roman" pitchFamily="18" charset="0"/>
                        </a:rPr>
                        <a:t>NPTEL</a:t>
                      </a:r>
                    </a:p>
                    <a:p>
                      <a:pPr algn="ct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500" dirty="0">
                          <a:latin typeface="Times New Roman" pitchFamily="18" charset="0"/>
                          <a:cs typeface="Times New Roman" pitchFamily="18" charset="0"/>
                        </a:rPr>
                        <a:t>Google</a:t>
                      </a:r>
                      <a:endParaRPr lang="en-IN"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500" dirty="0">
                          <a:latin typeface="Times New Roman" pitchFamily="18" charset="0"/>
                          <a:cs typeface="Times New Roman" pitchFamily="18" charset="0"/>
                        </a:rPr>
                        <a:t>NPTEL</a:t>
                      </a: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txBody>
                  <a:tcPr marL="128016" marR="128016" marT="64008" marB="64008"/>
                </a:tc>
                <a:tc>
                  <a:txBody>
                    <a:bodyPr/>
                    <a:lstStyle/>
                    <a:p>
                      <a:pPr algn="ctr"/>
                      <a:r>
                        <a:rPr lang="en-IN" sz="2500" dirty="0">
                          <a:latin typeface="Times New Roman" pitchFamily="18" charset="0"/>
                          <a:cs typeface="Times New Roman" pitchFamily="18" charset="0"/>
                        </a:rPr>
                        <a:t>12 Weeks</a:t>
                      </a: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500" dirty="0">
                          <a:latin typeface="Times New Roman" pitchFamily="18" charset="0"/>
                          <a:cs typeface="Times New Roman" pitchFamily="18" charset="0"/>
                        </a:rPr>
                        <a:t>12 Weeks</a:t>
                      </a:r>
                      <a:endParaRPr lang="en-IN"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500" dirty="0">
                          <a:latin typeface="Times New Roman" pitchFamily="18" charset="0"/>
                          <a:cs typeface="Times New Roman" pitchFamily="18" charset="0"/>
                        </a:rPr>
                        <a:t>12</a:t>
                      </a:r>
                      <a:r>
                        <a:rPr lang="en-IN" sz="2500" baseline="0" dirty="0">
                          <a:latin typeface="Times New Roman" pitchFamily="18" charset="0"/>
                          <a:cs typeface="Times New Roman" pitchFamily="18" charset="0"/>
                        </a:rPr>
                        <a:t> </a:t>
                      </a:r>
                      <a:r>
                        <a:rPr lang="en-IN" sz="2500" dirty="0">
                          <a:latin typeface="Times New Roman" pitchFamily="18" charset="0"/>
                          <a:cs typeface="Times New Roman" pitchFamily="18" charset="0"/>
                        </a:rPr>
                        <a:t>Weeks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txBody>
                  <a:tcPr marL="128016" marR="128016" marT="64008" marB="64008"/>
                </a:tc>
                <a:tc>
                  <a:txBody>
                    <a:bodyPr/>
                    <a:lstStyle/>
                    <a:p>
                      <a:pPr algn="ctr"/>
                      <a:r>
                        <a:rPr lang="en-IN" sz="2500" dirty="0">
                          <a:latin typeface="Times New Roman" pitchFamily="18" charset="0"/>
                          <a:cs typeface="Times New Roman" pitchFamily="18" charset="0"/>
                        </a:rPr>
                        <a:t>Completed</a:t>
                      </a: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500" dirty="0">
                          <a:latin typeface="Times New Roman" pitchFamily="18" charset="0"/>
                          <a:cs typeface="Times New Roman" pitchFamily="18" charset="0"/>
                        </a:rPr>
                        <a:t>Completed</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500" dirty="0">
                          <a:latin typeface="Times New Roman" pitchFamily="18" charset="0"/>
                          <a:cs typeface="Times New Roman" pitchFamily="18" charset="0"/>
                        </a:rPr>
                        <a:t>Completed</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5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2500" dirty="0">
                        <a:latin typeface="Times New Roman" pitchFamily="18" charset="0"/>
                        <a:cs typeface="Times New Roman" pitchFamily="18" charset="0"/>
                      </a:endParaRPr>
                    </a:p>
                    <a:p>
                      <a:pPr algn="ctr"/>
                      <a:endParaRPr lang="en-US" sz="2500" dirty="0">
                        <a:latin typeface="Times New Roman" pitchFamily="18" charset="0"/>
                        <a:cs typeface="Times New Roman" pitchFamily="18" charset="0"/>
                      </a:endParaRPr>
                    </a:p>
                  </a:txBody>
                  <a:tcPr marL="128016" marR="128016" marT="64008" marB="64008"/>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pic>
        <p:nvPicPr>
          <p:cNvPr id="1204" name="Google Shape;1204;p28"/>
          <p:cNvPicPr preferRelativeResize="0">
            <a:picLocks noGrp="1"/>
          </p:cNvPicPr>
          <p:nvPr>
            <p:ph type="body" idx="1"/>
          </p:nvPr>
        </p:nvPicPr>
        <p:blipFill rotWithShape="1">
          <a:blip r:embed="rId3">
            <a:alphaModFix/>
          </a:blip>
          <a:srcRect/>
          <a:stretch/>
        </p:blipFill>
        <p:spPr>
          <a:xfrm>
            <a:off x="1804085" y="741405"/>
            <a:ext cx="7587049" cy="7526195"/>
          </a:xfrm>
          <a:prstGeom prst="rect">
            <a:avLst/>
          </a:prstGeom>
          <a:noFill/>
          <a:ln>
            <a:noFill/>
          </a:ln>
        </p:spPr>
      </p:pic>
      <p:sp>
        <p:nvSpPr>
          <p:cNvPr id="2" name="Slide Number Placeholder 1"/>
          <p:cNvSpPr>
            <a:spLocks noGrp="1"/>
          </p:cNvSpPr>
          <p:nvPr>
            <p:ph type="sldNum" idx="12"/>
          </p:nvPr>
        </p:nvSpPr>
        <p:spPr>
          <a:xfrm>
            <a:off x="160637" y="9122998"/>
            <a:ext cx="1459930" cy="375300"/>
          </a:xfrm>
        </p:spPr>
        <p:txBody>
          <a:bodyPr/>
          <a:lstStyle/>
          <a:p>
            <a:pPr marL="0" lvl="0" indent="0" algn="l" rtl="0">
              <a:spcBef>
                <a:spcPts val="0"/>
              </a:spcBef>
              <a:spcAft>
                <a:spcPts val="0"/>
              </a:spcAft>
              <a:buNone/>
            </a:pPr>
            <a:fld id="{00000000-1234-1234-1234-123412341234}" type="slidenum">
              <a:rPr lang="en-US" smtClean="0"/>
              <a:t>23</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pic>
        <p:nvPicPr>
          <p:cNvPr id="1209" name="Google Shape;1209;p29"/>
          <p:cNvPicPr preferRelativeResize="0">
            <a:picLocks noGrp="1"/>
          </p:cNvPicPr>
          <p:nvPr>
            <p:ph type="body" idx="1"/>
          </p:nvPr>
        </p:nvPicPr>
        <p:blipFill rotWithShape="1">
          <a:blip r:embed="rId3">
            <a:alphaModFix/>
          </a:blip>
          <a:srcRect/>
          <a:stretch/>
        </p:blipFill>
        <p:spPr>
          <a:xfrm>
            <a:off x="2001795" y="1173892"/>
            <a:ext cx="7916805" cy="6597135"/>
          </a:xfrm>
          <a:prstGeom prst="rect">
            <a:avLst/>
          </a:prstGeom>
          <a:noFill/>
          <a:ln>
            <a:noFill/>
          </a:ln>
        </p:spPr>
      </p:pic>
      <p:sp>
        <p:nvSpPr>
          <p:cNvPr id="2" name="Slide Number Placeholder 1"/>
          <p:cNvSpPr>
            <a:spLocks noGrp="1"/>
          </p:cNvSpPr>
          <p:nvPr>
            <p:ph type="sldNum" idx="12"/>
          </p:nvPr>
        </p:nvSpPr>
        <p:spPr>
          <a:xfrm>
            <a:off x="545984" y="9137698"/>
            <a:ext cx="1420800" cy="375300"/>
          </a:xfrm>
        </p:spPr>
        <p:txBody>
          <a:bodyPr/>
          <a:lstStyle/>
          <a:p>
            <a:pPr marL="0" lvl="0" indent="0" algn="l" rtl="0">
              <a:spcBef>
                <a:spcPts val="0"/>
              </a:spcBef>
              <a:spcAft>
                <a:spcPts val="0"/>
              </a:spcAft>
              <a:buNone/>
            </a:pPr>
            <a:fld id="{00000000-1234-1234-1234-123412341234}" type="slidenum">
              <a:rPr lang="en-US" smtClean="0"/>
              <a:t>24</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pic>
        <p:nvPicPr>
          <p:cNvPr id="1214" name="Google Shape;1214;p30"/>
          <p:cNvPicPr preferRelativeResize="0">
            <a:picLocks noGrp="1"/>
          </p:cNvPicPr>
          <p:nvPr>
            <p:ph type="body" idx="1"/>
          </p:nvPr>
        </p:nvPicPr>
        <p:blipFill rotWithShape="1">
          <a:blip r:embed="rId3">
            <a:alphaModFix/>
          </a:blip>
          <a:srcRect/>
          <a:stretch/>
        </p:blipFill>
        <p:spPr>
          <a:xfrm>
            <a:off x="1651000" y="2451100"/>
            <a:ext cx="8712300" cy="4914900"/>
          </a:xfrm>
          <a:prstGeom prst="rect">
            <a:avLst/>
          </a:prstGeom>
          <a:noFill/>
          <a:ln>
            <a:noFill/>
          </a:ln>
        </p:spPr>
      </p:pic>
      <p:sp>
        <p:nvSpPr>
          <p:cNvPr id="2" name="Slide Number Placeholder 1"/>
          <p:cNvSpPr>
            <a:spLocks noGrp="1"/>
          </p:cNvSpPr>
          <p:nvPr>
            <p:ph type="sldNum" idx="12"/>
          </p:nvPr>
        </p:nvSpPr>
        <p:spPr>
          <a:xfrm>
            <a:off x="508686" y="9137698"/>
            <a:ext cx="1420800" cy="375300"/>
          </a:xfrm>
        </p:spPr>
        <p:txBody>
          <a:bodyPr/>
          <a:lstStyle/>
          <a:p>
            <a:pPr marL="0" lvl="0" indent="0" algn="l" rtl="0">
              <a:spcBef>
                <a:spcPts val="0"/>
              </a:spcBef>
              <a:spcAft>
                <a:spcPts val="0"/>
              </a:spcAft>
              <a:buNone/>
            </a:pPr>
            <a:fld id="{00000000-1234-1234-1234-123412341234}" type="slidenum">
              <a:rPr lang="en-US" smtClean="0"/>
              <a:t>25</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pic>
        <p:nvPicPr>
          <p:cNvPr id="1219" name="Google Shape;1219;p31"/>
          <p:cNvPicPr preferRelativeResize="0">
            <a:picLocks noGrp="1"/>
          </p:cNvPicPr>
          <p:nvPr>
            <p:ph type="body" idx="1"/>
          </p:nvPr>
        </p:nvPicPr>
        <p:blipFill rotWithShape="1">
          <a:blip r:embed="rId3">
            <a:alphaModFix/>
          </a:blip>
          <a:srcRect/>
          <a:stretch/>
        </p:blipFill>
        <p:spPr>
          <a:xfrm>
            <a:off x="1718962" y="1347916"/>
            <a:ext cx="8623200" cy="6197700"/>
          </a:xfrm>
          <a:prstGeom prst="rect">
            <a:avLst/>
          </a:prstGeom>
          <a:noFill/>
          <a:ln>
            <a:noFill/>
          </a:ln>
        </p:spPr>
      </p:pic>
      <p:sp>
        <p:nvSpPr>
          <p:cNvPr id="2" name="Slide Number Placeholder 1"/>
          <p:cNvSpPr>
            <a:spLocks noGrp="1"/>
          </p:cNvSpPr>
          <p:nvPr>
            <p:ph type="sldNum" idx="12"/>
          </p:nvPr>
        </p:nvSpPr>
        <p:spPr>
          <a:xfrm>
            <a:off x="619897" y="9122998"/>
            <a:ext cx="1420800" cy="375300"/>
          </a:xfrm>
        </p:spPr>
        <p:txBody>
          <a:bodyPr/>
          <a:lstStyle/>
          <a:p>
            <a:pPr marL="0" lvl="0" indent="0" algn="l" rtl="0">
              <a:spcBef>
                <a:spcPts val="0"/>
              </a:spcBef>
              <a:spcAft>
                <a:spcPts val="0"/>
              </a:spcAft>
              <a:buNone/>
            </a:pPr>
            <a:fld id="{00000000-1234-1234-1234-123412341234}" type="slidenum">
              <a:rPr lang="en-US" smtClean="0"/>
              <a:t>26</a:t>
            </a:fld>
            <a:endParaRPr lang="en-US" dirty="0"/>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pic>
        <p:nvPicPr>
          <p:cNvPr id="1224" name="Google Shape;1224;p32"/>
          <p:cNvPicPr preferRelativeResize="0">
            <a:picLocks noGrp="1"/>
          </p:cNvPicPr>
          <p:nvPr>
            <p:ph type="body" idx="1"/>
          </p:nvPr>
        </p:nvPicPr>
        <p:blipFill rotWithShape="1">
          <a:blip r:embed="rId3">
            <a:alphaModFix/>
          </a:blip>
          <a:srcRect/>
          <a:stretch/>
        </p:blipFill>
        <p:spPr>
          <a:xfrm>
            <a:off x="2209800" y="2159000"/>
            <a:ext cx="7810500" cy="5562600"/>
          </a:xfrm>
          <a:prstGeom prst="rect">
            <a:avLst/>
          </a:prstGeom>
          <a:noFill/>
          <a:ln>
            <a:noFill/>
          </a:ln>
        </p:spPr>
      </p:pic>
      <p:sp>
        <p:nvSpPr>
          <p:cNvPr id="2" name="Slide Number Placeholder 1"/>
          <p:cNvSpPr>
            <a:spLocks noGrp="1"/>
          </p:cNvSpPr>
          <p:nvPr>
            <p:ph type="sldNum" idx="12"/>
          </p:nvPr>
        </p:nvSpPr>
        <p:spPr>
          <a:xfrm>
            <a:off x="521043" y="9137698"/>
            <a:ext cx="1420800" cy="375300"/>
          </a:xfrm>
        </p:spPr>
        <p:txBody>
          <a:bodyPr/>
          <a:lstStyle/>
          <a:p>
            <a:pPr marL="0" lvl="0" indent="0" algn="l" rtl="0">
              <a:spcBef>
                <a:spcPts val="0"/>
              </a:spcBef>
              <a:spcAft>
                <a:spcPts val="0"/>
              </a:spcAft>
              <a:buNone/>
            </a:pPr>
            <a:fld id="{00000000-1234-1234-1234-123412341234}" type="slidenum">
              <a:rPr lang="en-US" smtClean="0"/>
              <a:t>27</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pic>
        <p:nvPicPr>
          <p:cNvPr id="1229" name="Google Shape;1229;p33"/>
          <p:cNvPicPr preferRelativeResize="0">
            <a:picLocks noGrp="1"/>
          </p:cNvPicPr>
          <p:nvPr>
            <p:ph type="body" idx="1"/>
          </p:nvPr>
        </p:nvPicPr>
        <p:blipFill rotWithShape="1">
          <a:blip r:embed="rId3">
            <a:alphaModFix/>
          </a:blip>
          <a:srcRect/>
          <a:stretch/>
        </p:blipFill>
        <p:spPr>
          <a:xfrm>
            <a:off x="2260600" y="1905000"/>
            <a:ext cx="7645500" cy="6045300"/>
          </a:xfrm>
          <a:prstGeom prst="rect">
            <a:avLst/>
          </a:prstGeom>
          <a:noFill/>
          <a:ln>
            <a:noFill/>
          </a:ln>
        </p:spPr>
      </p:pic>
      <p:sp>
        <p:nvSpPr>
          <p:cNvPr id="2" name="Slide Number Placeholder 1"/>
          <p:cNvSpPr>
            <a:spLocks noGrp="1"/>
          </p:cNvSpPr>
          <p:nvPr>
            <p:ph type="sldNum" idx="12"/>
          </p:nvPr>
        </p:nvSpPr>
        <p:spPr>
          <a:xfrm>
            <a:off x="570470" y="9184782"/>
            <a:ext cx="1420800" cy="375300"/>
          </a:xfrm>
        </p:spPr>
        <p:txBody>
          <a:bodyPr/>
          <a:lstStyle/>
          <a:p>
            <a:pPr marL="0" lvl="0" indent="0" algn="l" rtl="0">
              <a:spcBef>
                <a:spcPts val="0"/>
              </a:spcBef>
              <a:spcAft>
                <a:spcPts val="0"/>
              </a:spcAft>
              <a:buNone/>
            </a:pPr>
            <a:fld id="{00000000-1234-1234-1234-123412341234}" type="slidenum">
              <a:rPr lang="en-US" smtClean="0"/>
              <a:t>28</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pic>
        <p:nvPicPr>
          <p:cNvPr id="1234" name="Google Shape;1234;p34"/>
          <p:cNvPicPr preferRelativeResize="0">
            <a:picLocks noGrp="1"/>
          </p:cNvPicPr>
          <p:nvPr>
            <p:ph type="body" idx="1"/>
          </p:nvPr>
        </p:nvPicPr>
        <p:blipFill rotWithShape="1">
          <a:blip r:embed="rId3">
            <a:alphaModFix/>
          </a:blip>
          <a:srcRect/>
          <a:stretch/>
        </p:blipFill>
        <p:spPr>
          <a:xfrm>
            <a:off x="1930400" y="1752600"/>
            <a:ext cx="8432700" cy="6680100"/>
          </a:xfrm>
          <a:prstGeom prst="rect">
            <a:avLst/>
          </a:prstGeom>
          <a:noFill/>
          <a:ln>
            <a:noFill/>
          </a:ln>
        </p:spPr>
      </p:pic>
      <p:sp>
        <p:nvSpPr>
          <p:cNvPr id="2" name="Slide Number Placeholder 1"/>
          <p:cNvSpPr>
            <a:spLocks noGrp="1"/>
          </p:cNvSpPr>
          <p:nvPr>
            <p:ph type="sldNum" idx="12"/>
          </p:nvPr>
        </p:nvSpPr>
        <p:spPr>
          <a:xfrm>
            <a:off x="644610" y="9137698"/>
            <a:ext cx="1420800" cy="375300"/>
          </a:xfrm>
        </p:spPr>
        <p:txBody>
          <a:bodyPr/>
          <a:lstStyle/>
          <a:p>
            <a:pPr marL="0" lvl="0" indent="0" algn="l" rtl="0">
              <a:spcBef>
                <a:spcPts val="0"/>
              </a:spcBef>
              <a:spcAft>
                <a:spcPts val="0"/>
              </a:spcAft>
              <a:buNone/>
            </a:pPr>
            <a:fld id="{00000000-1234-1234-1234-123412341234}" type="slidenum">
              <a:rPr lang="en-US" smtClean="0"/>
              <a:t>29</a:t>
            </a:fld>
            <a:endParaRPr lang="en-US"/>
          </a:p>
        </p:txBody>
      </p:sp>
      <p:sp>
        <p:nvSpPr>
          <p:cNvPr id="4"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9"/>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fontScale="92500" lnSpcReduction="10000"/>
          </a:bodyPr>
          <a:lstStyle/>
          <a:p>
            <a:pPr marL="571500" lvl="0" indent="-571500" algn="l" rtl="0">
              <a:lnSpc>
                <a:spcPct val="120000"/>
              </a:lnSpc>
              <a:spcBef>
                <a:spcPts val="0"/>
              </a:spcBef>
              <a:spcAft>
                <a:spcPts val="0"/>
              </a:spcAft>
              <a:buClr>
                <a:schemeClr val="dk1"/>
              </a:buClr>
              <a:buSzPct val="100000"/>
              <a:buFont typeface="Wingdings" panose="05000000000000000000" pitchFamily="2" charset="2"/>
              <a:buChar char="Ø"/>
            </a:pPr>
            <a:r>
              <a:rPr lang="en-US" sz="3500" dirty="0">
                <a:latin typeface="Times New Roman"/>
                <a:ea typeface="Times New Roman"/>
                <a:cs typeface="Times New Roman"/>
                <a:sym typeface="Times New Roman"/>
              </a:rPr>
              <a:t>The paint industry experiences fluctuations in product demand influenced by various factors such as seasonal changes, economic conditions, and marketing efforts.</a:t>
            </a:r>
            <a:endParaRPr sz="3500" dirty="0"/>
          </a:p>
          <a:p>
            <a:pPr marL="571500" lvl="0" indent="-571500" algn="l" rtl="0">
              <a:lnSpc>
                <a:spcPct val="120000"/>
              </a:lnSpc>
              <a:spcBef>
                <a:spcPts val="1400"/>
              </a:spcBef>
              <a:spcAft>
                <a:spcPts val="0"/>
              </a:spcAft>
              <a:buClr>
                <a:schemeClr val="dk1"/>
              </a:buClr>
              <a:buSzPct val="100000"/>
              <a:buFont typeface="Wingdings" panose="05000000000000000000" pitchFamily="2" charset="2"/>
              <a:buChar char="Ø"/>
            </a:pPr>
            <a:r>
              <a:rPr lang="en-US" sz="3500" dirty="0">
                <a:latin typeface="Times New Roman"/>
                <a:ea typeface="Times New Roman"/>
                <a:cs typeface="Times New Roman"/>
                <a:sym typeface="Times New Roman"/>
              </a:rPr>
              <a:t>By accurately predicting future sales, companies can optimize their inventory management, enhance production planning, and improve strategic decision-making.</a:t>
            </a:r>
            <a:endParaRPr sz="3500" dirty="0"/>
          </a:p>
          <a:p>
            <a:pPr marL="0" lvl="0" indent="0" algn="l" rtl="0">
              <a:lnSpc>
                <a:spcPct val="120000"/>
              </a:lnSpc>
              <a:spcBef>
                <a:spcPts val="1400"/>
              </a:spcBef>
              <a:spcAft>
                <a:spcPts val="0"/>
              </a:spcAft>
              <a:buClr>
                <a:schemeClr val="dk1"/>
              </a:buClr>
              <a:buSzPct val="100000"/>
              <a:buNone/>
            </a:pPr>
            <a:endParaRPr sz="3500" dirty="0">
              <a:latin typeface="Times New Roman"/>
              <a:ea typeface="Times New Roman"/>
              <a:cs typeface="Times New Roman"/>
              <a:sym typeface="Times New Roman"/>
            </a:endParaRPr>
          </a:p>
          <a:p>
            <a:pPr marL="0" lvl="0" indent="0" algn="l" rtl="0">
              <a:lnSpc>
                <a:spcPct val="120000"/>
              </a:lnSpc>
              <a:spcBef>
                <a:spcPts val="1400"/>
              </a:spcBef>
              <a:spcAft>
                <a:spcPts val="0"/>
              </a:spcAft>
              <a:buClr>
                <a:schemeClr val="dk1"/>
              </a:buClr>
              <a:buSzPct val="100000"/>
              <a:buNone/>
            </a:pPr>
            <a:r>
              <a:rPr lang="en-US" sz="4000" dirty="0">
                <a:latin typeface="Times New Roman"/>
                <a:ea typeface="Times New Roman"/>
                <a:cs typeface="Times New Roman"/>
                <a:sym typeface="Times New Roman"/>
              </a:rPr>
              <a:t>                                                                                                                                                                                      </a:t>
            </a:r>
            <a:endParaRPr dirty="0"/>
          </a:p>
          <a:p>
            <a:pPr marL="0" lvl="0" indent="0" algn="l" rtl="0">
              <a:lnSpc>
                <a:spcPct val="120000"/>
              </a:lnSpc>
              <a:spcBef>
                <a:spcPts val="1400"/>
              </a:spcBef>
              <a:spcAft>
                <a:spcPts val="0"/>
              </a:spcAft>
              <a:buClr>
                <a:schemeClr val="dk1"/>
              </a:buClr>
              <a:buSzPct val="100000"/>
              <a:buNone/>
            </a:pPr>
            <a:endParaRPr sz="4000" dirty="0">
              <a:latin typeface="Times New Roman"/>
              <a:ea typeface="Times New Roman"/>
              <a:cs typeface="Times New Roman"/>
              <a:sym typeface="Times New Roman"/>
            </a:endParaRPr>
          </a:p>
          <a:p>
            <a:pPr marL="0" lvl="0" indent="0" algn="l" rtl="0">
              <a:lnSpc>
                <a:spcPct val="120000"/>
              </a:lnSpc>
              <a:spcBef>
                <a:spcPts val="1400"/>
              </a:spcBef>
              <a:spcAft>
                <a:spcPts val="0"/>
              </a:spcAft>
              <a:buClr>
                <a:schemeClr val="dk1"/>
              </a:buClr>
              <a:buSzPct val="100000"/>
              <a:buNone/>
            </a:pPr>
            <a:r>
              <a:rPr lang="en-US" sz="4000" dirty="0"/>
              <a:t>                         </a:t>
            </a:r>
            <a:endParaRPr dirty="0"/>
          </a:p>
        </p:txBody>
      </p:sp>
      <p:sp>
        <p:nvSpPr>
          <p:cNvPr id="1090" name="Google Shape;1090;p9"/>
          <p:cNvSpPr txBox="1">
            <a:spLocks noGrp="1"/>
          </p:cNvSpPr>
          <p:nvPr>
            <p:ph type="title"/>
          </p:nvPr>
        </p:nvSpPr>
        <p:spPr>
          <a:xfrm>
            <a:off x="220663" y="228600"/>
            <a:ext cx="10142400" cy="10668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1"/>
              </a:buClr>
              <a:buSzPts val="1400"/>
              <a:buFont typeface="Libre Baskerville"/>
              <a:buNone/>
            </a:pPr>
            <a:r>
              <a:rPr lang="en-US" dirty="0">
                <a:solidFill>
                  <a:schemeClr val="dk1"/>
                </a:solidFill>
                <a:latin typeface="Times New Roman" panose="02020603050405020304" pitchFamily="18" charset="0"/>
                <a:ea typeface="Libre Baskerville"/>
                <a:cs typeface="Times New Roman" panose="02020603050405020304" pitchFamily="18" charset="0"/>
                <a:sym typeface="Libre Baskerville"/>
              </a:rPr>
              <a:t>Problem Statement</a:t>
            </a:r>
            <a:endParaRPr dirty="0">
              <a:solidFill>
                <a:schemeClr val="dk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a:xfrm>
            <a:off x="381000" y="9137698"/>
            <a:ext cx="1420800" cy="375300"/>
          </a:xfrm>
        </p:spPr>
        <p:txBody>
          <a:bodyPr/>
          <a:lstStyle/>
          <a:p>
            <a:pPr marL="0" lvl="0" indent="0" algn="l" rtl="0">
              <a:spcBef>
                <a:spcPts val="0"/>
              </a:spcBef>
              <a:spcAft>
                <a:spcPts val="0"/>
              </a:spcAft>
              <a:buNone/>
            </a:pPr>
            <a:fld id="{00000000-1234-1234-1234-123412341234}" type="slidenum">
              <a:rPr lang="en-US" smtClean="0"/>
              <a:t>3</a:t>
            </a:fld>
            <a:endParaRPr lang="en-US"/>
          </a:p>
        </p:txBody>
      </p:sp>
      <p:sp>
        <p:nvSpPr>
          <p:cNvPr id="7"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35"/>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800"/>
              <a:buFont typeface="Times New Roman"/>
              <a:buNone/>
            </a:pPr>
            <a:r>
              <a:rPr lang="en-US" b="1" dirty="0">
                <a:solidFill>
                  <a:schemeClr val="dk1"/>
                </a:solidFill>
                <a:latin typeface="Times New Roman"/>
                <a:ea typeface="Times New Roman"/>
                <a:cs typeface="Times New Roman"/>
                <a:sym typeface="Times New Roman"/>
              </a:rPr>
              <a:t>Conclusion</a:t>
            </a:r>
            <a:endParaRPr dirty="0"/>
          </a:p>
        </p:txBody>
      </p:sp>
      <p:sp>
        <p:nvSpPr>
          <p:cNvPr id="1240" name="Google Shape;1240;p35"/>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319924" lvl="0" indent="-319924" algn="l" rtl="0">
              <a:lnSpc>
                <a:spcPct val="107000"/>
              </a:lnSpc>
              <a:spcBef>
                <a:spcPts val="0"/>
              </a:spcBef>
              <a:spcAft>
                <a:spcPts val="0"/>
              </a:spcAft>
              <a:buClr>
                <a:schemeClr val="dk1"/>
              </a:buClr>
              <a:buSzPts val="4000"/>
              <a:buFont typeface="Arial"/>
              <a:buChar char="•"/>
            </a:pPr>
            <a:r>
              <a:rPr lang="en-US" sz="3200" dirty="0">
                <a:latin typeface="Times New Roman"/>
                <a:ea typeface="Times New Roman"/>
                <a:cs typeface="Times New Roman"/>
                <a:sym typeface="Times New Roman"/>
              </a:rPr>
              <a:t>The predictive model developed in this project will enable stakeholders in the paint industry to anticipate market demands more accurately. </a:t>
            </a:r>
            <a:endParaRPr sz="3200" dirty="0"/>
          </a:p>
          <a:p>
            <a:pPr marL="319924" lvl="0" indent="-319924" algn="l" rtl="0">
              <a:lnSpc>
                <a:spcPct val="107000"/>
              </a:lnSpc>
              <a:spcBef>
                <a:spcPts val="2200"/>
              </a:spcBef>
              <a:spcAft>
                <a:spcPts val="0"/>
              </a:spcAft>
              <a:buClr>
                <a:schemeClr val="dk1"/>
              </a:buClr>
              <a:buSzPts val="4000"/>
              <a:buFont typeface="Arial"/>
              <a:buChar char="•"/>
            </a:pPr>
            <a:r>
              <a:rPr lang="en-US" sz="3200" dirty="0">
                <a:latin typeface="Times New Roman"/>
                <a:ea typeface="Times New Roman"/>
                <a:cs typeface="Times New Roman"/>
                <a:sym typeface="Times New Roman"/>
              </a:rPr>
              <a:t>This foresight will help in reducing inventory costs, min</a:t>
            </a:r>
            <a:r>
              <a:rPr lang="en-US" sz="3200" b="1" dirty="0">
                <a:latin typeface="Times New Roman"/>
                <a:ea typeface="Times New Roman"/>
                <a:cs typeface="Times New Roman"/>
                <a:sym typeface="Times New Roman"/>
              </a:rPr>
              <a:t>i</a:t>
            </a:r>
            <a:r>
              <a:rPr lang="en-US" sz="3200" dirty="0">
                <a:latin typeface="Times New Roman"/>
                <a:ea typeface="Times New Roman"/>
                <a:cs typeface="Times New Roman"/>
                <a:sym typeface="Times New Roman"/>
              </a:rPr>
              <a:t>mizing stock-outs, and ensuring that production aligns with market demand. Ultimately, this project will contribute to more efficient operations and increased profitability for companies within the industry.</a:t>
            </a:r>
            <a:endParaRPr sz="3200" dirty="0"/>
          </a:p>
          <a:p>
            <a:pPr marL="319924" lvl="0" indent="-72274" algn="l" rtl="0">
              <a:lnSpc>
                <a:spcPct val="120000"/>
              </a:lnSpc>
              <a:spcBef>
                <a:spcPts val="2200"/>
              </a:spcBef>
              <a:spcAft>
                <a:spcPts val="0"/>
              </a:spcAft>
              <a:buClr>
                <a:schemeClr val="dk1"/>
              </a:buClr>
              <a:buSzPts val="3900"/>
              <a:buNone/>
            </a:pPr>
            <a:endParaRPr sz="3200" dirty="0"/>
          </a:p>
        </p:txBody>
      </p:sp>
      <p:sp>
        <p:nvSpPr>
          <p:cNvPr id="2" name="Slide Number Placeholder 1"/>
          <p:cNvSpPr>
            <a:spLocks noGrp="1"/>
          </p:cNvSpPr>
          <p:nvPr>
            <p:ph type="sldNum" idx="12"/>
          </p:nvPr>
        </p:nvSpPr>
        <p:spPr>
          <a:xfrm>
            <a:off x="545757" y="9137698"/>
            <a:ext cx="1420800" cy="375300"/>
          </a:xfrm>
        </p:spPr>
        <p:txBody>
          <a:bodyPr/>
          <a:lstStyle/>
          <a:p>
            <a:pPr marL="0" lvl="0" indent="0" algn="l" rtl="0">
              <a:spcBef>
                <a:spcPts val="0"/>
              </a:spcBef>
              <a:spcAft>
                <a:spcPts val="0"/>
              </a:spcAft>
              <a:buNone/>
            </a:pPr>
            <a:fld id="{00000000-1234-1234-1234-123412341234}" type="slidenum">
              <a:rPr lang="en-US" smtClean="0"/>
              <a:t>30</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36"/>
          <p:cNvSpPr txBox="1">
            <a:spLocks noGrp="1"/>
          </p:cNvSpPr>
          <p:nvPr>
            <p:ph type="ctrTitle"/>
          </p:nvPr>
        </p:nvSpPr>
        <p:spPr>
          <a:xfrm>
            <a:off x="1600200" y="1571308"/>
            <a:ext cx="9601200" cy="3342600"/>
          </a:xfrm>
          <a:prstGeom prst="rect">
            <a:avLst/>
          </a:prstGeom>
          <a:noFill/>
          <a:ln>
            <a:noFill/>
          </a:ln>
        </p:spPr>
        <p:txBody>
          <a:bodyPr spcFirstLastPara="1" wrap="square" lIns="127950" tIns="63975" rIns="127950" bIns="63975" anchor="b" anchorCtr="0">
            <a:normAutofit/>
          </a:bodyPr>
          <a:lstStyle/>
          <a:p>
            <a:pPr marL="0" lvl="0" indent="0" algn="ctr" rtl="0">
              <a:lnSpc>
                <a:spcPct val="90000"/>
              </a:lnSpc>
              <a:spcBef>
                <a:spcPts val="0"/>
              </a:spcBef>
              <a:spcAft>
                <a:spcPts val="0"/>
              </a:spcAft>
              <a:buClr>
                <a:schemeClr val="dk1"/>
              </a:buClr>
              <a:buSzPts val="8800"/>
              <a:buFont typeface="Cambria"/>
              <a:buNone/>
            </a:pPr>
            <a:r>
              <a:rPr lang="en-US" sz="8800">
                <a:solidFill>
                  <a:schemeClr val="dk1"/>
                </a:solidFill>
              </a:rPr>
              <a:t>Thank you!</a:t>
            </a:r>
            <a:endParaRPr/>
          </a:p>
        </p:txBody>
      </p:sp>
      <p:sp>
        <p:nvSpPr>
          <p:cNvPr id="2" name="Slide Number Placeholder 1"/>
          <p:cNvSpPr>
            <a:spLocks noGrp="1"/>
          </p:cNvSpPr>
          <p:nvPr>
            <p:ph type="sldNum" idx="12"/>
          </p:nvPr>
        </p:nvSpPr>
        <p:spPr>
          <a:xfrm>
            <a:off x="508687" y="9137698"/>
            <a:ext cx="3146700" cy="609600"/>
          </a:xfrm>
        </p:spPr>
        <p:txBody>
          <a:bodyPr/>
          <a:lstStyle/>
          <a:p>
            <a:pPr marL="0" lvl="0" indent="0" algn="l" rtl="0">
              <a:spcBef>
                <a:spcPts val="0"/>
              </a:spcBef>
              <a:spcAft>
                <a:spcPts val="0"/>
              </a:spcAft>
              <a:buNone/>
            </a:pPr>
            <a:fld id="{00000000-1234-1234-1234-123412341234}" type="slidenum">
              <a:rPr lang="en-US" smtClean="0"/>
              <a:t>31</a:t>
            </a:fld>
            <a:endParaRPr lang="en-US"/>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19ADPN6601 – Innovative and Creative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0" lvl="0" indent="0" algn="l" rtl="0">
              <a:lnSpc>
                <a:spcPct val="120000"/>
              </a:lnSpc>
              <a:spcBef>
                <a:spcPts val="0"/>
              </a:spcBef>
              <a:spcAft>
                <a:spcPts val="0"/>
              </a:spcAft>
              <a:buClr>
                <a:schemeClr val="dk1"/>
              </a:buClr>
              <a:buSzPts val="3900"/>
              <a:buNone/>
            </a:pPr>
            <a:endParaRPr dirty="0">
              <a:solidFill>
                <a:srgbClr val="FF0000"/>
              </a:solidFill>
            </a:endParaRPr>
          </a:p>
          <a:p>
            <a:pPr marL="0" lvl="0" indent="0" algn="l" rtl="0">
              <a:lnSpc>
                <a:spcPct val="120000"/>
              </a:lnSpc>
              <a:spcBef>
                <a:spcPts val="1400"/>
              </a:spcBef>
              <a:spcAft>
                <a:spcPts val="0"/>
              </a:spcAft>
              <a:buClr>
                <a:schemeClr val="dk1"/>
              </a:buClr>
              <a:buSzPts val="3900"/>
              <a:buNone/>
            </a:pPr>
            <a:endParaRPr dirty="0">
              <a:solidFill>
                <a:srgbClr val="FF0000"/>
              </a:solidFill>
            </a:endParaRPr>
          </a:p>
          <a:p>
            <a:pPr marL="0" lvl="0" indent="0" algn="l" rtl="0">
              <a:lnSpc>
                <a:spcPct val="120000"/>
              </a:lnSpc>
              <a:spcBef>
                <a:spcPts val="1400"/>
              </a:spcBef>
              <a:spcAft>
                <a:spcPts val="0"/>
              </a:spcAft>
              <a:buClr>
                <a:srgbClr val="FF0000"/>
              </a:buClr>
              <a:buSzPts val="3900"/>
              <a:buNone/>
            </a:pPr>
            <a:r>
              <a:rPr lang="en-US" dirty="0">
                <a:solidFill>
                  <a:srgbClr val="FF0000"/>
                </a:solidFill>
              </a:rPr>
              <a:t>               </a:t>
            </a:r>
            <a:r>
              <a:rPr lang="en-US" sz="4400" b="1" dirty="0">
                <a:solidFill>
                  <a:srgbClr val="FF0000"/>
                </a:solidFill>
              </a:rPr>
              <a:t>LITERATURE IDENTIFIED AND</a:t>
            </a:r>
            <a:endParaRPr sz="4400" dirty="0"/>
          </a:p>
          <a:p>
            <a:pPr marL="0" lvl="0" indent="0" algn="l" rtl="0">
              <a:lnSpc>
                <a:spcPct val="120000"/>
              </a:lnSpc>
              <a:spcBef>
                <a:spcPts val="1400"/>
              </a:spcBef>
              <a:spcAft>
                <a:spcPts val="0"/>
              </a:spcAft>
              <a:buClr>
                <a:srgbClr val="FF0000"/>
              </a:buClr>
              <a:buSzPts val="3900"/>
              <a:buNone/>
            </a:pPr>
            <a:r>
              <a:rPr lang="en-US" sz="4400" b="1" dirty="0">
                <a:solidFill>
                  <a:srgbClr val="FF0000"/>
                </a:solidFill>
              </a:rPr>
              <a:t>                                FINDINGS</a:t>
            </a:r>
            <a:endParaRPr sz="4400" dirty="0">
              <a:solidFill>
                <a:srgbClr val="FF0000"/>
              </a:solidFill>
            </a:endParaRPr>
          </a:p>
          <a:p>
            <a:pPr marL="0" lvl="0" indent="0" algn="l" rtl="0">
              <a:lnSpc>
                <a:spcPct val="120000"/>
              </a:lnSpc>
              <a:spcBef>
                <a:spcPts val="1400"/>
              </a:spcBef>
              <a:spcAft>
                <a:spcPts val="0"/>
              </a:spcAft>
              <a:buClr>
                <a:srgbClr val="FF0000"/>
              </a:buClr>
              <a:buSzPts val="3900"/>
              <a:buNone/>
            </a:pPr>
            <a:r>
              <a:rPr lang="en-US" dirty="0">
                <a:solidFill>
                  <a:srgbClr val="FF0000"/>
                </a:solidFill>
              </a:rPr>
              <a:t>               </a:t>
            </a:r>
            <a:endParaRPr dirty="0"/>
          </a:p>
          <a:p>
            <a:pPr marL="0" lvl="0" indent="0" algn="l" rtl="0">
              <a:lnSpc>
                <a:spcPct val="120000"/>
              </a:lnSpc>
              <a:spcBef>
                <a:spcPts val="1400"/>
              </a:spcBef>
              <a:spcAft>
                <a:spcPts val="0"/>
              </a:spcAft>
              <a:buClr>
                <a:schemeClr val="dk1"/>
              </a:buClr>
              <a:buSzPts val="3900"/>
              <a:buNone/>
            </a:pPr>
            <a:endParaRPr dirty="0">
              <a:solidFill>
                <a:srgbClr val="FF0000"/>
              </a:solidFill>
            </a:endParaRPr>
          </a:p>
          <a:p>
            <a:pPr marL="0" lvl="0" indent="0" algn="l" rtl="0">
              <a:lnSpc>
                <a:spcPct val="120000"/>
              </a:lnSpc>
              <a:spcBef>
                <a:spcPts val="1400"/>
              </a:spcBef>
              <a:spcAft>
                <a:spcPts val="0"/>
              </a:spcAft>
              <a:buClr>
                <a:srgbClr val="FF0000"/>
              </a:buClr>
              <a:buSzPts val="3900"/>
              <a:buNone/>
            </a:pPr>
            <a:r>
              <a:rPr lang="en-US" dirty="0">
                <a:solidFill>
                  <a:srgbClr val="FF0000"/>
                </a:solidFill>
              </a:rPr>
              <a:t>                                           </a:t>
            </a:r>
            <a:endParaRPr dirty="0"/>
          </a:p>
        </p:txBody>
      </p:sp>
      <p:sp>
        <p:nvSpPr>
          <p:cNvPr id="1098" name="Google Shape;1098;p10"/>
          <p:cNvSpPr/>
          <p:nvPr/>
        </p:nvSpPr>
        <p:spPr>
          <a:xfrm>
            <a:off x="731517" y="7460344"/>
            <a:ext cx="680100" cy="997800"/>
          </a:xfrm>
          <a:prstGeom prst="ellipse">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5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a:xfrm>
            <a:off x="381000" y="9137698"/>
            <a:ext cx="1420800" cy="375300"/>
          </a:xfrm>
        </p:spPr>
        <p:txBody>
          <a:bodyPr/>
          <a:lstStyle/>
          <a:p>
            <a:pPr marL="0" lvl="0" indent="0" algn="l" rtl="0">
              <a:spcBef>
                <a:spcPts val="0"/>
              </a:spcBef>
              <a:spcAft>
                <a:spcPts val="0"/>
              </a:spcAft>
              <a:buNone/>
            </a:pPr>
            <a:fld id="{00000000-1234-1234-1234-123412341234}" type="slidenum">
              <a:rPr lang="en-US" smtClean="0"/>
              <a:t>4</a:t>
            </a:fld>
            <a:endParaRPr lang="en-US" dirty="0"/>
          </a:p>
        </p:txBody>
      </p:sp>
      <p:sp>
        <p:nvSpPr>
          <p:cNvPr id="5"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1"/>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200"/>
              <a:buFont typeface="Cambria"/>
              <a:buNone/>
            </a:pPr>
            <a:r>
              <a:rPr lang="en-US" dirty="0">
                <a:solidFill>
                  <a:schemeClr val="dk1"/>
                </a:solidFill>
              </a:rPr>
              <a:t>1. Pandas</a:t>
            </a:r>
            <a:endParaRPr dirty="0"/>
          </a:p>
        </p:txBody>
      </p:sp>
      <p:sp>
        <p:nvSpPr>
          <p:cNvPr id="1104" name="Google Shape;1104;p11"/>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1012983" lvl="1" indent="-457200">
              <a:spcBef>
                <a:spcPts val="0"/>
              </a:spcBef>
              <a:buSzPts val="3200"/>
              <a:buFont typeface="Wingdings" panose="05000000000000000000" pitchFamily="2" charset="2"/>
              <a:buChar char="Ø"/>
            </a:pPr>
            <a:r>
              <a:rPr lang="en-US" sz="3200" dirty="0">
                <a:latin typeface="Times New Roman"/>
                <a:ea typeface="Times New Roman"/>
                <a:cs typeface="Times New Roman"/>
                <a:sym typeface="Times New Roman"/>
              </a:rPr>
              <a:t>It has several modules that can be used to carry out data analysis and manipulation. </a:t>
            </a:r>
          </a:p>
          <a:p>
            <a:pPr marL="1012983" lvl="1" indent="-457200">
              <a:spcBef>
                <a:spcPts val="0"/>
              </a:spcBef>
              <a:buSzPts val="3200"/>
              <a:buFont typeface="Wingdings" panose="05000000000000000000" pitchFamily="2" charset="2"/>
              <a:buChar char="Ø"/>
            </a:pPr>
            <a:r>
              <a:rPr lang="en-US" sz="3200" dirty="0">
                <a:latin typeface="Times New Roman"/>
                <a:ea typeface="Times New Roman"/>
                <a:cs typeface="Times New Roman"/>
                <a:sym typeface="Times New Roman"/>
              </a:rPr>
              <a:t>One powerful module in Python that is used for data manipulation using PANDAS (Python data analysis toolkit). </a:t>
            </a:r>
          </a:p>
          <a:p>
            <a:pPr marL="1012983" lvl="1" indent="-457200">
              <a:spcBef>
                <a:spcPts val="0"/>
              </a:spcBef>
              <a:buSzPts val="3200"/>
              <a:buFont typeface="Wingdings" panose="05000000000000000000" pitchFamily="2" charset="2"/>
              <a:buChar char="Ø"/>
            </a:pPr>
            <a:r>
              <a:rPr lang="en-US" sz="3200" dirty="0">
                <a:latin typeface="Times New Roman"/>
                <a:ea typeface="Times New Roman"/>
                <a:cs typeface="Times New Roman"/>
                <a:sym typeface="Times New Roman"/>
              </a:rPr>
              <a:t>This module is basically for data analysis</a:t>
            </a:r>
            <a:endParaRPr dirty="0"/>
          </a:p>
        </p:txBody>
      </p:sp>
      <p:sp>
        <p:nvSpPr>
          <p:cNvPr id="4" name="Google Shape;488;p17">
            <a:extLst>
              <a:ext uri="{FF2B5EF4-FFF2-40B4-BE49-F238E27FC236}">
                <a16:creationId xmlns:a16="http://schemas.microsoft.com/office/drawing/2014/main" id="{CF98D731-B98A-E439-4DD6-2851CD9F08BE}"/>
              </a:ext>
            </a:extLst>
          </p:cNvPr>
          <p:cNvSpPr txBox="1"/>
          <p:nvPr/>
        </p:nvSpPr>
        <p:spPr>
          <a:xfrm>
            <a:off x="1235747" y="5582949"/>
            <a:ext cx="10549851" cy="1444384"/>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b="1" dirty="0">
                <a:solidFill>
                  <a:schemeClr val="dk1"/>
                </a:solidFill>
                <a:latin typeface="Helvetica" panose="020B0604020202020204" pitchFamily="34" charset="0"/>
                <a:cs typeface="Helvetica" panose="020B0604020202020204" pitchFamily="34" charset="0"/>
              </a:rPr>
              <a:t>Reference: </a:t>
            </a:r>
            <a:r>
              <a:rPr lang="en-US" sz="1800" dirty="0"/>
              <a:t>International Journal of Data Warehousing and Mining Volume 15 • Issue 4 • October-December 2021 Copyright © 2021, IGI Global. Copying or distributing in print or electronic forms without written permission of IGI Global is prohibited.  </a:t>
            </a:r>
            <a:r>
              <a:rPr lang="en-US" sz="1800" b="1" dirty="0"/>
              <a:t>A Comparative Study of Data science Tools</a:t>
            </a:r>
            <a:endParaRPr sz="1800" b="1" dirty="0">
              <a:solidFill>
                <a:srgbClr val="FF33CC"/>
              </a:solidFill>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idx="12"/>
          </p:nvPr>
        </p:nvSpPr>
        <p:spPr>
          <a:xfrm>
            <a:off x="381000" y="9137698"/>
            <a:ext cx="1420800" cy="375300"/>
          </a:xfrm>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2"/>
          <p:cNvSpPr txBox="1">
            <a:spLocks noGrp="1"/>
          </p:cNvSpPr>
          <p:nvPr>
            <p:ph type="title"/>
          </p:nvPr>
        </p:nvSpPr>
        <p:spPr>
          <a:xfrm>
            <a:off x="220663" y="228600"/>
            <a:ext cx="10142400" cy="1066800"/>
          </a:xfrm>
          <a:prstGeom prst="rect">
            <a:avLst/>
          </a:prstGeom>
          <a:noFill/>
          <a:ln>
            <a:noFill/>
          </a:ln>
        </p:spPr>
        <p:txBody>
          <a:bodyPr spcFirstLastPara="1" wrap="square" lIns="68550" tIns="34275" rIns="68550" bIns="68550" anchor="b" anchorCtr="0">
            <a:noAutofit/>
          </a:bodyPr>
          <a:lstStyle/>
          <a:p>
            <a:pPr marL="0" lvl="0" indent="0" algn="l" rtl="0">
              <a:lnSpc>
                <a:spcPct val="90000"/>
              </a:lnSpc>
              <a:spcBef>
                <a:spcPts val="0"/>
              </a:spcBef>
              <a:spcAft>
                <a:spcPts val="0"/>
              </a:spcAft>
              <a:buClr>
                <a:schemeClr val="dk1"/>
              </a:buClr>
              <a:buSzPts val="2100"/>
              <a:buFont typeface="Helvetica Neue"/>
              <a:buNone/>
            </a:pPr>
            <a:r>
              <a:rPr lang="en-US" sz="4000" b="1" dirty="0">
                <a:solidFill>
                  <a:schemeClr val="dk1"/>
                </a:solidFill>
                <a:latin typeface="Times New Roman" panose="02020603050405020304" pitchFamily="18" charset="0"/>
                <a:ea typeface="Helvetica Neue"/>
                <a:cs typeface="Times New Roman" panose="02020603050405020304" pitchFamily="18" charset="0"/>
                <a:sym typeface="Helvetica Neue"/>
              </a:rPr>
              <a:t> </a:t>
            </a:r>
            <a:r>
              <a:rPr lang="en-US" dirty="0">
                <a:solidFill>
                  <a:schemeClr val="dk1"/>
                </a:solidFill>
                <a:latin typeface="Times New Roman" panose="02020603050405020304" pitchFamily="18" charset="0"/>
                <a:ea typeface="Helvetica Neue"/>
                <a:cs typeface="Times New Roman" panose="02020603050405020304" pitchFamily="18" charset="0"/>
                <a:sym typeface="Helvetica Neue"/>
              </a:rPr>
              <a:t>2. </a:t>
            </a:r>
            <a:r>
              <a:rPr lang="en-US" b="1" dirty="0" err="1">
                <a:solidFill>
                  <a:schemeClr val="dk1"/>
                </a:solidFill>
                <a:latin typeface="Times New Roman" panose="02020603050405020304" pitchFamily="18" charset="0"/>
                <a:ea typeface="Helvetica Neue"/>
                <a:cs typeface="Times New Roman" panose="02020603050405020304" pitchFamily="18" charset="0"/>
                <a:sym typeface="Helvetica Neue"/>
              </a:rPr>
              <a:t>Numpy</a:t>
            </a:r>
            <a:r>
              <a:rPr lang="en-US" b="1" dirty="0">
                <a:solidFill>
                  <a:schemeClr val="dk1"/>
                </a:solidFill>
                <a:latin typeface="Times New Roman" panose="02020603050405020304" pitchFamily="18" charset="0"/>
                <a:ea typeface="Helvetica Neue"/>
                <a:cs typeface="Times New Roman" panose="02020603050405020304" pitchFamily="18" charset="0"/>
                <a:sym typeface="Helvetica Neue"/>
              </a:rPr>
              <a:t> </a:t>
            </a:r>
            <a:endParaRPr b="1" dirty="0">
              <a:solidFill>
                <a:schemeClr val="dk1"/>
              </a:solidFill>
              <a:latin typeface="Times New Roman" panose="02020603050405020304" pitchFamily="18" charset="0"/>
              <a:ea typeface="Helvetica Neue"/>
              <a:cs typeface="Times New Roman" panose="02020603050405020304" pitchFamily="18" charset="0"/>
              <a:sym typeface="Helvetica Neue"/>
            </a:endParaRPr>
          </a:p>
        </p:txBody>
      </p:sp>
      <p:sp>
        <p:nvSpPr>
          <p:cNvPr id="1110" name="Google Shape;1110;p12"/>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605674"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latin typeface="Times New Roman"/>
                <a:ea typeface="Times New Roman"/>
                <a:cs typeface="Times New Roman"/>
                <a:sym typeface="Times New Roman"/>
              </a:rPr>
              <a:t>Another module in Python that can be useful when carrying out Financial modeling  is the </a:t>
            </a:r>
            <a:r>
              <a:rPr lang="en-US" sz="3200" dirty="0" err="1">
                <a:latin typeface="Times New Roman"/>
                <a:ea typeface="Times New Roman"/>
                <a:cs typeface="Times New Roman"/>
                <a:sym typeface="Times New Roman"/>
              </a:rPr>
              <a:t>Numpy</a:t>
            </a:r>
            <a:r>
              <a:rPr lang="en-US" sz="3200" dirty="0">
                <a:latin typeface="Times New Roman"/>
                <a:ea typeface="Times New Roman"/>
                <a:cs typeface="Times New Roman"/>
                <a:sym typeface="Times New Roman"/>
              </a:rPr>
              <a:t> module. </a:t>
            </a:r>
            <a:endParaRPr sz="3200" dirty="0"/>
          </a:p>
          <a:p>
            <a:pPr marL="605674"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latin typeface="Times New Roman"/>
                <a:ea typeface="Times New Roman"/>
                <a:cs typeface="Times New Roman"/>
                <a:sym typeface="Times New Roman"/>
              </a:rPr>
              <a:t>This module is used for scientific computing with Python. </a:t>
            </a:r>
            <a:endParaRPr sz="3200" dirty="0"/>
          </a:p>
          <a:p>
            <a:pPr marL="605674"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latin typeface="Times New Roman"/>
                <a:ea typeface="Times New Roman"/>
                <a:cs typeface="Times New Roman"/>
                <a:sym typeface="Times New Roman"/>
              </a:rPr>
              <a:t>It has a powerful N-dimensional array object that is useful for large datasets. </a:t>
            </a:r>
            <a:endParaRPr sz="3200" dirty="0"/>
          </a:p>
          <a:p>
            <a:pPr marL="605674"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latin typeface="Times New Roman"/>
                <a:ea typeface="Times New Roman"/>
                <a:cs typeface="Times New Roman"/>
                <a:sym typeface="Times New Roman"/>
              </a:rPr>
              <a:t>It is the fundamental package for scientific computing with Python. </a:t>
            </a:r>
            <a:endParaRPr sz="3200" dirty="0"/>
          </a:p>
          <a:p>
            <a:pPr marL="514350" lvl="0" indent="-457200" algn="just" rtl="0">
              <a:lnSpc>
                <a:spcPct val="120000"/>
              </a:lnSpc>
              <a:spcBef>
                <a:spcPts val="0"/>
              </a:spcBef>
              <a:spcAft>
                <a:spcPts val="0"/>
              </a:spcAft>
              <a:buClr>
                <a:schemeClr val="dk1"/>
              </a:buClr>
              <a:buSzPts val="2400"/>
              <a:buFont typeface="Wingdings" panose="05000000000000000000" pitchFamily="2" charset="2"/>
              <a:buChar char="Ø"/>
            </a:pPr>
            <a:endParaRPr sz="3200" dirty="0">
              <a:latin typeface="Times New Roman"/>
              <a:ea typeface="Times New Roman"/>
              <a:cs typeface="Times New Roman"/>
              <a:sym typeface="Times New Roman"/>
            </a:endParaRPr>
          </a:p>
          <a:p>
            <a:pPr marL="319924" lvl="0" indent="-72274" algn="l" rtl="0">
              <a:lnSpc>
                <a:spcPct val="120000"/>
              </a:lnSpc>
              <a:spcBef>
                <a:spcPts val="1400"/>
              </a:spcBef>
              <a:spcAft>
                <a:spcPts val="0"/>
              </a:spcAft>
              <a:buClr>
                <a:schemeClr val="dk1"/>
              </a:buClr>
              <a:buSzPts val="3900"/>
              <a:buNone/>
            </a:pPr>
            <a:endParaRPr dirty="0"/>
          </a:p>
        </p:txBody>
      </p:sp>
      <p:sp>
        <p:nvSpPr>
          <p:cNvPr id="4" name="Google Shape;488;p17">
            <a:extLst>
              <a:ext uri="{FF2B5EF4-FFF2-40B4-BE49-F238E27FC236}">
                <a16:creationId xmlns:a16="http://schemas.microsoft.com/office/drawing/2014/main" id="{1DDE4D6C-DB26-635E-0BD8-7A3AF0C4C684}"/>
              </a:ext>
            </a:extLst>
          </p:cNvPr>
          <p:cNvSpPr txBox="1"/>
          <p:nvPr/>
        </p:nvSpPr>
        <p:spPr>
          <a:xfrm>
            <a:off x="982133" y="6468533"/>
            <a:ext cx="10583334" cy="1256035"/>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600" b="1" dirty="0">
                <a:solidFill>
                  <a:schemeClr val="dk1"/>
                </a:solidFill>
                <a:latin typeface="Helvetica" panose="020B0604020202020204" pitchFamily="34" charset="0"/>
                <a:cs typeface="Helvetica" panose="020B0604020202020204" pitchFamily="34" charset="0"/>
              </a:rPr>
              <a:t>Reference:</a:t>
            </a:r>
            <a:r>
              <a:rPr lang="en-US" sz="2000" dirty="0"/>
              <a:t> International Journal of Data Warehousing and Mining Volume 15 • Issue 4 • October-December 2021 Copyright © 2021, IGI Global. Copying or distributing in print or electronic </a:t>
            </a:r>
            <a:r>
              <a:rPr lang="en-US" sz="1800" dirty="0"/>
              <a:t>forms</a:t>
            </a:r>
            <a:r>
              <a:rPr lang="en-US" sz="2000" dirty="0"/>
              <a:t> without written permission of IGI Global is prohibited.  </a:t>
            </a:r>
            <a:r>
              <a:rPr lang="en-US" sz="2000" b="1" dirty="0"/>
              <a:t>A Comparative Study of Data Cleaning Tools</a:t>
            </a:r>
            <a:endParaRPr sz="2000" dirty="0">
              <a:solidFill>
                <a:srgbClr val="FF33CC"/>
              </a:solidFill>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idx="12"/>
          </p:nvPr>
        </p:nvSpPr>
        <p:spPr>
          <a:xfrm>
            <a:off x="619898" y="9137698"/>
            <a:ext cx="1420800" cy="375300"/>
          </a:xfrm>
        </p:spPr>
        <p:txBody>
          <a:bodyPr/>
          <a:lstStyle/>
          <a:p>
            <a:pPr marL="0" lvl="0" indent="0" algn="l" rtl="0">
              <a:spcBef>
                <a:spcPts val="0"/>
              </a:spcBef>
              <a:spcAft>
                <a:spcPts val="0"/>
              </a:spcAft>
              <a:buNone/>
            </a:pPr>
            <a:fld id="{00000000-1234-1234-1234-123412341234}" type="slidenum">
              <a:rPr lang="en-US" smtClean="0"/>
              <a:t>6</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3"/>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4400" b="1" dirty="0">
                <a:solidFill>
                  <a:schemeClr val="dk1"/>
                </a:solidFill>
                <a:latin typeface="Times New Roman"/>
                <a:ea typeface="Times New Roman"/>
                <a:cs typeface="Times New Roman"/>
                <a:sym typeface="Times New Roman"/>
              </a:rPr>
              <a:t>3.Logistic </a:t>
            </a:r>
            <a:r>
              <a:rPr lang="en-US" sz="4800" b="1" dirty="0">
                <a:solidFill>
                  <a:schemeClr val="dk1"/>
                </a:solidFill>
                <a:latin typeface="Times New Roman"/>
                <a:ea typeface="Times New Roman"/>
                <a:cs typeface="Times New Roman"/>
                <a:sym typeface="Times New Roman"/>
              </a:rPr>
              <a:t>regression</a:t>
            </a:r>
            <a:endParaRPr sz="4800" dirty="0"/>
          </a:p>
        </p:txBody>
      </p:sp>
      <p:sp>
        <p:nvSpPr>
          <p:cNvPr id="1116" name="Google Shape;1116;p13"/>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marL="647700"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solidFill>
                  <a:schemeClr val="dk1"/>
                </a:solidFill>
                <a:latin typeface="Times New Roman"/>
                <a:ea typeface="Times New Roman"/>
                <a:cs typeface="Times New Roman"/>
                <a:sym typeface="Times New Roman"/>
              </a:rPr>
              <a:t>This type of statistical model also known as logit model is often used for classification and predictive analytics.</a:t>
            </a:r>
            <a:endParaRPr lang="en-US" sz="3200" dirty="0">
              <a:cs typeface="Times New Roman"/>
            </a:endParaRPr>
          </a:p>
          <a:p>
            <a:pPr marL="647700" lvl="0" indent="-571500" algn="just" rtl="0">
              <a:lnSpc>
                <a:spcPct val="120000"/>
              </a:lnSpc>
              <a:spcBef>
                <a:spcPts val="0"/>
              </a:spcBef>
              <a:spcAft>
                <a:spcPts val="0"/>
              </a:spcAft>
              <a:buClr>
                <a:schemeClr val="dk1"/>
              </a:buClr>
              <a:buSzPts val="2400"/>
              <a:buFont typeface="Wingdings" panose="05000000000000000000" pitchFamily="2" charset="2"/>
              <a:buChar char="Ø"/>
            </a:pPr>
            <a:r>
              <a:rPr lang="en-US" sz="3200" dirty="0">
                <a:latin typeface="Times" panose="02020603050405020304" pitchFamily="18" charset="0"/>
                <a:cs typeface="Times" panose="02020603050405020304" pitchFamily="18" charset="0"/>
              </a:rPr>
              <a:t>It is a used to find relationship between two data factors. It uses this relationship to predict the value of one of those factors.</a:t>
            </a:r>
            <a:endParaRPr sz="3200" dirty="0">
              <a:latin typeface="Times" panose="02020603050405020304" pitchFamily="18" charset="0"/>
              <a:cs typeface="Times" panose="02020603050405020304" pitchFamily="18" charset="0"/>
            </a:endParaRPr>
          </a:p>
        </p:txBody>
      </p:sp>
      <p:sp>
        <p:nvSpPr>
          <p:cNvPr id="4" name="Google Shape;488;p17">
            <a:extLst>
              <a:ext uri="{FF2B5EF4-FFF2-40B4-BE49-F238E27FC236}">
                <a16:creationId xmlns:a16="http://schemas.microsoft.com/office/drawing/2014/main" id="{CF98D731-B98A-E439-4DD6-2851CD9F08BE}"/>
              </a:ext>
            </a:extLst>
          </p:cNvPr>
          <p:cNvSpPr txBox="1"/>
          <p:nvPr/>
        </p:nvSpPr>
        <p:spPr>
          <a:xfrm>
            <a:off x="863600" y="6288360"/>
            <a:ext cx="11252200" cy="114537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b="1" dirty="0">
                <a:solidFill>
                  <a:schemeClr val="dk1"/>
                </a:solidFill>
                <a:latin typeface="Helvetica" panose="020B0604020202020204" pitchFamily="34" charset="0"/>
                <a:cs typeface="Helvetica" panose="020B0604020202020204" pitchFamily="34" charset="0"/>
              </a:rPr>
              <a:t>Reference: </a:t>
            </a:r>
            <a:r>
              <a:rPr lang="en-US" sz="1800" dirty="0"/>
              <a:t>International Journal of Data Warehousing and Mining Volume 15 • Issue 4 • October-December 2021 Copyright © 2021, IGI Global. Copying or distributing in print or electronic forms without written permission of IGI Global is prohibited.  </a:t>
            </a:r>
            <a:r>
              <a:rPr lang="en-US" sz="1800" b="1" dirty="0"/>
              <a:t>A Comparative Study of Data analysis Tools</a:t>
            </a:r>
            <a:endParaRPr sz="1800" b="1" dirty="0">
              <a:solidFill>
                <a:srgbClr val="FF33CC"/>
              </a:solidFill>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idx="12"/>
          </p:nvPr>
        </p:nvSpPr>
        <p:spPr>
          <a:xfrm>
            <a:off x="381000" y="9122998"/>
            <a:ext cx="1420800" cy="375300"/>
          </a:xfrm>
        </p:spPr>
        <p:txBody>
          <a:bodyPr/>
          <a:lstStyle/>
          <a:p>
            <a:pPr marL="0" lvl="0" indent="0" algn="l" rtl="0">
              <a:spcBef>
                <a:spcPts val="0"/>
              </a:spcBef>
              <a:spcAft>
                <a:spcPts val="0"/>
              </a:spcAft>
              <a:buNone/>
            </a:pPr>
            <a:fld id="{00000000-1234-1234-1234-123412341234}" type="slidenum">
              <a:rPr lang="en-US" smtClean="0"/>
              <a:t>7</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4"/>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rgbClr val="000000"/>
              </a:buClr>
              <a:buSzPts val="4400"/>
              <a:buFont typeface="Times New Roman"/>
              <a:buNone/>
            </a:pPr>
            <a:r>
              <a:rPr lang="en-US" b="1" i="0" u="none" strike="noStrike" cap="none" dirty="0">
                <a:solidFill>
                  <a:srgbClr val="000000"/>
                </a:solidFill>
                <a:latin typeface="Times New Roman"/>
                <a:ea typeface="Times New Roman"/>
                <a:cs typeface="Times New Roman"/>
                <a:sym typeface="Times New Roman"/>
              </a:rPr>
              <a:t>4. Linear regression</a:t>
            </a:r>
            <a:endParaRPr dirty="0"/>
          </a:p>
        </p:txBody>
      </p:sp>
      <p:sp>
        <p:nvSpPr>
          <p:cNvPr id="1122" name="Google Shape;1122;p14"/>
          <p:cNvSpPr txBox="1">
            <a:spLocks noGrp="1"/>
          </p:cNvSpPr>
          <p:nvPr>
            <p:ph type="body" idx="1"/>
          </p:nvPr>
        </p:nvSpPr>
        <p:spPr>
          <a:xfrm>
            <a:off x="-965200" y="1524000"/>
            <a:ext cx="13081000" cy="6934200"/>
          </a:xfrm>
          <a:prstGeom prst="rect">
            <a:avLst/>
          </a:prstGeom>
          <a:noFill/>
          <a:ln>
            <a:noFill/>
          </a:ln>
        </p:spPr>
        <p:txBody>
          <a:bodyPr spcFirstLastPara="1" wrap="square" lIns="127950" tIns="63975" rIns="127950" bIns="63975" anchor="t" anchorCtr="0">
            <a:normAutofit/>
          </a:bodyPr>
          <a:lstStyle/>
          <a:p>
            <a:pPr marL="2362200" lvl="4" indent="-457200" algn="just">
              <a:spcBef>
                <a:spcPts val="0"/>
              </a:spcBef>
              <a:buSzPts val="2400"/>
              <a:buFont typeface="Wingdings" panose="05000000000000000000" pitchFamily="2" charset="2"/>
              <a:buChar char="Ø"/>
            </a:pPr>
            <a:r>
              <a:rPr lang="en-US" sz="3200" dirty="0">
                <a:latin typeface="Times New Roman"/>
                <a:ea typeface="Times New Roman"/>
                <a:cs typeface="Times New Roman"/>
                <a:sym typeface="Times New Roman"/>
              </a:rPr>
              <a:t>The linear regression analysis uses the mathematical equation, i.e., y = mx + c, that describes the line of best fit for the relationship between y (dependent variable) and x (independent variable). </a:t>
            </a:r>
          </a:p>
          <a:p>
            <a:pPr marL="2362200" lvl="4" indent="-457200" algn="just">
              <a:spcBef>
                <a:spcPts val="0"/>
              </a:spcBef>
              <a:buSzPts val="2400"/>
              <a:buFont typeface="Wingdings" panose="05000000000000000000" pitchFamily="2" charset="2"/>
              <a:buChar char="Ø"/>
            </a:pPr>
            <a:endParaRPr lang="en-US" sz="3200" dirty="0">
              <a:latin typeface="Times New Roman"/>
              <a:ea typeface="Times New Roman"/>
              <a:cs typeface="Times New Roman"/>
              <a:sym typeface="Times New Roman"/>
            </a:endParaRPr>
          </a:p>
          <a:p>
            <a:pPr marL="2362200" lvl="4" indent="-457200" algn="just">
              <a:spcBef>
                <a:spcPts val="0"/>
              </a:spcBef>
              <a:buSzPts val="2400"/>
              <a:buFont typeface="Wingdings" panose="05000000000000000000" pitchFamily="2" charset="2"/>
              <a:buChar char="Ø"/>
            </a:pPr>
            <a:r>
              <a:rPr lang="en-US" sz="3200" dirty="0">
                <a:latin typeface="Times New Roman"/>
                <a:ea typeface="Times New Roman"/>
                <a:cs typeface="Times New Roman"/>
                <a:sym typeface="Times New Roman"/>
              </a:rPr>
              <a:t>The regression coefficient, i.e., r2 implies the degree of variability of y due to x.[1-8]</a:t>
            </a:r>
          </a:p>
          <a:p>
            <a:pPr marL="1905000" lvl="4" indent="0" algn="just" rtl="0">
              <a:lnSpc>
                <a:spcPct val="120000"/>
              </a:lnSpc>
              <a:spcBef>
                <a:spcPts val="0"/>
              </a:spcBef>
              <a:spcAft>
                <a:spcPts val="0"/>
              </a:spcAft>
              <a:buClr>
                <a:schemeClr val="dk1"/>
              </a:buClr>
              <a:buSzPts val="2400"/>
              <a:buNone/>
            </a:pPr>
            <a:endParaRPr sz="2800" dirty="0">
              <a:latin typeface="Times New Roman"/>
              <a:ea typeface="Times New Roman"/>
              <a:cs typeface="Times New Roman"/>
              <a:sym typeface="Times New Roman"/>
            </a:endParaRPr>
          </a:p>
        </p:txBody>
      </p:sp>
      <p:sp>
        <p:nvSpPr>
          <p:cNvPr id="4" name="Google Shape;488;p17">
            <a:extLst>
              <a:ext uri="{FF2B5EF4-FFF2-40B4-BE49-F238E27FC236}">
                <a16:creationId xmlns:a16="http://schemas.microsoft.com/office/drawing/2014/main" id="{0480024A-6501-2A14-60C8-775B6B32A78F}"/>
              </a:ext>
            </a:extLst>
          </p:cNvPr>
          <p:cNvSpPr txBox="1"/>
          <p:nvPr/>
        </p:nvSpPr>
        <p:spPr>
          <a:xfrm>
            <a:off x="939398" y="6211931"/>
            <a:ext cx="10530417" cy="840574"/>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US" sz="2000" b="1" dirty="0"/>
              <a:t>Reference</a:t>
            </a:r>
            <a:r>
              <a:rPr lang="en-US" sz="2000" dirty="0"/>
              <a:t> : Schneider A, </a:t>
            </a:r>
            <a:r>
              <a:rPr lang="en-US" sz="2000" dirty="0" err="1"/>
              <a:t>Hommel</a:t>
            </a:r>
            <a:r>
              <a:rPr lang="en-US" sz="2000" dirty="0"/>
              <a:t> G, </a:t>
            </a:r>
            <a:r>
              <a:rPr lang="en-US" sz="2000" dirty="0" err="1"/>
              <a:t>Blettner</a:t>
            </a:r>
            <a:r>
              <a:rPr lang="en-US" sz="2000" dirty="0"/>
              <a:t> M. Linear regression analysis: Part 14 of a series on evaluation of scientific publications. </a:t>
            </a:r>
            <a:r>
              <a:rPr lang="en-US" sz="2000" dirty="0" err="1"/>
              <a:t>Dtsch</a:t>
            </a:r>
            <a:r>
              <a:rPr lang="en-US" sz="2000" dirty="0"/>
              <a:t> </a:t>
            </a:r>
            <a:r>
              <a:rPr lang="en-US" sz="2000" dirty="0" err="1"/>
              <a:t>Arztebl</a:t>
            </a:r>
            <a:r>
              <a:rPr lang="en-US" sz="2000" dirty="0"/>
              <a:t> Int 2010;107:776-82. </a:t>
            </a:r>
            <a:endParaRPr sz="1600" b="1" dirty="0">
              <a:solidFill>
                <a:srgbClr val="FF33CC"/>
              </a:solidFill>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idx="12"/>
          </p:nvPr>
        </p:nvSpPr>
        <p:spPr>
          <a:xfrm>
            <a:off x="469557" y="9225980"/>
            <a:ext cx="469841" cy="375300"/>
          </a:xfrm>
        </p:spPr>
        <p:txBody>
          <a:bodyPr/>
          <a:lstStyle/>
          <a:p>
            <a:pPr marL="0" lvl="0" indent="0" algn="l" rtl="0">
              <a:spcBef>
                <a:spcPts val="0"/>
              </a:spcBef>
              <a:spcAft>
                <a:spcPts val="0"/>
              </a:spcAft>
              <a:buNone/>
            </a:pPr>
            <a:fld id="{00000000-1234-1234-1234-123412341234}" type="slidenum">
              <a:rPr lang="en-US" smtClean="0"/>
              <a:t>8</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5"/>
          <p:cNvSpPr txBox="1">
            <a:spLocks noGrp="1"/>
          </p:cNvSpPr>
          <p:nvPr>
            <p:ph type="title"/>
          </p:nvPr>
        </p:nvSpPr>
        <p:spPr>
          <a:xfrm>
            <a:off x="220940" y="228600"/>
            <a:ext cx="10142400" cy="1066800"/>
          </a:xfrm>
          <a:prstGeom prst="rect">
            <a:avLst/>
          </a:prstGeom>
          <a:noFill/>
          <a:ln>
            <a:noFill/>
          </a:ln>
        </p:spPr>
        <p:txBody>
          <a:bodyPr spcFirstLastPara="1" wrap="square" lIns="127950" tIns="63975" rIns="127950" bIns="63975"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5. R programming</a:t>
            </a:r>
            <a:endParaRPr dirty="0"/>
          </a:p>
        </p:txBody>
      </p:sp>
      <p:sp>
        <p:nvSpPr>
          <p:cNvPr id="1128" name="Google Shape;1128;p15"/>
          <p:cNvSpPr txBox="1">
            <a:spLocks noGrp="1"/>
          </p:cNvSpPr>
          <p:nvPr>
            <p:ph type="body" idx="1"/>
          </p:nvPr>
        </p:nvSpPr>
        <p:spPr>
          <a:xfrm>
            <a:off x="381000" y="1524000"/>
            <a:ext cx="11734800" cy="6934200"/>
          </a:xfrm>
          <a:prstGeom prst="rect">
            <a:avLst/>
          </a:prstGeom>
          <a:noFill/>
          <a:ln>
            <a:noFill/>
          </a:ln>
        </p:spPr>
        <p:txBody>
          <a:bodyPr spcFirstLastPara="1" wrap="square" lIns="127950" tIns="63975" rIns="127950" bIns="63975" anchor="t" anchorCtr="0">
            <a:normAutofit/>
          </a:bodyPr>
          <a:lstStyle/>
          <a:p>
            <a:pPr lvl="0" indent="-457200" algn="l" rtl="0">
              <a:lnSpc>
                <a:spcPct val="120000"/>
              </a:lnSpc>
              <a:spcBef>
                <a:spcPts val="0"/>
              </a:spcBef>
              <a:spcAft>
                <a:spcPts val="0"/>
              </a:spcAft>
              <a:buClr>
                <a:schemeClr val="dk1"/>
              </a:buClr>
              <a:buSzPts val="4000"/>
              <a:buFont typeface="Wingdings" panose="05000000000000000000" pitchFamily="2" charset="2"/>
              <a:buChar char="Ø"/>
            </a:pPr>
            <a:r>
              <a:rPr lang="en-US" sz="3200" dirty="0">
                <a:latin typeface="Times New Roman"/>
                <a:ea typeface="Times New Roman"/>
                <a:cs typeface="Times New Roman"/>
                <a:sym typeface="Times New Roman"/>
              </a:rPr>
              <a:t>R is a programming language used for statistical computation </a:t>
            </a:r>
            <a:endParaRPr sz="3200" dirty="0"/>
          </a:p>
          <a:p>
            <a:pPr lvl="0" indent="-457200" algn="l" rtl="0">
              <a:lnSpc>
                <a:spcPct val="120000"/>
              </a:lnSpc>
              <a:spcBef>
                <a:spcPts val="1400"/>
              </a:spcBef>
              <a:spcAft>
                <a:spcPts val="0"/>
              </a:spcAft>
              <a:buClr>
                <a:schemeClr val="dk1"/>
              </a:buClr>
              <a:buSzPts val="4000"/>
              <a:buFont typeface="Wingdings" panose="05000000000000000000" pitchFamily="2" charset="2"/>
              <a:buChar char="Ø"/>
            </a:pPr>
            <a:r>
              <a:rPr lang="en-US" sz="3200" dirty="0">
                <a:latin typeface="Times New Roman"/>
                <a:ea typeface="Times New Roman"/>
                <a:cs typeface="Times New Roman"/>
                <a:sym typeface="Times New Roman"/>
              </a:rPr>
              <a:t> It has been widely used for data analysis. </a:t>
            </a:r>
            <a:endParaRPr sz="3200" dirty="0"/>
          </a:p>
          <a:p>
            <a:pPr lvl="0" indent="-457200" algn="l" rtl="0">
              <a:lnSpc>
                <a:spcPct val="120000"/>
              </a:lnSpc>
              <a:spcBef>
                <a:spcPts val="1400"/>
              </a:spcBef>
              <a:spcAft>
                <a:spcPts val="0"/>
              </a:spcAft>
              <a:buClr>
                <a:schemeClr val="dk1"/>
              </a:buClr>
              <a:buSzPts val="4000"/>
              <a:buFont typeface="Wingdings" panose="05000000000000000000" pitchFamily="2" charset="2"/>
              <a:buChar char="Ø"/>
            </a:pPr>
            <a:r>
              <a:rPr lang="en-US" sz="3200" dirty="0">
                <a:latin typeface="Times New Roman"/>
                <a:ea typeface="Times New Roman"/>
                <a:cs typeface="Times New Roman"/>
                <a:sym typeface="Times New Roman"/>
              </a:rPr>
              <a:t>The R environment has the capacity to read data in several formats and process these files</a:t>
            </a:r>
            <a:endParaRPr sz="3200" dirty="0">
              <a:latin typeface="Times New Roman"/>
              <a:ea typeface="Times New Roman"/>
              <a:cs typeface="Times New Roman"/>
              <a:sym typeface="Times New Roman"/>
            </a:endParaRPr>
          </a:p>
          <a:p>
            <a:pPr marL="0" lvl="0" indent="0" algn="l" rtl="0">
              <a:lnSpc>
                <a:spcPct val="120000"/>
              </a:lnSpc>
              <a:spcBef>
                <a:spcPts val="1400"/>
              </a:spcBef>
              <a:spcAft>
                <a:spcPts val="0"/>
              </a:spcAft>
              <a:buClr>
                <a:schemeClr val="dk1"/>
              </a:buClr>
              <a:buSzPts val="3900"/>
              <a:buNone/>
            </a:pPr>
            <a:endParaRPr dirty="0"/>
          </a:p>
        </p:txBody>
      </p:sp>
      <p:sp>
        <p:nvSpPr>
          <p:cNvPr id="4" name="Google Shape;488;p17">
            <a:extLst>
              <a:ext uri="{FF2B5EF4-FFF2-40B4-BE49-F238E27FC236}">
                <a16:creationId xmlns:a16="http://schemas.microsoft.com/office/drawing/2014/main" id="{703C3A6E-625C-E92E-027F-3143ECC95ECB}"/>
              </a:ext>
            </a:extLst>
          </p:cNvPr>
          <p:cNvSpPr txBox="1"/>
          <p:nvPr/>
        </p:nvSpPr>
        <p:spPr>
          <a:xfrm>
            <a:off x="728134" y="6297828"/>
            <a:ext cx="10888134"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800" b="1" dirty="0">
                <a:solidFill>
                  <a:schemeClr val="dk1"/>
                </a:solidFill>
                <a:latin typeface="Helvetica" panose="020B0604020202020204" pitchFamily="34" charset="0"/>
                <a:cs typeface="Helvetica" panose="020B0604020202020204" pitchFamily="34" charset="0"/>
              </a:rPr>
              <a:t>Reference:</a:t>
            </a:r>
            <a:r>
              <a:rPr lang="en-US" sz="1800" dirty="0"/>
              <a:t>International Journal of Engineering Research &amp; Technology (IJERT) Vol. 1 Issue 9, November- 2020 </a:t>
            </a:r>
          </a:p>
          <a:p>
            <a:pPr algn="just">
              <a:buSzPts val="1400"/>
            </a:pPr>
            <a:r>
              <a:rPr lang="en-IN" sz="1800" b="1" dirty="0"/>
              <a:t>Data Mining Techniques &amp; Distinct Applications: A Literature Review</a:t>
            </a:r>
            <a:endParaRPr lang="en-US" sz="1800" dirty="0"/>
          </a:p>
        </p:txBody>
      </p:sp>
      <p:sp>
        <p:nvSpPr>
          <p:cNvPr id="2" name="Slide Number Placeholder 1"/>
          <p:cNvSpPr>
            <a:spLocks noGrp="1"/>
          </p:cNvSpPr>
          <p:nvPr>
            <p:ph type="sldNum" idx="12"/>
          </p:nvPr>
        </p:nvSpPr>
        <p:spPr>
          <a:xfrm>
            <a:off x="381000" y="9122998"/>
            <a:ext cx="1420800" cy="375300"/>
          </a:xfrm>
        </p:spPr>
        <p:txBody>
          <a:bodyPr/>
          <a:lstStyle/>
          <a:p>
            <a:pPr marL="0" lvl="0" indent="0" algn="l" rtl="0">
              <a:spcBef>
                <a:spcPts val="0"/>
              </a:spcBef>
              <a:spcAft>
                <a:spcPts val="0"/>
              </a:spcAft>
              <a:buNone/>
            </a:pPr>
            <a:fld id="{00000000-1234-1234-1234-123412341234}" type="slidenum">
              <a:rPr lang="en-US" smtClean="0"/>
              <a:t>9</a:t>
            </a:fld>
            <a:endParaRPr lang="en-US" dirty="0"/>
          </a:p>
        </p:txBody>
      </p:sp>
      <p:sp>
        <p:nvSpPr>
          <p:cNvPr id="6" name="Google Shape;1246;p36"/>
          <p:cNvSpPr txBox="1">
            <a:spLocks/>
          </p:cNvSpPr>
          <p:nvPr/>
        </p:nvSpPr>
        <p:spPr>
          <a:xfrm>
            <a:off x="5486399" y="9137698"/>
            <a:ext cx="4695569" cy="360600"/>
          </a:xfrm>
          <a:prstGeom prst="rect">
            <a:avLst/>
          </a:prstGeom>
          <a:noFill/>
          <a:ln>
            <a:noFill/>
          </a:ln>
        </p:spPr>
        <p:txBody>
          <a:bodyPr spcFirstLastPara="1" wrap="square" lIns="91400" tIns="45700" rIns="914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19ADPN6601 – Innovative and Creative Project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0927885-7481-4853-a784-81d8032ac74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C15755C94056449D3970D64B942714" ma:contentTypeVersion="8" ma:contentTypeDescription="Create a new document." ma:contentTypeScope="" ma:versionID="b5e7e8228bf17e956e74b958f66bbea2">
  <xsd:schema xmlns:xsd="http://www.w3.org/2001/XMLSchema" xmlns:xs="http://www.w3.org/2001/XMLSchema" xmlns:p="http://schemas.microsoft.com/office/2006/metadata/properties" xmlns:ns3="50927885-7481-4853-a784-81d8032ac744" xmlns:ns4="53c54218-5cd4-476a-b844-c4c0f581c336" targetNamespace="http://schemas.microsoft.com/office/2006/metadata/properties" ma:root="true" ma:fieldsID="fb3782eaa37da47a81333eb0240b2ed5" ns3:_="" ns4:_="">
    <xsd:import namespace="50927885-7481-4853-a784-81d8032ac744"/>
    <xsd:import namespace="53c54218-5cd4-476a-b844-c4c0f581c336"/>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27885-7481-4853-a784-81d8032ac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c54218-5cd4-476a-b844-c4c0f581c33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EAF4AC-DD18-44A9-A236-CD6A5B7986B6}">
  <ds:schemaRefs>
    <ds:schemaRef ds:uri="50927885-7481-4853-a784-81d8032ac744"/>
    <ds:schemaRef ds:uri="http://purl.org/dc/terms/"/>
    <ds:schemaRef ds:uri="http://purl.org/dc/elements/1.1/"/>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53c54218-5cd4-476a-b844-c4c0f581c336"/>
  </ds:schemaRefs>
</ds:datastoreItem>
</file>

<file path=customXml/itemProps2.xml><?xml version="1.0" encoding="utf-8"?>
<ds:datastoreItem xmlns:ds="http://schemas.openxmlformats.org/officeDocument/2006/customXml" ds:itemID="{A33F8163-C8DC-4FD9-B2F4-E0E475E307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27885-7481-4853-a784-81d8032ac744"/>
    <ds:schemaRef ds:uri="53c54218-5cd4-476a-b844-c4c0f581c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D2EEF9-F1A0-41F8-8F2A-92334ECC12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TotalTime>
  <Words>2172</Words>
  <Application>Microsoft Office PowerPoint</Application>
  <PresentationFormat>A3 Paper (297x420 mm)</PresentationFormat>
  <Paragraphs>293</Paragraphs>
  <Slides>31</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Cambria</vt:lpstr>
      <vt:lpstr>Helvetica</vt:lpstr>
      <vt:lpstr>Helvetica Neue</vt:lpstr>
      <vt:lpstr>Libre Baskerville</vt:lpstr>
      <vt:lpstr>Noto Sans Symbols</vt:lpstr>
      <vt:lpstr>Times</vt:lpstr>
      <vt:lpstr>Times New Roman</vt:lpstr>
      <vt:lpstr>Wingdings</vt:lpstr>
      <vt:lpstr>Wingdings 2</vt:lpstr>
      <vt:lpstr>Office Theme</vt:lpstr>
      <vt:lpstr> 19ADPN6601 Innovative and Creative project                               Final Review </vt:lpstr>
      <vt:lpstr>PowerPoint Presentation</vt:lpstr>
      <vt:lpstr>Problem Statement</vt:lpstr>
      <vt:lpstr>PowerPoint Presentation</vt:lpstr>
      <vt:lpstr>1. Pandas</vt:lpstr>
      <vt:lpstr> 2. Numpy </vt:lpstr>
      <vt:lpstr>3.Logistic regression</vt:lpstr>
      <vt:lpstr>4. Linear regression</vt:lpstr>
      <vt:lpstr>5. R programming</vt:lpstr>
      <vt:lpstr>6. Fundamental Analysis</vt:lpstr>
      <vt:lpstr>7. Paint Sector Insights</vt:lpstr>
      <vt:lpstr>8. Financial Statement Analysis</vt:lpstr>
      <vt:lpstr>Objective</vt:lpstr>
      <vt:lpstr>Block Diagram</vt:lpstr>
      <vt:lpstr>Module Description</vt:lpstr>
      <vt:lpstr>PowerPoint Presentation</vt:lpstr>
      <vt:lpstr>Requirements</vt:lpstr>
      <vt:lpstr>Data Set</vt:lpstr>
      <vt:lpstr>PowerPoint Presentation</vt:lpstr>
      <vt:lpstr>Reference </vt:lpstr>
      <vt:lpstr>Reference </vt:lpstr>
      <vt:lpstr>Online Certification Courses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19ADPN6601 Innovative and Creative project                               Second  Review</dc:title>
  <dc:creator>student</dc:creator>
  <cp:lastModifiedBy>VISWANATHAN R</cp:lastModifiedBy>
  <cp:revision>13</cp:revision>
  <dcterms:modified xsi:type="dcterms:W3CDTF">2024-05-14T04:41:18Z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0x0101005DC15755C94056449D3970D64B942714</vt:lpwstr>
  </property>
</Properties>
</file>