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>
      <p:cViewPr>
        <p:scale>
          <a:sx n="76" d="100"/>
          <a:sy n="76" d="100"/>
        </p:scale>
        <p:origin x="-48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0422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5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2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6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8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0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9273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64B07-79CB-4421-B92B-CC6FCB4339F4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BF842D-FF40-48FB-9324-4BE94B208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21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3D916-21BB-4090-B453-4DC70E262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80" y="1966586"/>
            <a:ext cx="10850229" cy="1666426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RESTful</a:t>
            </a:r>
            <a:r>
              <a:rPr lang="en-IN" sz="4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Web Service </a:t>
            </a:r>
            <a:br>
              <a:rPr lang="en-IN" sz="4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IN" sz="4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 and </a:t>
            </a:r>
            <a:r>
              <a:rPr lang="en-IN" sz="44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endParaRPr lang="en-IN" sz="4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FB5CBE-85D7-40E8-9726-DFAB20806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328" y="4510701"/>
            <a:ext cx="6987645" cy="1062183"/>
          </a:xfrm>
        </p:spPr>
        <p:txBody>
          <a:bodyPr>
            <a:normAutofit/>
          </a:bodyPr>
          <a:lstStyle/>
          <a:p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Priti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Sherekar</a:t>
            </a: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Viswanathan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Appakkudal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0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Raman</a:t>
            </a:r>
            <a:r>
              <a:rPr lang="en-IN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endParaRPr lang="en-IN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5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68CA4-2FC6-4F0A-83DB-9635DC48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34" y="117768"/>
            <a:ext cx="10018713" cy="1122313"/>
          </a:xfrm>
        </p:spPr>
        <p:txBody>
          <a:bodyPr/>
          <a:lstStyle/>
          <a:p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Electronic Gadgets e-Store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929A44-5E43-4C12-8CEF-2E6A8A7E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33" y="1427967"/>
            <a:ext cx="10183271" cy="459230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Full Stack Development of </a:t>
            </a:r>
            <a:r>
              <a:rPr lang="en-IN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RESTful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Web Service</a:t>
            </a:r>
            <a:endParaRPr lang="en-IN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Model</a:t>
            </a:r>
          </a:p>
          <a:p>
            <a:pPr lvl="1">
              <a:buSzPct val="100000"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JSON file based Database</a:t>
            </a:r>
          </a:p>
          <a:p>
            <a:pPr lvl="1">
              <a:buSzPct val="100000"/>
            </a:pP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firstName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lastName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phoneNumber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emailAddress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{orders}}</a:t>
            </a:r>
          </a:p>
          <a:p>
            <a:pPr lvl="1">
              <a:buSzPct val="100000"/>
            </a:pP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REST API- “/users”, “/users/&lt;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&gt;”, </a:t>
            </a: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“/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users/&lt;</a:t>
            </a:r>
            <a:r>
              <a:rPr lang="en-IN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&gt;/orders”, 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“/users/&lt;</a:t>
            </a:r>
            <a:r>
              <a:rPr lang="en-IN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userid</a:t>
            </a:r>
            <a:r>
              <a:rPr lang="en-I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&gt;/</a:t>
            </a: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orders/</a:t>
            </a:r>
            <a:r>
              <a:rPr lang="en-I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orderId</a:t>
            </a:r>
            <a:r>
              <a:rPr lang="en-I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</a:t>
            </a:r>
          </a:p>
          <a:p>
            <a:pPr marL="285750" lvl="1">
              <a:buFont typeface="Wingdings" pitchFamily="2" charset="2"/>
              <a:buChar char="§"/>
            </a:pP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Technology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 and Controller: JAVA - Spring Boot Application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View: SPA using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JQuery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AJAX, HTML, CSS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Container: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image  in  Windows(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Client)/Ubuntu(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Engine)</a:t>
            </a:r>
          </a:p>
          <a:p>
            <a:pPr lvl="1"/>
            <a:endParaRPr lang="en-IN" sz="1050" dirty="0"/>
          </a:p>
          <a:p>
            <a:endParaRPr lang="en-IN" sz="1050" dirty="0" smtClean="0"/>
          </a:p>
        </p:txBody>
      </p:sp>
    </p:spTree>
    <p:extLst>
      <p:ext uri="{BB962C8B-B14F-4D97-AF65-F5344CB8AC3E}">
        <p14:creationId xmlns:p14="http://schemas.microsoft.com/office/powerpoint/2010/main" val="31475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650" y="300625"/>
            <a:ext cx="9047923" cy="1340285"/>
          </a:xfrm>
        </p:spPr>
        <p:txBody>
          <a:bodyPr/>
          <a:lstStyle/>
          <a:p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Summary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858" y="1716067"/>
            <a:ext cx="10275475" cy="48141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Challeng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es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Containerisation of  Web Service in </a:t>
            </a:r>
            <a:r>
              <a:rPr lang="en-IN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Docker</a:t>
            </a: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(Port Forwarding)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Model- Database Integration in Service and Container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View -  Front end connectivity and handling JSON response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Learni</a:t>
            </a:r>
            <a:r>
              <a:rPr lang="en-IN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ng:</a:t>
            </a: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Full Stack Development – Technology exposure</a:t>
            </a:r>
            <a:endParaRPr lang="en-IN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100000"/>
            </a:pPr>
            <a:r>
              <a:rPr lang="en-IN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MVC architecture</a:t>
            </a:r>
            <a:endParaRPr lang="en-IN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1799</TotalTime>
  <Words>135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Parallax</vt:lpstr>
      <vt:lpstr>RESTful Web Service  Implementation and Docker</vt:lpstr>
      <vt:lpstr>Electronic Gadgets e-Store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Employee</dc:title>
  <dc:creator>Soham Save</dc:creator>
  <cp:lastModifiedBy>Vinayak</cp:lastModifiedBy>
  <cp:revision>23</cp:revision>
  <dcterms:created xsi:type="dcterms:W3CDTF">2019-12-07T20:27:20Z</dcterms:created>
  <dcterms:modified xsi:type="dcterms:W3CDTF">2020-05-10T01:10:24Z</dcterms:modified>
</cp:coreProperties>
</file>