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91343" y="4095750"/>
            <a:ext cx="6400800" cy="1752600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Insightful Analysis of Pizza Orders, Revenue, and Trends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Pizza Sales Data Analysis Using SQL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96023243-4F88-1492-7525-DEAACF80A8CE}"/>
              </a:ext>
            </a:extLst>
          </p:cNvPr>
          <p:cNvSpPr/>
          <p:nvPr/>
        </p:nvSpPr>
        <p:spPr>
          <a:xfrm>
            <a:off x="3385456" y="3077936"/>
            <a:ext cx="631372" cy="348343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29E0B742-591E-2895-7F90-270741CB8C8E}"/>
              </a:ext>
            </a:extLst>
          </p:cNvPr>
          <p:cNvSpPr/>
          <p:nvPr/>
        </p:nvSpPr>
        <p:spPr>
          <a:xfrm>
            <a:off x="2906486" y="3080657"/>
            <a:ext cx="631372" cy="345622"/>
          </a:xfrm>
          <a:prstGeom prst="chevr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dirty="0"/>
              <a:t>Average Pizzas Ordered Per 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r>
              <a:rPr dirty="0"/>
              <a:t>Query:</a:t>
            </a:r>
          </a:p>
          <a:p>
            <a:r>
              <a:rPr dirty="0"/>
              <a:t>SELECT AVG(</a:t>
            </a:r>
            <a:r>
              <a:rPr dirty="0" err="1"/>
              <a:t>No_of_pizzas_per_day</a:t>
            </a:r>
            <a:r>
              <a:rPr dirty="0"/>
              <a:t>) AS </a:t>
            </a:r>
            <a:r>
              <a:rPr dirty="0" err="1"/>
              <a:t>average_pizzas_per_day</a:t>
            </a:r>
            <a:r>
              <a:rPr dirty="0"/>
              <a:t> FROM</a:t>
            </a:r>
          </a:p>
          <a:p>
            <a:r>
              <a:rPr dirty="0"/>
              <a:t>(</a:t>
            </a:r>
          </a:p>
          <a:p>
            <a:r>
              <a:rPr dirty="0"/>
              <a:t>  SELECT </a:t>
            </a:r>
            <a:r>
              <a:rPr dirty="0" err="1"/>
              <a:t>o.date</a:t>
            </a:r>
            <a:r>
              <a:rPr dirty="0"/>
              <a:t>, SUM(quantity) AS </a:t>
            </a:r>
            <a:r>
              <a:rPr dirty="0" err="1"/>
              <a:t>No_of_pizzas_per_day</a:t>
            </a:r>
            <a:endParaRPr dirty="0"/>
          </a:p>
          <a:p>
            <a:r>
              <a:rPr dirty="0"/>
              <a:t>  FROM orders o</a:t>
            </a:r>
          </a:p>
          <a:p>
            <a:r>
              <a:rPr dirty="0"/>
              <a:t>  JOIN </a:t>
            </a:r>
            <a:r>
              <a:rPr dirty="0" err="1"/>
              <a:t>order_details</a:t>
            </a:r>
            <a:r>
              <a:rPr dirty="0"/>
              <a:t> d ON </a:t>
            </a:r>
            <a:r>
              <a:rPr dirty="0" err="1"/>
              <a:t>o.order_id</a:t>
            </a:r>
            <a:r>
              <a:rPr dirty="0"/>
              <a:t> = </a:t>
            </a:r>
            <a:r>
              <a:rPr dirty="0" err="1"/>
              <a:t>d.order_id</a:t>
            </a:r>
            <a:endParaRPr dirty="0"/>
          </a:p>
          <a:p>
            <a:r>
              <a:rPr dirty="0"/>
              <a:t>  GROUP BY </a:t>
            </a:r>
            <a:r>
              <a:rPr dirty="0" err="1"/>
              <a:t>o.date</a:t>
            </a:r>
            <a:endParaRPr dirty="0"/>
          </a:p>
          <a:p>
            <a:r>
              <a:rPr dirty="0"/>
              <a:t>) AS </a:t>
            </a:r>
            <a:r>
              <a:rPr dirty="0" err="1"/>
              <a:t>ordered_quantity</a:t>
            </a:r>
            <a:r>
              <a:rPr dirty="0"/>
              <a:t>;</a:t>
            </a:r>
          </a:p>
          <a:p>
            <a:endParaRPr dirty="0"/>
          </a:p>
          <a:p>
            <a:r>
              <a:rPr dirty="0"/>
              <a:t>Insight: Indicates daily average order volume.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dirty="0"/>
              <a:t>Top 3 Revenue-Generating Pizza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r>
              <a:rPr dirty="0"/>
              <a:t>Query:</a:t>
            </a:r>
          </a:p>
          <a:p>
            <a:r>
              <a:rPr dirty="0"/>
              <a:t>SELECT TOP 3 t.name, SUM(</a:t>
            </a:r>
            <a:r>
              <a:rPr dirty="0" err="1"/>
              <a:t>p.price</a:t>
            </a:r>
            <a:r>
              <a:rPr dirty="0"/>
              <a:t> * </a:t>
            </a:r>
            <a:r>
              <a:rPr dirty="0" err="1"/>
              <a:t>o.quantity</a:t>
            </a:r>
            <a:r>
              <a:rPr dirty="0"/>
              <a:t>) AS revenue</a:t>
            </a:r>
          </a:p>
          <a:p>
            <a:r>
              <a:rPr dirty="0"/>
              <a:t>FROM </a:t>
            </a:r>
            <a:r>
              <a:rPr dirty="0" err="1"/>
              <a:t>order_details</a:t>
            </a:r>
            <a:r>
              <a:rPr dirty="0"/>
              <a:t> o </a:t>
            </a:r>
          </a:p>
          <a:p>
            <a:r>
              <a:rPr dirty="0"/>
              <a:t>JOIN pizzas p ON </a:t>
            </a:r>
            <a:r>
              <a:rPr dirty="0" err="1"/>
              <a:t>o.pizza_id</a:t>
            </a:r>
            <a:r>
              <a:rPr dirty="0"/>
              <a:t> = </a:t>
            </a:r>
            <a:r>
              <a:rPr dirty="0" err="1"/>
              <a:t>p.pizza_id</a:t>
            </a:r>
            <a:endParaRPr dirty="0"/>
          </a:p>
          <a:p>
            <a:r>
              <a:rPr dirty="0"/>
              <a:t>JOIN </a:t>
            </a:r>
            <a:r>
              <a:rPr dirty="0" err="1"/>
              <a:t>pizza_types</a:t>
            </a:r>
            <a:r>
              <a:rPr dirty="0"/>
              <a:t> t ON </a:t>
            </a:r>
            <a:r>
              <a:rPr dirty="0" err="1"/>
              <a:t>p.pizza_type_id</a:t>
            </a:r>
            <a:r>
              <a:rPr dirty="0"/>
              <a:t> = </a:t>
            </a:r>
            <a:r>
              <a:rPr dirty="0" err="1"/>
              <a:t>t.pizza_type_id</a:t>
            </a:r>
            <a:endParaRPr dirty="0"/>
          </a:p>
          <a:p>
            <a:r>
              <a:rPr dirty="0"/>
              <a:t>GROUP BY t.name</a:t>
            </a:r>
          </a:p>
          <a:p>
            <a:r>
              <a:rPr dirty="0"/>
              <a:t>ORDER BY revenue DESC;</a:t>
            </a:r>
          </a:p>
          <a:p>
            <a:endParaRPr dirty="0"/>
          </a:p>
          <a:p>
            <a:r>
              <a:rPr dirty="0"/>
              <a:t>Insight: Most valuable pizzas in terms of income.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dirty="0"/>
              <a:t>Revenue Contribution by Category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70000" lnSpcReduction="20000"/>
          </a:bodyPr>
          <a:lstStyle/>
          <a:p>
            <a:r>
              <a:rPr dirty="0"/>
              <a:t>Query:</a:t>
            </a:r>
          </a:p>
          <a:p>
            <a:r>
              <a:rPr dirty="0"/>
              <a:t>SELECT </a:t>
            </a:r>
            <a:r>
              <a:rPr dirty="0" err="1"/>
              <a:t>t.category</a:t>
            </a:r>
            <a:r>
              <a:rPr dirty="0"/>
              <a:t>, ROUND(SUM(</a:t>
            </a:r>
            <a:r>
              <a:rPr dirty="0" err="1"/>
              <a:t>p.price</a:t>
            </a:r>
            <a:r>
              <a:rPr dirty="0"/>
              <a:t> * </a:t>
            </a:r>
            <a:r>
              <a:rPr dirty="0" err="1"/>
              <a:t>o.quantity</a:t>
            </a:r>
            <a:r>
              <a:rPr dirty="0"/>
              <a:t>) / (</a:t>
            </a:r>
          </a:p>
          <a:p>
            <a:r>
              <a:rPr dirty="0"/>
              <a:t>  SELECT ROUND(SUM(</a:t>
            </a:r>
            <a:r>
              <a:rPr dirty="0" err="1"/>
              <a:t>p.price</a:t>
            </a:r>
            <a:r>
              <a:rPr dirty="0"/>
              <a:t> * </a:t>
            </a:r>
            <a:r>
              <a:rPr dirty="0" err="1"/>
              <a:t>o.quantity</a:t>
            </a:r>
            <a:r>
              <a:rPr dirty="0"/>
              <a:t>), 2)</a:t>
            </a:r>
          </a:p>
          <a:p>
            <a:r>
              <a:rPr dirty="0"/>
              <a:t>  FROM pizzas p JOIN </a:t>
            </a:r>
            <a:r>
              <a:rPr dirty="0" err="1"/>
              <a:t>order_details</a:t>
            </a:r>
            <a:r>
              <a:rPr dirty="0"/>
              <a:t> o ON </a:t>
            </a:r>
            <a:r>
              <a:rPr dirty="0" err="1"/>
              <a:t>p.pizza_id</a:t>
            </a:r>
            <a:r>
              <a:rPr dirty="0"/>
              <a:t> = </a:t>
            </a:r>
            <a:r>
              <a:rPr dirty="0" err="1"/>
              <a:t>o.pizza_id</a:t>
            </a:r>
            <a:endParaRPr dirty="0"/>
          </a:p>
          <a:p>
            <a:r>
              <a:rPr dirty="0"/>
              <a:t>) * 100, 2) AS </a:t>
            </a:r>
            <a:r>
              <a:rPr dirty="0" err="1"/>
              <a:t>total_revenue</a:t>
            </a:r>
            <a:endParaRPr dirty="0"/>
          </a:p>
          <a:p>
            <a:r>
              <a:rPr dirty="0"/>
              <a:t>FROM </a:t>
            </a:r>
            <a:r>
              <a:rPr dirty="0" err="1"/>
              <a:t>order_details</a:t>
            </a:r>
            <a:r>
              <a:rPr dirty="0"/>
              <a:t> o</a:t>
            </a:r>
          </a:p>
          <a:p>
            <a:r>
              <a:rPr dirty="0"/>
              <a:t>JOIN pizzas p ON </a:t>
            </a:r>
            <a:r>
              <a:rPr dirty="0" err="1"/>
              <a:t>o.pizza_id</a:t>
            </a:r>
            <a:r>
              <a:rPr dirty="0"/>
              <a:t> = </a:t>
            </a:r>
            <a:r>
              <a:rPr dirty="0" err="1"/>
              <a:t>p.pizza_id</a:t>
            </a:r>
            <a:endParaRPr dirty="0"/>
          </a:p>
          <a:p>
            <a:r>
              <a:rPr dirty="0"/>
              <a:t>JOIN </a:t>
            </a:r>
            <a:r>
              <a:rPr dirty="0" err="1"/>
              <a:t>pizza_types</a:t>
            </a:r>
            <a:r>
              <a:rPr dirty="0"/>
              <a:t> t ON </a:t>
            </a:r>
            <a:r>
              <a:rPr dirty="0" err="1"/>
              <a:t>p.pizza_type_id</a:t>
            </a:r>
            <a:r>
              <a:rPr dirty="0"/>
              <a:t> = </a:t>
            </a:r>
            <a:r>
              <a:rPr dirty="0" err="1"/>
              <a:t>t.pizza_type_id</a:t>
            </a:r>
            <a:endParaRPr dirty="0"/>
          </a:p>
          <a:p>
            <a:r>
              <a:rPr dirty="0"/>
              <a:t>GROUP BY </a:t>
            </a:r>
            <a:r>
              <a:rPr dirty="0" err="1"/>
              <a:t>t.category</a:t>
            </a:r>
            <a:endParaRPr dirty="0"/>
          </a:p>
          <a:p>
            <a:r>
              <a:rPr dirty="0"/>
              <a:t>ORDER BY </a:t>
            </a:r>
            <a:r>
              <a:rPr dirty="0" err="1"/>
              <a:t>total_revenue</a:t>
            </a:r>
            <a:r>
              <a:rPr dirty="0"/>
              <a:t> DESC;</a:t>
            </a:r>
          </a:p>
          <a:p>
            <a:endParaRPr dirty="0"/>
          </a:p>
          <a:p>
            <a:r>
              <a:rPr dirty="0"/>
              <a:t>Insight: Percentage revenue share by each category.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dirty="0"/>
              <a:t>Top 3 Pizza Types by Category Based on Revenue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55000" lnSpcReduction="20000"/>
          </a:bodyPr>
          <a:lstStyle/>
          <a:p>
            <a:r>
              <a:rPr dirty="0"/>
              <a:t>Query:</a:t>
            </a:r>
          </a:p>
          <a:p>
            <a:r>
              <a:rPr dirty="0"/>
              <a:t>SELECT </a:t>
            </a:r>
            <a:r>
              <a:rPr dirty="0" err="1"/>
              <a:t>v.category</a:t>
            </a:r>
            <a:r>
              <a:rPr dirty="0"/>
              <a:t>, v.name, </a:t>
            </a:r>
            <a:r>
              <a:rPr dirty="0" err="1"/>
              <a:t>v.revenue</a:t>
            </a:r>
            <a:r>
              <a:rPr dirty="0"/>
              <a:t>, </a:t>
            </a:r>
            <a:r>
              <a:rPr dirty="0" err="1"/>
              <a:t>rn</a:t>
            </a:r>
            <a:endParaRPr dirty="0"/>
          </a:p>
          <a:p>
            <a:r>
              <a:rPr dirty="0"/>
              <a:t>FROM (</a:t>
            </a:r>
          </a:p>
          <a:p>
            <a:r>
              <a:rPr dirty="0"/>
              <a:t>  SELECT </a:t>
            </a:r>
            <a:r>
              <a:rPr dirty="0" err="1"/>
              <a:t>s.category</a:t>
            </a:r>
            <a:r>
              <a:rPr dirty="0"/>
              <a:t>, s.name, </a:t>
            </a:r>
            <a:r>
              <a:rPr dirty="0" err="1"/>
              <a:t>s.revenue</a:t>
            </a:r>
            <a:r>
              <a:rPr dirty="0"/>
              <a:t>,</a:t>
            </a:r>
          </a:p>
          <a:p>
            <a:r>
              <a:rPr dirty="0"/>
              <a:t>         RANK() OVER(PARTITION BY category ORDER BY revenue DESC) AS </a:t>
            </a:r>
            <a:r>
              <a:rPr dirty="0" err="1"/>
              <a:t>rn</a:t>
            </a:r>
            <a:endParaRPr dirty="0"/>
          </a:p>
          <a:p>
            <a:r>
              <a:rPr dirty="0"/>
              <a:t>  FROM (</a:t>
            </a:r>
          </a:p>
          <a:p>
            <a:r>
              <a:rPr dirty="0"/>
              <a:t>    SELECT t.name, </a:t>
            </a:r>
            <a:r>
              <a:rPr dirty="0" err="1"/>
              <a:t>t.category</a:t>
            </a:r>
            <a:r>
              <a:rPr dirty="0"/>
              <a:t>, ROUND(SUM(quantity * price), 2) AS revenue</a:t>
            </a:r>
          </a:p>
          <a:p>
            <a:r>
              <a:rPr dirty="0"/>
              <a:t>    FROM </a:t>
            </a:r>
            <a:r>
              <a:rPr dirty="0" err="1"/>
              <a:t>pizza_types</a:t>
            </a:r>
            <a:r>
              <a:rPr dirty="0"/>
              <a:t> t </a:t>
            </a:r>
          </a:p>
          <a:p>
            <a:r>
              <a:rPr dirty="0"/>
              <a:t>    JOIN pizzas p ON </a:t>
            </a:r>
            <a:r>
              <a:rPr dirty="0" err="1"/>
              <a:t>t.pizza_type_id</a:t>
            </a:r>
            <a:r>
              <a:rPr dirty="0"/>
              <a:t> = </a:t>
            </a:r>
            <a:r>
              <a:rPr dirty="0" err="1"/>
              <a:t>p.pizza_type_id</a:t>
            </a:r>
            <a:endParaRPr dirty="0"/>
          </a:p>
          <a:p>
            <a:r>
              <a:rPr dirty="0"/>
              <a:t>    JOIN </a:t>
            </a:r>
            <a:r>
              <a:rPr dirty="0" err="1"/>
              <a:t>order_details</a:t>
            </a:r>
            <a:r>
              <a:rPr dirty="0"/>
              <a:t> o ON </a:t>
            </a:r>
            <a:r>
              <a:rPr dirty="0" err="1"/>
              <a:t>p.pizza_id</a:t>
            </a:r>
            <a:r>
              <a:rPr dirty="0"/>
              <a:t> = </a:t>
            </a:r>
            <a:r>
              <a:rPr dirty="0" err="1"/>
              <a:t>o.pizza_id</a:t>
            </a:r>
            <a:endParaRPr dirty="0"/>
          </a:p>
          <a:p>
            <a:r>
              <a:rPr dirty="0"/>
              <a:t>    GROUP BY t.name, </a:t>
            </a:r>
            <a:r>
              <a:rPr dirty="0" err="1"/>
              <a:t>t.category</a:t>
            </a:r>
            <a:endParaRPr dirty="0"/>
          </a:p>
          <a:p>
            <a:r>
              <a:rPr dirty="0"/>
              <a:t>  ) AS s</a:t>
            </a:r>
          </a:p>
          <a:p>
            <a:r>
              <a:rPr dirty="0"/>
              <a:t>) AS v</a:t>
            </a:r>
          </a:p>
          <a:p>
            <a:r>
              <a:rPr dirty="0"/>
              <a:t>WHERE </a:t>
            </a:r>
            <a:r>
              <a:rPr dirty="0" err="1"/>
              <a:t>rn</a:t>
            </a:r>
            <a:r>
              <a:rPr dirty="0"/>
              <a:t> &lt;= 3;</a:t>
            </a:r>
          </a:p>
          <a:p>
            <a:endParaRPr dirty="0"/>
          </a:p>
          <a:p>
            <a:r>
              <a:rPr dirty="0"/>
              <a:t>Insight: Shows top revenue contributors in each pizza category.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dirty="0"/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dirty="0"/>
              <a:t>- Total orders and revenue trends analyzed</a:t>
            </a:r>
          </a:p>
          <a:p>
            <a:r>
              <a:rPr dirty="0"/>
              <a:t>- Popular sizes and top-selling pizzas identified</a:t>
            </a:r>
          </a:p>
          <a:p>
            <a:r>
              <a:rPr dirty="0"/>
              <a:t>- Sales patterns across time and categories understood</a:t>
            </a:r>
          </a:p>
          <a:p>
            <a:r>
              <a:rPr dirty="0"/>
              <a:t>- Revenue drivers and performance insights established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dirty="0"/>
              <a:t>Total Number of Orders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dirty="0"/>
              <a:t>Query:</a:t>
            </a:r>
          </a:p>
          <a:p>
            <a:r>
              <a:rPr dirty="0"/>
              <a:t>SELECT COUNT(*) AS </a:t>
            </a:r>
            <a:r>
              <a:rPr dirty="0" err="1"/>
              <a:t>Total_no</a:t>
            </a:r>
            <a:r>
              <a:rPr lang="en-IN" dirty="0"/>
              <a:t>_</a:t>
            </a:r>
            <a:r>
              <a:rPr dirty="0" err="1"/>
              <a:t>of_orders</a:t>
            </a:r>
            <a:r>
              <a:rPr dirty="0"/>
              <a:t> FROM orders;</a:t>
            </a:r>
          </a:p>
          <a:p>
            <a:endParaRPr dirty="0"/>
          </a:p>
          <a:p>
            <a:r>
              <a:rPr dirty="0"/>
              <a:t>Insight: Shows the overall number of orders placed.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dirty="0"/>
              <a:t>Total Revenue Generated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41714"/>
            <a:ext cx="8229600" cy="4525963"/>
          </a:xfr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r>
              <a:rPr dirty="0"/>
              <a:t>Query:</a:t>
            </a:r>
          </a:p>
          <a:p>
            <a:r>
              <a:rPr dirty="0"/>
              <a:t>SELECT ROUND(SUM(</a:t>
            </a:r>
            <a:r>
              <a:rPr dirty="0" err="1"/>
              <a:t>p.price</a:t>
            </a:r>
            <a:r>
              <a:rPr dirty="0"/>
              <a:t> * </a:t>
            </a:r>
            <a:r>
              <a:rPr dirty="0" err="1"/>
              <a:t>o.quantity</a:t>
            </a:r>
            <a:r>
              <a:rPr dirty="0"/>
              <a:t>), 2) AS </a:t>
            </a:r>
            <a:r>
              <a:rPr dirty="0" err="1"/>
              <a:t>Total_revenue</a:t>
            </a:r>
            <a:endParaRPr dirty="0"/>
          </a:p>
          <a:p>
            <a:r>
              <a:rPr dirty="0"/>
              <a:t>FROM pizzas p</a:t>
            </a:r>
          </a:p>
          <a:p>
            <a:r>
              <a:rPr dirty="0"/>
              <a:t>JOIN </a:t>
            </a:r>
            <a:r>
              <a:rPr dirty="0" err="1"/>
              <a:t>order_details</a:t>
            </a:r>
            <a:r>
              <a:rPr dirty="0"/>
              <a:t> o ON </a:t>
            </a:r>
            <a:r>
              <a:rPr dirty="0" err="1"/>
              <a:t>p.pizza_id</a:t>
            </a:r>
            <a:r>
              <a:rPr dirty="0"/>
              <a:t> = </a:t>
            </a:r>
            <a:r>
              <a:rPr dirty="0" err="1"/>
              <a:t>o.pizza_id</a:t>
            </a:r>
            <a:r>
              <a:rPr dirty="0"/>
              <a:t>;</a:t>
            </a:r>
          </a:p>
          <a:p>
            <a:endParaRPr dirty="0"/>
          </a:p>
          <a:p>
            <a:r>
              <a:rPr dirty="0"/>
              <a:t>Insight: Calculates the revenue generated by all pizza sales.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dirty="0"/>
              <a:t>Highest Priced Pizza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dirty="0"/>
              <a:t>Query:</a:t>
            </a:r>
          </a:p>
          <a:p>
            <a:r>
              <a:rPr dirty="0"/>
              <a:t>SELECT TOP 1 t.name, </a:t>
            </a:r>
            <a:r>
              <a:rPr dirty="0" err="1"/>
              <a:t>p.price</a:t>
            </a:r>
            <a:endParaRPr dirty="0"/>
          </a:p>
          <a:p>
            <a:r>
              <a:rPr dirty="0"/>
              <a:t>FROM pizzas p</a:t>
            </a:r>
          </a:p>
          <a:p>
            <a:r>
              <a:rPr dirty="0"/>
              <a:t>JOIN </a:t>
            </a:r>
            <a:r>
              <a:rPr dirty="0" err="1"/>
              <a:t>pizza_types</a:t>
            </a:r>
            <a:r>
              <a:rPr dirty="0"/>
              <a:t> t ON </a:t>
            </a:r>
            <a:r>
              <a:rPr dirty="0" err="1"/>
              <a:t>p.pizza_type_id</a:t>
            </a:r>
            <a:r>
              <a:rPr dirty="0"/>
              <a:t> = </a:t>
            </a:r>
            <a:r>
              <a:rPr dirty="0" err="1"/>
              <a:t>t.pizza_type_id</a:t>
            </a:r>
            <a:endParaRPr dirty="0"/>
          </a:p>
          <a:p>
            <a:r>
              <a:rPr dirty="0"/>
              <a:t>ORDER BY </a:t>
            </a:r>
            <a:r>
              <a:rPr dirty="0" err="1"/>
              <a:t>p.price</a:t>
            </a:r>
            <a:r>
              <a:rPr dirty="0"/>
              <a:t> DESC;</a:t>
            </a:r>
          </a:p>
          <a:p>
            <a:endParaRPr dirty="0"/>
          </a:p>
          <a:p>
            <a:r>
              <a:rPr dirty="0"/>
              <a:t>Insight: Identifies the most expensive pizza.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dirty="0"/>
              <a:t>Most Frequently Ordered Pizza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dirty="0"/>
              <a:t>Query:</a:t>
            </a:r>
          </a:p>
          <a:p>
            <a:r>
              <a:rPr dirty="0"/>
              <a:t>SELECT TOP 1 </a:t>
            </a:r>
            <a:r>
              <a:rPr dirty="0" err="1"/>
              <a:t>p.size</a:t>
            </a:r>
            <a:r>
              <a:rPr dirty="0"/>
              <a:t>, COUNT(*) AS </a:t>
            </a:r>
            <a:r>
              <a:rPr dirty="0" err="1"/>
              <a:t>Most_Size_ordered_pizza</a:t>
            </a:r>
            <a:endParaRPr dirty="0"/>
          </a:p>
          <a:p>
            <a:r>
              <a:rPr dirty="0"/>
              <a:t>FROM </a:t>
            </a:r>
            <a:r>
              <a:rPr dirty="0" err="1"/>
              <a:t>order_details</a:t>
            </a:r>
            <a:r>
              <a:rPr dirty="0"/>
              <a:t> o</a:t>
            </a:r>
          </a:p>
          <a:p>
            <a:r>
              <a:rPr dirty="0"/>
              <a:t>JOIN pizzas p ON </a:t>
            </a:r>
            <a:r>
              <a:rPr dirty="0" err="1"/>
              <a:t>o.pizza_id</a:t>
            </a:r>
            <a:r>
              <a:rPr dirty="0"/>
              <a:t> = </a:t>
            </a:r>
            <a:r>
              <a:rPr dirty="0" err="1"/>
              <a:t>p.pizza_id</a:t>
            </a:r>
            <a:endParaRPr dirty="0"/>
          </a:p>
          <a:p>
            <a:r>
              <a:rPr dirty="0"/>
              <a:t>GROUP BY </a:t>
            </a:r>
            <a:r>
              <a:rPr dirty="0" err="1"/>
              <a:t>p.size</a:t>
            </a:r>
            <a:r>
              <a:rPr dirty="0"/>
              <a:t>;</a:t>
            </a:r>
          </a:p>
          <a:p>
            <a:endParaRPr dirty="0"/>
          </a:p>
          <a:p>
            <a:r>
              <a:rPr dirty="0"/>
              <a:t>Insight: Reveals the most popular pizza size.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dirty="0"/>
              <a:t>Top 5 Pizza Types by Quantity Ordered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r>
              <a:rPr dirty="0"/>
              <a:t>Query:</a:t>
            </a:r>
          </a:p>
          <a:p>
            <a:r>
              <a:rPr dirty="0"/>
              <a:t>SELECT TOP 5 t.name, COUNT(</a:t>
            </a:r>
            <a:r>
              <a:rPr dirty="0" err="1"/>
              <a:t>o.quantity</a:t>
            </a:r>
            <a:r>
              <a:rPr dirty="0"/>
              <a:t>) AS </a:t>
            </a:r>
            <a:r>
              <a:rPr dirty="0" err="1"/>
              <a:t>MostOrdered_Pizza</a:t>
            </a:r>
            <a:endParaRPr dirty="0"/>
          </a:p>
          <a:p>
            <a:r>
              <a:rPr dirty="0"/>
              <a:t>FROM </a:t>
            </a:r>
            <a:r>
              <a:rPr dirty="0" err="1"/>
              <a:t>pizza_types</a:t>
            </a:r>
            <a:r>
              <a:rPr dirty="0"/>
              <a:t> t</a:t>
            </a:r>
          </a:p>
          <a:p>
            <a:r>
              <a:rPr dirty="0"/>
              <a:t>JOIN pizzas p ON </a:t>
            </a:r>
            <a:r>
              <a:rPr dirty="0" err="1"/>
              <a:t>t.pizza_type_id</a:t>
            </a:r>
            <a:r>
              <a:rPr dirty="0"/>
              <a:t> = </a:t>
            </a:r>
            <a:r>
              <a:rPr dirty="0" err="1"/>
              <a:t>p.pizza_type_id</a:t>
            </a:r>
            <a:endParaRPr dirty="0"/>
          </a:p>
          <a:p>
            <a:r>
              <a:rPr dirty="0"/>
              <a:t>JOIN </a:t>
            </a:r>
            <a:r>
              <a:rPr dirty="0" err="1"/>
              <a:t>order_details</a:t>
            </a:r>
            <a:r>
              <a:rPr dirty="0"/>
              <a:t> o ON </a:t>
            </a:r>
            <a:r>
              <a:rPr dirty="0" err="1"/>
              <a:t>p.pizza_id</a:t>
            </a:r>
            <a:r>
              <a:rPr dirty="0"/>
              <a:t> = </a:t>
            </a:r>
            <a:r>
              <a:rPr dirty="0" err="1"/>
              <a:t>o.pizza_id</a:t>
            </a:r>
            <a:endParaRPr dirty="0"/>
          </a:p>
          <a:p>
            <a:r>
              <a:rPr dirty="0"/>
              <a:t>GROUP BY t.name</a:t>
            </a:r>
          </a:p>
          <a:p>
            <a:r>
              <a:rPr dirty="0"/>
              <a:t>ORDER BY </a:t>
            </a:r>
            <a:r>
              <a:rPr dirty="0" err="1"/>
              <a:t>MostOrdered_Pizza</a:t>
            </a:r>
            <a:r>
              <a:rPr dirty="0"/>
              <a:t> DESC;</a:t>
            </a:r>
          </a:p>
          <a:p>
            <a:endParaRPr dirty="0"/>
          </a:p>
          <a:p>
            <a:r>
              <a:rPr dirty="0"/>
              <a:t>Insight: Lists top-selling pizzas.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dirty="0"/>
              <a:t>Quantity Ordered by Pizza Category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r>
              <a:rPr dirty="0"/>
              <a:t>Query:</a:t>
            </a:r>
          </a:p>
          <a:p>
            <a:r>
              <a:rPr dirty="0"/>
              <a:t>SELECT </a:t>
            </a:r>
            <a:r>
              <a:rPr dirty="0" err="1"/>
              <a:t>t.category</a:t>
            </a:r>
            <a:r>
              <a:rPr dirty="0"/>
              <a:t>, COUNT(</a:t>
            </a:r>
            <a:r>
              <a:rPr dirty="0" err="1"/>
              <a:t>o.quantity</a:t>
            </a:r>
            <a:r>
              <a:rPr dirty="0"/>
              <a:t>) AS </a:t>
            </a:r>
            <a:r>
              <a:rPr dirty="0" err="1"/>
              <a:t>quantity_OfEachPizza_category</a:t>
            </a:r>
            <a:endParaRPr dirty="0"/>
          </a:p>
          <a:p>
            <a:r>
              <a:rPr dirty="0"/>
              <a:t>FROM </a:t>
            </a:r>
            <a:r>
              <a:rPr dirty="0" err="1"/>
              <a:t>pizza_types</a:t>
            </a:r>
            <a:r>
              <a:rPr dirty="0"/>
              <a:t> t</a:t>
            </a:r>
          </a:p>
          <a:p>
            <a:r>
              <a:rPr dirty="0"/>
              <a:t>JOIN pizzas p ON </a:t>
            </a:r>
            <a:r>
              <a:rPr dirty="0" err="1"/>
              <a:t>t.pizza_type_id</a:t>
            </a:r>
            <a:r>
              <a:rPr dirty="0"/>
              <a:t> = </a:t>
            </a:r>
            <a:r>
              <a:rPr dirty="0" err="1"/>
              <a:t>p.pizza_type_id</a:t>
            </a:r>
            <a:endParaRPr dirty="0"/>
          </a:p>
          <a:p>
            <a:r>
              <a:rPr dirty="0"/>
              <a:t>JOIN </a:t>
            </a:r>
            <a:r>
              <a:rPr dirty="0" err="1"/>
              <a:t>order_details</a:t>
            </a:r>
            <a:r>
              <a:rPr dirty="0"/>
              <a:t> o ON </a:t>
            </a:r>
            <a:r>
              <a:rPr dirty="0" err="1"/>
              <a:t>p.pizza_id</a:t>
            </a:r>
            <a:r>
              <a:rPr dirty="0"/>
              <a:t> = </a:t>
            </a:r>
            <a:r>
              <a:rPr dirty="0" err="1"/>
              <a:t>o.pizza_id</a:t>
            </a:r>
            <a:endParaRPr dirty="0"/>
          </a:p>
          <a:p>
            <a:r>
              <a:rPr dirty="0"/>
              <a:t>GROUP BY </a:t>
            </a:r>
            <a:r>
              <a:rPr dirty="0" err="1"/>
              <a:t>t.category</a:t>
            </a:r>
            <a:r>
              <a:rPr dirty="0"/>
              <a:t>;</a:t>
            </a:r>
          </a:p>
          <a:p>
            <a:endParaRPr dirty="0"/>
          </a:p>
          <a:p>
            <a:r>
              <a:rPr dirty="0"/>
              <a:t>Insight: Aggregates sales by category (Classic, Veggie, etc.).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dirty="0"/>
              <a:t>Hourly Distribution of Orders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dirty="0"/>
              <a:t>Query:</a:t>
            </a:r>
          </a:p>
          <a:p>
            <a:r>
              <a:rPr dirty="0"/>
              <a:t>SELECT DATEPART(HOUR, time) AS </a:t>
            </a:r>
            <a:r>
              <a:rPr dirty="0" err="1"/>
              <a:t>order_hour</a:t>
            </a:r>
            <a:r>
              <a:rPr dirty="0"/>
              <a:t>, COUNT(*) AS </a:t>
            </a:r>
            <a:r>
              <a:rPr dirty="0" err="1"/>
              <a:t>total_orders</a:t>
            </a:r>
            <a:endParaRPr dirty="0"/>
          </a:p>
          <a:p>
            <a:r>
              <a:rPr dirty="0"/>
              <a:t>FROM orders</a:t>
            </a:r>
          </a:p>
          <a:p>
            <a:r>
              <a:rPr dirty="0"/>
              <a:t>GROUP BY DATEPART(HOUR, time)</a:t>
            </a:r>
          </a:p>
          <a:p>
            <a:r>
              <a:rPr dirty="0"/>
              <a:t>ORDER BY </a:t>
            </a:r>
            <a:r>
              <a:rPr dirty="0" err="1"/>
              <a:t>order_hour</a:t>
            </a:r>
            <a:r>
              <a:rPr dirty="0"/>
              <a:t>;</a:t>
            </a:r>
          </a:p>
          <a:p>
            <a:endParaRPr dirty="0"/>
          </a:p>
          <a:p>
            <a:r>
              <a:rPr dirty="0"/>
              <a:t>Insight: Helps identify peak order hours.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dirty="0"/>
              <a:t>Pizza Count by Category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dirty="0"/>
              <a:t>Query:</a:t>
            </a:r>
          </a:p>
          <a:p>
            <a:r>
              <a:rPr dirty="0"/>
              <a:t>SELECT category, COUNT(name) AS </a:t>
            </a:r>
            <a:r>
              <a:rPr dirty="0" err="1"/>
              <a:t>category_wise</a:t>
            </a:r>
            <a:endParaRPr dirty="0"/>
          </a:p>
          <a:p>
            <a:r>
              <a:rPr dirty="0"/>
              <a:t>FROM </a:t>
            </a:r>
            <a:r>
              <a:rPr dirty="0" err="1"/>
              <a:t>pizza_types</a:t>
            </a:r>
            <a:endParaRPr dirty="0"/>
          </a:p>
          <a:p>
            <a:r>
              <a:rPr dirty="0"/>
              <a:t>GROUP BY category;</a:t>
            </a:r>
          </a:p>
          <a:p>
            <a:endParaRPr dirty="0"/>
          </a:p>
          <a:p>
            <a:r>
              <a:rPr dirty="0"/>
              <a:t>Insight: Number of pizza types under each category.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426</TotalTime>
  <Words>969</Words>
  <Application>Microsoft Office PowerPoint</Application>
  <PresentationFormat>On-screen Show (4:3)</PresentationFormat>
  <Paragraphs>120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Pizza Sales Data Analysis Using SQL</vt:lpstr>
      <vt:lpstr>Total Number of Orders</vt:lpstr>
      <vt:lpstr>Total Revenue Generated</vt:lpstr>
      <vt:lpstr>Highest Priced Pizza</vt:lpstr>
      <vt:lpstr>Most Frequently Ordered Pizza Size</vt:lpstr>
      <vt:lpstr>Top 5 Pizza Types by Quantity Ordered</vt:lpstr>
      <vt:lpstr>Quantity Ordered by Pizza Category</vt:lpstr>
      <vt:lpstr>Hourly Distribution of Orders</vt:lpstr>
      <vt:lpstr>Pizza Count by Category</vt:lpstr>
      <vt:lpstr>Average Pizzas Ordered Per Day</vt:lpstr>
      <vt:lpstr>Top 3 Revenue-Generating Pizza Types</vt:lpstr>
      <vt:lpstr>Revenue Contribution by Category</vt:lpstr>
      <vt:lpstr>Top 3 Pizza Types by Category Based on Revenue</vt:lpstr>
      <vt:lpstr>Key Takeaways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Kenai</dc:creator>
  <cp:keywords/>
  <dc:description>generated using python-pptx</dc:description>
  <cp:lastModifiedBy>Parichennayapalli Viswa Sai Reddy [MBA - 2024]</cp:lastModifiedBy>
  <cp:revision>2</cp:revision>
  <dcterms:created xsi:type="dcterms:W3CDTF">2013-01-27T09:14:16Z</dcterms:created>
  <dcterms:modified xsi:type="dcterms:W3CDTF">2025-07-30T04:10:46Z</dcterms:modified>
  <cp:category/>
</cp:coreProperties>
</file>