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6" d="100"/>
          <a:sy n="66" d="100"/>
        </p:scale>
        <p:origin x="588" y="2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977289" y="4141999"/>
            <a:ext cx="3735672" cy="861497"/>
          </a:xfrm>
        </p:spPr>
        <p:txBody>
          <a:bodyPr>
            <a:normAutofit fontScale="85000" lnSpcReduction="10000"/>
          </a:bodyPr>
          <a:lstStyle/>
          <a:p>
            <a:pPr algn="r"/>
            <a:r>
              <a:rPr lang="en-US" b="0" dirty="0">
                <a:solidFill>
                  <a:schemeClr val="tx1"/>
                </a:solidFill>
              </a:rPr>
              <a:t>[JADA VISWATEJA ]</a:t>
            </a:r>
          </a:p>
          <a:p>
            <a:pPr algn="r"/>
            <a:r>
              <a:rPr lang="en-US" b="0" dirty="0">
                <a:solidFill>
                  <a:schemeClr val="tx1"/>
                </a:solidFill>
              </a:rPr>
              <a:t>[</a:t>
            </a:r>
            <a:r>
              <a:rPr lang="en-IN" b="0" dirty="0"/>
              <a:t>APPLY_175647962068b1c0849e7fd</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13145" y="2422277"/>
            <a:ext cx="6710715" cy="743448"/>
          </a:xfrm>
        </p:spPr>
        <p:txBody>
          <a:bodyPr>
            <a:normAutofit/>
          </a:bodyPr>
          <a:lstStyle/>
          <a:p>
            <a:r>
              <a:rPr lang="en-GB" sz="3200" dirty="0"/>
              <a:t>TITLE:NETFLIX DATA ANALAYSIS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3CE63EEE-575F-4793-940B-405EE67E4016}"/>
              </a:ext>
            </a:extLst>
          </p:cNvPr>
          <p:cNvPicPr>
            <a:picLocks noChangeAspect="1"/>
          </p:cNvPicPr>
          <p:nvPr/>
        </p:nvPicPr>
        <p:blipFill>
          <a:blip r:embed="rId3"/>
          <a:stretch>
            <a:fillRect/>
          </a:stretch>
        </p:blipFill>
        <p:spPr>
          <a:xfrm>
            <a:off x="405220" y="1200709"/>
            <a:ext cx="9470300" cy="5147152"/>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2964B6B2-6029-4DFA-B40C-42983535E08C}"/>
              </a:ext>
            </a:extLst>
          </p:cNvPr>
          <p:cNvPicPr>
            <a:picLocks noChangeAspect="1"/>
          </p:cNvPicPr>
          <p:nvPr/>
        </p:nvPicPr>
        <p:blipFill>
          <a:blip r:embed="rId3"/>
          <a:stretch>
            <a:fillRect/>
          </a:stretch>
        </p:blipFill>
        <p:spPr>
          <a:xfrm>
            <a:off x="833043" y="1099782"/>
            <a:ext cx="8349458" cy="488231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0728" y="2735705"/>
            <a:ext cx="10893663" cy="693295"/>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a:extLst>
              <a:ext uri="{FF2B5EF4-FFF2-40B4-BE49-F238E27FC236}">
                <a16:creationId xmlns:a16="http://schemas.microsoft.com/office/drawing/2014/main" id="{2CC0405D-8382-4E45-B9B4-12B200B0318F}"/>
              </a:ext>
            </a:extLst>
          </p:cNvPr>
          <p:cNvPicPr>
            <a:picLocks noChangeAspect="1"/>
          </p:cNvPicPr>
          <p:nvPr/>
        </p:nvPicPr>
        <p:blipFill>
          <a:blip r:embed="rId3"/>
          <a:stretch>
            <a:fillRect/>
          </a:stretch>
        </p:blipFill>
        <p:spPr>
          <a:xfrm>
            <a:off x="675957" y="1608410"/>
            <a:ext cx="8527457" cy="439687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a:extLst>
              <a:ext uri="{FF2B5EF4-FFF2-40B4-BE49-F238E27FC236}">
                <a16:creationId xmlns:a16="http://schemas.microsoft.com/office/drawing/2014/main" id="{7EFD28E2-BF59-4020-964A-0D143EB2ED11}"/>
              </a:ext>
            </a:extLst>
          </p:cNvPr>
          <p:cNvPicPr>
            <a:picLocks noChangeAspect="1"/>
          </p:cNvPicPr>
          <p:nvPr/>
        </p:nvPicPr>
        <p:blipFill>
          <a:blip r:embed="rId3"/>
          <a:stretch>
            <a:fillRect/>
          </a:stretch>
        </p:blipFill>
        <p:spPr>
          <a:xfrm>
            <a:off x="320982" y="1275371"/>
            <a:ext cx="9275545" cy="444847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a:extLst>
              <a:ext uri="{FF2B5EF4-FFF2-40B4-BE49-F238E27FC236}">
                <a16:creationId xmlns:a16="http://schemas.microsoft.com/office/drawing/2014/main" id="{6EA52D58-09D9-468A-A892-B18B444E4582}"/>
              </a:ext>
            </a:extLst>
          </p:cNvPr>
          <p:cNvPicPr>
            <a:picLocks noChangeAspect="1"/>
          </p:cNvPicPr>
          <p:nvPr/>
        </p:nvPicPr>
        <p:blipFill>
          <a:blip r:embed="rId3"/>
          <a:stretch>
            <a:fillRect/>
          </a:stretch>
        </p:blipFill>
        <p:spPr>
          <a:xfrm>
            <a:off x="442762" y="1517807"/>
            <a:ext cx="8662738" cy="438651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320982" y="2139221"/>
            <a:ext cx="10093553" cy="1123743"/>
          </a:xfrm>
        </p:spPr>
        <p:txBody>
          <a:bodyPr vert="horz" lIns="91440" tIns="45720" rIns="91440" bIns="45720" rtlCol="0" anchor="t">
            <a:normAutofit/>
          </a:bodyPr>
          <a:lstStyle/>
          <a:p>
            <a:pPr marL="0" indent="0">
              <a:buNone/>
            </a:pPr>
            <a:endParaRPr lang="en-US" dirty="0"/>
          </a:p>
          <a:p>
            <a:pPr marL="0" indent="0">
              <a:buNone/>
            </a:pPr>
            <a:r>
              <a:rPr lang="en-US" dirty="0"/>
              <a:t>https://github.com/Viswatejajada/VOIS_AICTE_Oct2025_MajorProject_viswateja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anim calcmode="lin" valueType="num">
                                      <p:cBhvr>
                                        <p:cTn id="2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674</TotalTime>
  <Words>401</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TITLE:NETFLIX DATA ANALAYSIS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JADA VISWA TEJA</cp:lastModifiedBy>
  <cp:revision>123</cp:revision>
  <dcterms:created xsi:type="dcterms:W3CDTF">2021-07-11T13:13:15Z</dcterms:created>
  <dcterms:modified xsi:type="dcterms:W3CDTF">2025-10-16T14:12:11Z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