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9" r:id="rId2"/>
    <p:sldId id="270" r:id="rId3"/>
    <p:sldId id="272" r:id="rId4"/>
    <p:sldId id="273" r:id="rId5"/>
    <p:sldId id="274" r:id="rId6"/>
    <p:sldId id="263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10/27/2020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10/27/2020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iatvnews.com/pincode/kerala/thiruvananthapuram/thiruvananthapuram-g.p.o.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2564904"/>
            <a:ext cx="12188824" cy="871736"/>
          </a:xfrm>
        </p:spPr>
        <p:txBody>
          <a:bodyPr/>
          <a:lstStyle/>
          <a:p>
            <a:pPr algn="ctr"/>
            <a:r>
              <a:rPr lang="en-IN" b="1" dirty="0" smtClean="0"/>
              <a:t>The </a:t>
            </a:r>
            <a:r>
              <a:rPr lang="en-IN" b="1" dirty="0"/>
              <a:t>Battle of Neighbourhoods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62764" y="5733256"/>
            <a:ext cx="2644550" cy="6320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By,</a:t>
            </a:r>
          </a:p>
          <a:p>
            <a:r>
              <a:rPr lang="en-US" dirty="0" smtClean="0"/>
              <a:t>Mohit M Tejsinghani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772" y="260648"/>
            <a:ext cx="11593288" cy="691480"/>
          </a:xfrm>
        </p:spPr>
        <p:txBody>
          <a:bodyPr/>
          <a:lstStyle/>
          <a:p>
            <a:pPr algn="ctr"/>
            <a:r>
              <a:rPr lang="en-IN" b="1" dirty="0"/>
              <a:t>Introduction: 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788" y="1196752"/>
            <a:ext cx="11305256" cy="4853136"/>
          </a:xfrm>
        </p:spPr>
        <p:txBody>
          <a:bodyPr>
            <a:normAutofit/>
          </a:bodyPr>
          <a:lstStyle/>
          <a:p>
            <a:r>
              <a:rPr lang="en-IN" dirty="0"/>
              <a:t>To analyse the neighbourhoods of Thiruvananthapuram City in India to see the various types of restaurants been operating there </a:t>
            </a:r>
          </a:p>
          <a:p>
            <a:r>
              <a:rPr lang="en-IN" dirty="0"/>
              <a:t>This will help for a an Hotel Businessman to know at which place in Thiruvananthapuram, what type of restaurant can be opened or start a new type of restaurant which is not currently serving at the city neighbourhoods. </a:t>
            </a:r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809312" cy="691480"/>
          </a:xfrm>
        </p:spPr>
        <p:txBody>
          <a:bodyPr/>
          <a:lstStyle/>
          <a:p>
            <a:pPr algn="ctr"/>
            <a:r>
              <a:rPr lang="en-IN" b="1" dirty="0"/>
              <a:t>Data Section: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72688" y="1196752"/>
            <a:ext cx="11809312" cy="5400600"/>
          </a:xfrm>
        </p:spPr>
        <p:txBody>
          <a:bodyPr>
            <a:normAutofit/>
          </a:bodyPr>
          <a:lstStyle/>
          <a:p>
            <a:r>
              <a:rPr lang="en-IN" dirty="0"/>
              <a:t>For this project we need the following data:</a:t>
            </a:r>
          </a:p>
          <a:p>
            <a:pPr lvl="0"/>
            <a:r>
              <a:rPr lang="en-IN" dirty="0"/>
              <a:t>Thiruvananthapuram City data that contains list of Neighbourhoods along with their </a:t>
            </a:r>
            <a:r>
              <a:rPr lang="en-IN" dirty="0" err="1"/>
              <a:t>Taluk</a:t>
            </a:r>
            <a:r>
              <a:rPr lang="en-IN" dirty="0"/>
              <a:t>, State and </a:t>
            </a:r>
            <a:r>
              <a:rPr lang="en-IN" dirty="0" err="1"/>
              <a:t>Pincode</a:t>
            </a:r>
            <a:endParaRPr lang="en-IN" dirty="0"/>
          </a:p>
          <a:p>
            <a:pPr lvl="1"/>
            <a:r>
              <a:rPr lang="en-IN" dirty="0"/>
              <a:t>Data source : https://www.indiatvnews.com/pincode/kerala/thiruvananthapuram/thiruvananthapuram-g.p.o</a:t>
            </a:r>
            <a:r>
              <a:rPr lang="en-IN" dirty="0" smtClean="0"/>
              <a:t>.-</a:t>
            </a:r>
            <a:endParaRPr lang="en-IN" dirty="0"/>
          </a:p>
          <a:p>
            <a:pPr lvl="1"/>
            <a:r>
              <a:rPr lang="en-IN" dirty="0"/>
              <a:t>Restaurants in each neighbourhood of </a:t>
            </a:r>
            <a:r>
              <a:rPr lang="en-IN" dirty="0" err="1"/>
              <a:t>Thiruvanathapuram</a:t>
            </a:r>
            <a:r>
              <a:rPr lang="en-IN" dirty="0"/>
              <a:t> City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pPr lvl="0"/>
            <a:r>
              <a:rPr lang="en-IN" dirty="0"/>
              <a:t>Data source : Foursquare API</a:t>
            </a:r>
          </a:p>
          <a:p>
            <a:pPr lvl="1"/>
            <a:r>
              <a:rPr lang="en-IN" dirty="0"/>
              <a:t>Description: By using this API we will get all the venues in each neighbourhood. We can filter these venues to get only restaurants.</a:t>
            </a:r>
          </a:p>
        </p:txBody>
      </p:sp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809312" cy="691480"/>
          </a:xfrm>
        </p:spPr>
        <p:txBody>
          <a:bodyPr/>
          <a:lstStyle/>
          <a:p>
            <a:pPr algn="ctr"/>
            <a:r>
              <a:rPr lang="en-IN" b="1" dirty="0"/>
              <a:t>Methodology: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89756" y="1268760"/>
            <a:ext cx="11809312" cy="5400600"/>
          </a:xfrm>
        </p:spPr>
        <p:txBody>
          <a:bodyPr>
            <a:normAutofit/>
          </a:bodyPr>
          <a:lstStyle/>
          <a:p>
            <a:pPr marL="502920" lvl="0" indent="-457200">
              <a:buFont typeface="+mj-lt"/>
              <a:buAutoNum type="arabicPeriod"/>
            </a:pPr>
            <a:r>
              <a:rPr lang="en-IN" dirty="0"/>
              <a:t>We begin by collecting the </a:t>
            </a:r>
            <a:r>
              <a:rPr lang="en-IN" dirty="0" err="1"/>
              <a:t>Thiruvanathapuram</a:t>
            </a:r>
            <a:r>
              <a:rPr lang="en-IN" dirty="0"/>
              <a:t> city data from the following link </a:t>
            </a:r>
            <a:r>
              <a:rPr lang="en-IN" u="sng" dirty="0">
                <a:hlinkClick r:id="rId3"/>
              </a:rPr>
              <a:t>https://www.indiatvnews.com/pincode/kerala/thiruvananthapuram/thiruvananthapuram-g.p.o.-</a:t>
            </a:r>
            <a:endParaRPr lang="en-IN" dirty="0"/>
          </a:p>
          <a:p>
            <a:pPr marL="502920" lvl="0" indent="-457200">
              <a:buFont typeface="+mj-lt"/>
              <a:buAutoNum type="arabicPeriod"/>
            </a:pPr>
            <a:r>
              <a:rPr lang="en-IN" dirty="0"/>
              <a:t>We will take only Offices belonging to Thiruvananthapuram </a:t>
            </a:r>
            <a:r>
              <a:rPr lang="en-IN" dirty="0" err="1"/>
              <a:t>Taluk</a:t>
            </a:r>
            <a:r>
              <a:rPr lang="en-IN" dirty="0"/>
              <a:t>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IN" dirty="0"/>
              <a:t>We will then add latitude and longitude using </a:t>
            </a:r>
            <a:r>
              <a:rPr lang="en-IN" dirty="0" err="1"/>
              <a:t>geopy</a:t>
            </a:r>
            <a:endParaRPr lang="en-IN" dirty="0"/>
          </a:p>
          <a:p>
            <a:pPr marL="502920" indent="-457200" algn="just">
              <a:buFont typeface="+mj-lt"/>
              <a:buAutoNum type="arabicPeriod"/>
            </a:pPr>
            <a:r>
              <a:rPr lang="en-IN" dirty="0"/>
              <a:t>Next using Foursquare API, we will find the list of top 10 restaurants served in each area using one hot </a:t>
            </a:r>
            <a:r>
              <a:rPr lang="en-IN" dirty="0" err="1"/>
              <a:t>encoing</a:t>
            </a:r>
            <a:r>
              <a:rPr lang="en-IN" dirty="0"/>
              <a:t> </a:t>
            </a:r>
            <a:r>
              <a:rPr lang="en-IN" dirty="0" smtClean="0"/>
              <a:t>We </a:t>
            </a:r>
            <a:r>
              <a:rPr lang="en-IN" dirty="0"/>
              <a:t>will then sort Neighbourhoods and Borough the data keeping Ratings as the constraint.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IN" dirty="0"/>
              <a:t>We will then cluster the neighbourhoods into 7 based on the similarity of cuisines served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IN" dirty="0"/>
              <a:t>W</a:t>
            </a:r>
            <a:r>
              <a:rPr lang="en-IN" dirty="0" smtClean="0"/>
              <a:t>e </a:t>
            </a:r>
            <a:r>
              <a:rPr lang="en-IN" dirty="0"/>
              <a:t>will visualize the Neighbourhoods based on these 7 </a:t>
            </a:r>
            <a:r>
              <a:rPr lang="en-IN" dirty="0" smtClean="0"/>
              <a:t>cluster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Answers: Based on the map generated with 7 clusters,  a new hotel businessman can get an idea of what type of restaurant to start or any new type or to start a restaurant where currently restaurants are not being served.</a:t>
            </a:r>
          </a:p>
          <a:p>
            <a:r>
              <a:rPr lang="en-IN" dirty="0"/>
              <a:t>Example, Lets think we want to start a restaurant at neighbourhood ‘</a:t>
            </a:r>
            <a:r>
              <a:rPr lang="en-IN" dirty="0" err="1"/>
              <a:t>Valiathura</a:t>
            </a:r>
            <a:r>
              <a:rPr lang="en-IN" dirty="0"/>
              <a:t>’, which is in Cluster 1 (violet in Map), so we can see the most type of restaurant served here is the </a:t>
            </a:r>
            <a:r>
              <a:rPr lang="en-IN" dirty="0" err="1"/>
              <a:t>SeaFood</a:t>
            </a:r>
            <a:r>
              <a:rPr lang="en-IN" dirty="0"/>
              <a:t> restaurant. So, Business man can opt for opening a Seafood restaurant here.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3488" y="2749735"/>
            <a:ext cx="4708525" cy="25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63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1764" y="332656"/>
            <a:ext cx="11737304" cy="691480"/>
          </a:xfrm>
        </p:spPr>
        <p:txBody>
          <a:bodyPr/>
          <a:lstStyle/>
          <a:p>
            <a:pPr algn="ctr"/>
            <a:r>
              <a:rPr lang="en-IN" b="1" dirty="0"/>
              <a:t>Conclusion: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61764" y="1196752"/>
            <a:ext cx="11737304" cy="5328592"/>
          </a:xfrm>
        </p:spPr>
        <p:txBody>
          <a:bodyPr>
            <a:normAutofit/>
          </a:bodyPr>
          <a:lstStyle/>
          <a:p>
            <a:r>
              <a:rPr lang="en-IN" dirty="0"/>
              <a:t>There is always room for improvement and hence the above solution I have provided can also be improved for best results depending upon the data we have.</a:t>
            </a:r>
          </a:p>
          <a:p>
            <a:r>
              <a:rPr lang="en-IN" dirty="0"/>
              <a:t>Like we can analyse </a:t>
            </a:r>
            <a:r>
              <a:rPr lang="en-IN" dirty="0" err="1"/>
              <a:t>neighborhoods</a:t>
            </a:r>
            <a:r>
              <a:rPr lang="en-IN" dirty="0"/>
              <a:t> by including Population data etc.</a:t>
            </a:r>
          </a:p>
          <a:p>
            <a:pPr marL="274320" lvl="1" indent="0">
              <a:buNone/>
            </a:pPr>
            <a:endParaRPr lang="en-IN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68</TotalTime>
  <Words>430</Words>
  <Application>Microsoft Office PowerPoint</Application>
  <PresentationFormat>Custom</PresentationFormat>
  <Paragraphs>35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World country report presentation</vt:lpstr>
      <vt:lpstr>The Battle of Neighbourhoods</vt:lpstr>
      <vt:lpstr>Introduction: </vt:lpstr>
      <vt:lpstr>Data Section:</vt:lpstr>
      <vt:lpstr>Methodology:</vt:lpstr>
      <vt:lpstr>RESULTS</vt:lpstr>
      <vt:lpstr>Conclusion: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</dc:title>
  <dc:creator>Mohit Tejsinghani</dc:creator>
  <cp:lastModifiedBy>Visakh Murali</cp:lastModifiedBy>
  <cp:revision>7</cp:revision>
  <dcterms:created xsi:type="dcterms:W3CDTF">2020-01-05T08:05:09Z</dcterms:created>
  <dcterms:modified xsi:type="dcterms:W3CDTF">2020-10-27T11:43:57Z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