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Lst>
  <p:sldSz cx="18288000" cy="10287000"/>
  <p:notesSz cx="6858000" cy="9144000"/>
  <p:embeddedFontLst>
    <p:embeddedFont>
      <p:font typeface="Nunito" charset="1" panose="00000500000000000000"/>
      <p:regular r:id="rId6"/>
    </p:embeddedFont>
    <p:embeddedFont>
      <p:font typeface="Nunito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Nunito Bold" charset="1" panose="00000000000000000000"/>
      <p:regular r:id="rId12"/>
    </p:embeddedFont>
    <p:embeddedFont>
      <p:font typeface="Nunito Bold Bold" charset="1" panose="00000000000000000000"/>
      <p:regular r:id="rId13"/>
    </p:embeddedFont>
    <p:embeddedFont>
      <p:font typeface="Nunito Bold Italics" charset="1" panose="00000000000000000000"/>
      <p:regular r:id="rId14"/>
    </p:embeddedFont>
    <p:embeddedFont>
      <p:font typeface="Nunito Bold Bold Italic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8.png" Type="http://schemas.openxmlformats.org/officeDocument/2006/relationships/image"/><Relationship Id="rId11" Target="../media/image99.svg" Type="http://schemas.openxmlformats.org/officeDocument/2006/relationships/image"/><Relationship Id="rId12" Target="../media/image67.png" Type="http://schemas.openxmlformats.org/officeDocument/2006/relationships/image"/><Relationship Id="rId13" Target="../media/image68.svg" Type="http://schemas.openxmlformats.org/officeDocument/2006/relationships/image"/><Relationship Id="rId14" Target="../media/image79.png" Type="http://schemas.openxmlformats.org/officeDocument/2006/relationships/image"/><Relationship Id="rId15" Target="../media/image80.svg" Type="http://schemas.openxmlformats.org/officeDocument/2006/relationships/image"/><Relationship Id="rId16" Target="../media/image91.jpeg" Type="http://schemas.openxmlformats.org/officeDocument/2006/relationships/image"/><Relationship Id="rId17" Target="../media/image92.jpeg" Type="http://schemas.openxmlformats.org/officeDocument/2006/relationships/image"/><Relationship Id="rId18" Target="../media/image35.jpeg" Type="http://schemas.openxmlformats.org/officeDocument/2006/relationships/image"/><Relationship Id="rId19" Target="../media/image93.jpeg" Type="http://schemas.openxmlformats.org/officeDocument/2006/relationships/image"/><Relationship Id="rId2" Target="../media/image94.png" Type="http://schemas.openxmlformats.org/officeDocument/2006/relationships/image"/><Relationship Id="rId3" Target="../media/image95.svg" Type="http://schemas.openxmlformats.org/officeDocument/2006/relationships/image"/><Relationship Id="rId4" Target="../media/image96.png" Type="http://schemas.openxmlformats.org/officeDocument/2006/relationships/image"/><Relationship Id="rId5" Target="../media/image97.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77.png" Type="http://schemas.openxmlformats.org/officeDocument/2006/relationships/image"/><Relationship Id="rId9" Target="../media/image7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6.png" Type="http://schemas.openxmlformats.org/officeDocument/2006/relationships/image"/><Relationship Id="rId11" Target="../media/image107.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16" Target="../media/image33.png" Type="http://schemas.openxmlformats.org/officeDocument/2006/relationships/image"/><Relationship Id="rId17" Target="../media/image34.svg" Type="http://schemas.openxmlformats.org/officeDocument/2006/relationships/image"/><Relationship Id="rId2" Target="../media/image100.png" Type="http://schemas.openxmlformats.org/officeDocument/2006/relationships/image"/><Relationship Id="rId3" Target="../media/image101.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2.png" Type="http://schemas.openxmlformats.org/officeDocument/2006/relationships/image"/><Relationship Id="rId7" Target="../media/image103.svg" Type="http://schemas.openxmlformats.org/officeDocument/2006/relationships/image"/><Relationship Id="rId8" Target="../media/image104.png" Type="http://schemas.openxmlformats.org/officeDocument/2006/relationships/image"/><Relationship Id="rId9" Target="../media/image10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jpeg" Type="http://schemas.openxmlformats.org/officeDocument/2006/relationships/image"/><Relationship Id="rId9" Target="../media/image36.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47.png" Type="http://schemas.openxmlformats.org/officeDocument/2006/relationships/image"/><Relationship Id="rId15" Target="../media/image48.svg" Type="http://schemas.openxmlformats.org/officeDocument/2006/relationships/image"/><Relationship Id="rId16" Target="../media/image49.png" Type="http://schemas.openxmlformats.org/officeDocument/2006/relationships/image"/><Relationship Id="rId17" Target="../media/image50.svg" Type="http://schemas.openxmlformats.org/officeDocument/2006/relationships/image"/><Relationship Id="rId18" Target="../media/image51.png" Type="http://schemas.openxmlformats.org/officeDocument/2006/relationships/image"/><Relationship Id="rId19" Target="../media/image52.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11" Target="../media/image58.svg" Type="http://schemas.openxmlformats.org/officeDocument/2006/relationships/image"/><Relationship Id="rId12" Target="../media/image59.png" Type="http://schemas.openxmlformats.org/officeDocument/2006/relationships/image"/><Relationship Id="rId13" Target="../media/image60.svg" Type="http://schemas.openxmlformats.org/officeDocument/2006/relationships/image"/><Relationship Id="rId14" Target="../media/image61.png" Type="http://schemas.openxmlformats.org/officeDocument/2006/relationships/image"/><Relationship Id="rId15" Target="../media/image62.svg" Type="http://schemas.openxmlformats.org/officeDocument/2006/relationships/image"/><Relationship Id="rId16" Target="../media/image63.png" Type="http://schemas.openxmlformats.org/officeDocument/2006/relationships/image"/><Relationship Id="rId17" Target="../media/image64.svg" Type="http://schemas.openxmlformats.org/officeDocument/2006/relationships/image"/><Relationship Id="rId18" Target="../media/image23.png" Type="http://schemas.openxmlformats.org/officeDocument/2006/relationships/image"/><Relationship Id="rId19" Target="../media/image24.svg" Type="http://schemas.openxmlformats.org/officeDocument/2006/relationships/image"/><Relationship Id="rId2" Target="../media/image4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3" Target="../media/image4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71.png" Type="http://schemas.openxmlformats.org/officeDocument/2006/relationships/image"/><Relationship Id="rId15" Target="../media/image72.svg" Type="http://schemas.openxmlformats.org/officeDocument/2006/relationships/image"/><Relationship Id="rId2" Target="../media/image65.png" Type="http://schemas.openxmlformats.org/officeDocument/2006/relationships/image"/><Relationship Id="rId3" Target="../media/image6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67.png" Type="http://schemas.openxmlformats.org/officeDocument/2006/relationships/image"/><Relationship Id="rId7" Target="../media/image68.svg" Type="http://schemas.openxmlformats.org/officeDocument/2006/relationships/image"/><Relationship Id="rId8" Target="../media/image69.png" Type="http://schemas.openxmlformats.org/officeDocument/2006/relationships/image"/><Relationship Id="rId9" Target="../media/image7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77.png" Type="http://schemas.openxmlformats.org/officeDocument/2006/relationships/image"/><Relationship Id="rId15" Target="../media/image78.svg" Type="http://schemas.openxmlformats.org/officeDocument/2006/relationships/image"/><Relationship Id="rId16" Target="../media/image79.png" Type="http://schemas.openxmlformats.org/officeDocument/2006/relationships/image"/><Relationship Id="rId17" Target="../media/image80.svg" Type="http://schemas.openxmlformats.org/officeDocument/2006/relationships/image"/><Relationship Id="rId18" Target="../media/image45.png" Type="http://schemas.openxmlformats.org/officeDocument/2006/relationships/image"/><Relationship Id="rId19" Target="../media/image46.svg" Type="http://schemas.openxmlformats.org/officeDocument/2006/relationships/image"/><Relationship Id="rId2" Target="../media/image41.png" Type="http://schemas.openxmlformats.org/officeDocument/2006/relationships/image"/><Relationship Id="rId20" Target="../media/image81.png" Type="http://schemas.openxmlformats.org/officeDocument/2006/relationships/image"/><Relationship Id="rId21" Target="../media/image82.svg" Type="http://schemas.openxmlformats.org/officeDocument/2006/relationships/image"/><Relationship Id="rId22" Target="../media/image83.png" Type="http://schemas.openxmlformats.org/officeDocument/2006/relationships/image"/><Relationship Id="rId23" Target="../media/image84.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3" Target="../media/image4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73.png" Type="http://schemas.openxmlformats.org/officeDocument/2006/relationships/image"/><Relationship Id="rId7" Target="../media/image74.svg" Type="http://schemas.openxmlformats.org/officeDocument/2006/relationships/image"/><Relationship Id="rId8" Target="../media/image75.png" Type="http://schemas.openxmlformats.org/officeDocument/2006/relationships/image"/><Relationship Id="rId9" Target="../media/image7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7.png" Type="http://schemas.openxmlformats.org/officeDocument/2006/relationships/image"/><Relationship Id="rId11" Target="../media/image68.svg" Type="http://schemas.openxmlformats.org/officeDocument/2006/relationships/image"/><Relationship Id="rId12" Target="../media/image79.png" Type="http://schemas.openxmlformats.org/officeDocument/2006/relationships/image"/><Relationship Id="rId13" Target="../media/image80.svg" Type="http://schemas.openxmlformats.org/officeDocument/2006/relationships/image"/><Relationship Id="rId14" Target="../media/image45.png" Type="http://schemas.openxmlformats.org/officeDocument/2006/relationships/image"/><Relationship Id="rId15" Target="../media/image46.svg" Type="http://schemas.openxmlformats.org/officeDocument/2006/relationships/image"/><Relationship Id="rId16" Target="../media/image81.png" Type="http://schemas.openxmlformats.org/officeDocument/2006/relationships/image"/><Relationship Id="rId17" Target="../media/image82.svg" Type="http://schemas.openxmlformats.org/officeDocument/2006/relationships/image"/><Relationship Id="rId18" Target="../media/image83.png" Type="http://schemas.openxmlformats.org/officeDocument/2006/relationships/image"/><Relationship Id="rId19" Target="../media/image84.svg" Type="http://schemas.openxmlformats.org/officeDocument/2006/relationships/image"/><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85.png" Type="http://schemas.openxmlformats.org/officeDocument/2006/relationships/image"/><Relationship Id="rId9" Target="../media/image8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67.png" Type="http://schemas.openxmlformats.org/officeDocument/2006/relationships/image"/><Relationship Id="rId13" Target="../media/image68.svg" Type="http://schemas.openxmlformats.org/officeDocument/2006/relationships/image"/><Relationship Id="rId14" Target="../media/image79.png" Type="http://schemas.openxmlformats.org/officeDocument/2006/relationships/image"/><Relationship Id="rId15" Target="../media/image80.svg" Type="http://schemas.openxmlformats.org/officeDocument/2006/relationships/image"/><Relationship Id="rId16" Target="../media/image91.jpeg" Type="http://schemas.openxmlformats.org/officeDocument/2006/relationships/image"/><Relationship Id="rId17" Target="../media/image92.jpeg" Type="http://schemas.openxmlformats.org/officeDocument/2006/relationships/image"/><Relationship Id="rId18" Target="../media/image35.jpeg" Type="http://schemas.openxmlformats.org/officeDocument/2006/relationships/image"/><Relationship Id="rId19" Target="../media/image93.jpeg" Type="http://schemas.openxmlformats.org/officeDocument/2006/relationships/image"/><Relationship Id="rId2" Target="../media/image25.png" Type="http://schemas.openxmlformats.org/officeDocument/2006/relationships/image"/><Relationship Id="rId20" Target="../media/image33.png" Type="http://schemas.openxmlformats.org/officeDocument/2006/relationships/image"/><Relationship Id="rId21" Target="../media/image34.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3" Target="../media/image2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87.png" Type="http://schemas.openxmlformats.org/officeDocument/2006/relationships/image"/><Relationship Id="rId7" Target="../media/image88.svg" Type="http://schemas.openxmlformats.org/officeDocument/2006/relationships/image"/><Relationship Id="rId8" Target="../media/image89.png" Type="http://schemas.openxmlformats.org/officeDocument/2006/relationships/image"/><Relationship Id="rId9" Target="../media/image9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E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38805">
            <a:off x="12918970" y="8167940"/>
            <a:ext cx="4393392" cy="218072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677179">
            <a:off x="14593765" y="-444088"/>
            <a:ext cx="3856035" cy="526421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25268">
            <a:off x="12750156" y="924269"/>
            <a:ext cx="3738709" cy="1004778"/>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2205468">
            <a:off x="-1038632" y="7657090"/>
            <a:ext cx="3384944" cy="4019726"/>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57816" y="5143500"/>
            <a:ext cx="3657600" cy="2034956"/>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28700" y="-538483"/>
            <a:ext cx="3542168" cy="3930284"/>
          </a:xfrm>
          <a:prstGeom prst="rect">
            <a:avLst/>
          </a:prstGeom>
        </p:spPr>
      </p:pic>
      <p:pic>
        <p:nvPicPr>
          <p:cNvPr name="Picture 8" id="8"/>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100047">
            <a:off x="3730765" y="5966965"/>
            <a:ext cx="10788371" cy="2117218"/>
          </a:xfrm>
          <a:prstGeom prst="rect">
            <a:avLst/>
          </a:prstGeom>
        </p:spPr>
      </p:pic>
      <p:sp>
        <p:nvSpPr>
          <p:cNvPr name="TextBox 9" id="9"/>
          <p:cNvSpPr txBox="true"/>
          <p:nvPr/>
        </p:nvSpPr>
        <p:spPr>
          <a:xfrm rot="0">
            <a:off x="4440100" y="6421569"/>
            <a:ext cx="9407800" cy="1206510"/>
          </a:xfrm>
          <a:prstGeom prst="rect">
            <a:avLst/>
          </a:prstGeom>
        </p:spPr>
        <p:txBody>
          <a:bodyPr anchor="t" rtlCol="false" tIns="0" lIns="0" bIns="0" rIns="0">
            <a:spAutoFit/>
          </a:bodyPr>
          <a:lstStyle/>
          <a:p>
            <a:pPr algn="ctr">
              <a:lnSpc>
                <a:spcPts val="4899"/>
              </a:lnSpc>
            </a:pPr>
            <a:r>
              <a:rPr lang="en-US" sz="3499" spc="262">
                <a:solidFill>
                  <a:srgbClr val="301906"/>
                </a:solidFill>
                <a:latin typeface="Nunito Bold"/>
              </a:rPr>
              <a:t>A creative way to encourage everyone</a:t>
            </a:r>
          </a:p>
          <a:p>
            <a:pPr algn="ctr">
              <a:lnSpc>
                <a:spcPts val="4899"/>
              </a:lnSpc>
              <a:spcBef>
                <a:spcPct val="0"/>
              </a:spcBef>
            </a:pPr>
            <a:r>
              <a:rPr lang="en-US" sz="3499" spc="262">
                <a:solidFill>
                  <a:srgbClr val="301906"/>
                </a:solidFill>
                <a:latin typeface="Nunito Bold"/>
              </a:rPr>
              <a:t>to think and share ideas</a:t>
            </a:r>
          </a:p>
        </p:txBody>
      </p:sp>
      <p:sp>
        <p:nvSpPr>
          <p:cNvPr name="TextBox 10" id="10"/>
          <p:cNvSpPr txBox="true"/>
          <p:nvPr/>
        </p:nvSpPr>
        <p:spPr>
          <a:xfrm rot="0">
            <a:off x="4309332" y="2423424"/>
            <a:ext cx="9669336" cy="2803448"/>
          </a:xfrm>
          <a:prstGeom prst="rect">
            <a:avLst/>
          </a:prstGeom>
        </p:spPr>
        <p:txBody>
          <a:bodyPr anchor="t" rtlCol="false" tIns="0" lIns="0" bIns="0" rIns="0">
            <a:spAutoFit/>
          </a:bodyPr>
          <a:lstStyle/>
          <a:p>
            <a:pPr algn="ctr">
              <a:lnSpc>
                <a:spcPts val="10999"/>
              </a:lnSpc>
            </a:pPr>
            <a:r>
              <a:rPr lang="en-US" sz="9999">
                <a:solidFill>
                  <a:srgbClr val="301906"/>
                </a:solidFill>
                <a:latin typeface="Nunito Bold"/>
              </a:rPr>
              <a:t>Digital</a:t>
            </a:r>
          </a:p>
          <a:p>
            <a:pPr algn="ctr">
              <a:lnSpc>
                <a:spcPts val="10999"/>
              </a:lnSpc>
            </a:pPr>
            <a:r>
              <a:rPr lang="en-US" sz="9999">
                <a:solidFill>
                  <a:srgbClr val="301906"/>
                </a:solidFill>
                <a:latin typeface="Nunito Bold"/>
              </a:rPr>
              <a:t>Brainstorm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E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47327">
            <a:off x="17347220" y="-728682"/>
            <a:ext cx="2923601" cy="263855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25735" y="9196325"/>
            <a:ext cx="2619031" cy="174929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33969" y="2899043"/>
            <a:ext cx="1118654" cy="1185329"/>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33969" y="6655754"/>
            <a:ext cx="1118654" cy="1185329"/>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366516" y="576963"/>
            <a:ext cx="4373600" cy="4434575"/>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366516" y="5204212"/>
            <a:ext cx="4373600" cy="4434575"/>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868545" y="576963"/>
            <a:ext cx="4373600" cy="4434575"/>
          </a:xfrm>
          <a:prstGeom prst="rect">
            <a:avLst/>
          </a:prstGeom>
        </p:spPr>
      </p:pic>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868545" y="5289889"/>
            <a:ext cx="4373600" cy="4434575"/>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35847">
            <a:off x="2856140" y="4370541"/>
            <a:ext cx="1444951" cy="1465096"/>
          </a:xfrm>
          <a:prstGeom prst="rect">
            <a:avLst/>
          </a:prstGeom>
        </p:spPr>
      </p:pic>
      <p:pic>
        <p:nvPicPr>
          <p:cNvPr name="Picture 11" id="11"/>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35847">
            <a:off x="14587039" y="7555195"/>
            <a:ext cx="1444951" cy="1465096"/>
          </a:xfrm>
          <a:prstGeom prst="rect">
            <a:avLst/>
          </a:prstGeom>
        </p:spPr>
      </p:pic>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76352">
            <a:off x="4573513" y="4454751"/>
            <a:ext cx="1444951" cy="1465096"/>
          </a:xfrm>
          <a:prstGeom prst="rect">
            <a:avLst/>
          </a:prstGeom>
        </p:spPr>
      </p:pic>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25620">
            <a:off x="10235613" y="2549939"/>
            <a:ext cx="1444951" cy="1465096"/>
          </a:xfrm>
          <a:prstGeom prst="rect">
            <a:avLst/>
          </a:prstGeom>
        </p:spPr>
      </p:pic>
      <p:pic>
        <p:nvPicPr>
          <p:cNvPr name="Picture 14" id="1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5327166">
            <a:off x="3430174" y="4118048"/>
            <a:ext cx="230365" cy="653096"/>
          </a:xfrm>
          <a:prstGeom prst="rect">
            <a:avLst/>
          </a:prstGeom>
        </p:spPr>
      </p:pic>
      <p:pic>
        <p:nvPicPr>
          <p:cNvPr name="Picture 15" id="1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5327166">
            <a:off x="15161072" y="7302703"/>
            <a:ext cx="230365" cy="653096"/>
          </a:xfrm>
          <a:prstGeom prst="rect">
            <a:avLst/>
          </a:prstGeom>
        </p:spPr>
      </p:pic>
      <p:pic>
        <p:nvPicPr>
          <p:cNvPr name="Picture 16" id="1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4914967">
            <a:off x="5226552" y="4203008"/>
            <a:ext cx="230365" cy="653096"/>
          </a:xfrm>
          <a:prstGeom prst="rect">
            <a:avLst/>
          </a:prstGeom>
        </p:spPr>
      </p:pic>
      <p:pic>
        <p:nvPicPr>
          <p:cNvPr name="Picture 17" id="17"/>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5216939">
            <a:off x="10830774" y="2296719"/>
            <a:ext cx="230365" cy="653096"/>
          </a:xfrm>
          <a:prstGeom prst="rect">
            <a:avLst/>
          </a:prstGeom>
        </p:spPr>
      </p:pic>
      <p:sp>
        <p:nvSpPr>
          <p:cNvPr name="TextBox 18" id="18"/>
          <p:cNvSpPr txBox="true"/>
          <p:nvPr/>
        </p:nvSpPr>
        <p:spPr>
          <a:xfrm rot="0">
            <a:off x="1333969" y="1095375"/>
            <a:ext cx="6908722" cy="1076328"/>
          </a:xfrm>
          <a:prstGeom prst="rect">
            <a:avLst/>
          </a:prstGeom>
        </p:spPr>
        <p:txBody>
          <a:bodyPr anchor="t" rtlCol="false" tIns="0" lIns="0" bIns="0" rIns="0">
            <a:spAutoFit/>
          </a:bodyPr>
          <a:lstStyle/>
          <a:p>
            <a:pPr>
              <a:lnSpc>
                <a:spcPts val="8250"/>
              </a:lnSpc>
            </a:pPr>
            <a:r>
              <a:rPr lang="en-US" sz="7500">
                <a:solidFill>
                  <a:srgbClr val="301906"/>
                </a:solidFill>
                <a:latin typeface="Nunito Bold"/>
              </a:rPr>
              <a:t>Action Items</a:t>
            </a:r>
          </a:p>
        </p:txBody>
      </p:sp>
      <p:sp>
        <p:nvSpPr>
          <p:cNvPr name="TextBox 19" id="19"/>
          <p:cNvSpPr txBox="true"/>
          <p:nvPr/>
        </p:nvSpPr>
        <p:spPr>
          <a:xfrm rot="0">
            <a:off x="2827764" y="3059536"/>
            <a:ext cx="3247191" cy="815299"/>
          </a:xfrm>
          <a:prstGeom prst="rect">
            <a:avLst/>
          </a:prstGeom>
        </p:spPr>
        <p:txBody>
          <a:bodyPr anchor="t" rtlCol="false" tIns="0" lIns="0" bIns="0" rIns="0">
            <a:spAutoFit/>
          </a:bodyPr>
          <a:lstStyle/>
          <a:p>
            <a:pPr>
              <a:lnSpc>
                <a:spcPts val="3359"/>
              </a:lnSpc>
            </a:pPr>
            <a:r>
              <a:rPr lang="en-US" sz="2399" spc="179">
                <a:solidFill>
                  <a:srgbClr val="301906"/>
                </a:solidFill>
                <a:latin typeface="Nunito"/>
              </a:rPr>
              <a:t>Write action items</a:t>
            </a:r>
          </a:p>
          <a:p>
            <a:pPr>
              <a:lnSpc>
                <a:spcPts val="3359"/>
              </a:lnSpc>
              <a:spcBef>
                <a:spcPct val="0"/>
              </a:spcBef>
            </a:pPr>
            <a:r>
              <a:rPr lang="en-US" sz="2399" spc="179">
                <a:solidFill>
                  <a:srgbClr val="301906"/>
                </a:solidFill>
                <a:latin typeface="Nunito"/>
              </a:rPr>
              <a:t>in the boxes.</a:t>
            </a:r>
          </a:p>
        </p:txBody>
      </p:sp>
      <p:sp>
        <p:nvSpPr>
          <p:cNvPr name="TextBox 20" id="20"/>
          <p:cNvSpPr txBox="true"/>
          <p:nvPr/>
        </p:nvSpPr>
        <p:spPr>
          <a:xfrm rot="0">
            <a:off x="8929720" y="1186507"/>
            <a:ext cx="3247191" cy="396224"/>
          </a:xfrm>
          <a:prstGeom prst="rect">
            <a:avLst/>
          </a:prstGeom>
        </p:spPr>
        <p:txBody>
          <a:bodyPr anchor="t" rtlCol="false" tIns="0" lIns="0" bIns="0" rIns="0">
            <a:spAutoFit/>
          </a:bodyPr>
          <a:lstStyle/>
          <a:p>
            <a:pPr algn="ctr">
              <a:lnSpc>
                <a:spcPts val="3359"/>
              </a:lnSpc>
              <a:spcBef>
                <a:spcPct val="0"/>
              </a:spcBef>
            </a:pPr>
            <a:r>
              <a:rPr lang="en-US" sz="2399" spc="179">
                <a:solidFill>
                  <a:srgbClr val="301906"/>
                </a:solidFill>
                <a:latin typeface="Nunito Bold"/>
              </a:rPr>
              <a:t>Action 1</a:t>
            </a:r>
          </a:p>
        </p:txBody>
      </p:sp>
      <p:sp>
        <p:nvSpPr>
          <p:cNvPr name="TextBox 21" id="21"/>
          <p:cNvSpPr txBox="true"/>
          <p:nvPr/>
        </p:nvSpPr>
        <p:spPr>
          <a:xfrm rot="0">
            <a:off x="8929720" y="5971392"/>
            <a:ext cx="3247191" cy="396224"/>
          </a:xfrm>
          <a:prstGeom prst="rect">
            <a:avLst/>
          </a:prstGeom>
        </p:spPr>
        <p:txBody>
          <a:bodyPr anchor="t" rtlCol="false" tIns="0" lIns="0" bIns="0" rIns="0">
            <a:spAutoFit/>
          </a:bodyPr>
          <a:lstStyle/>
          <a:p>
            <a:pPr algn="ctr">
              <a:lnSpc>
                <a:spcPts val="3359"/>
              </a:lnSpc>
              <a:spcBef>
                <a:spcPct val="0"/>
              </a:spcBef>
            </a:pPr>
            <a:r>
              <a:rPr lang="en-US" sz="2399" spc="179">
                <a:solidFill>
                  <a:srgbClr val="301906"/>
                </a:solidFill>
                <a:latin typeface="Nunito Bold"/>
              </a:rPr>
              <a:t>Action 3</a:t>
            </a:r>
          </a:p>
        </p:txBody>
      </p:sp>
      <p:sp>
        <p:nvSpPr>
          <p:cNvPr name="TextBox 22" id="22"/>
          <p:cNvSpPr txBox="true"/>
          <p:nvPr/>
        </p:nvSpPr>
        <p:spPr>
          <a:xfrm rot="0">
            <a:off x="13431750" y="1186507"/>
            <a:ext cx="3247191" cy="396224"/>
          </a:xfrm>
          <a:prstGeom prst="rect">
            <a:avLst/>
          </a:prstGeom>
        </p:spPr>
        <p:txBody>
          <a:bodyPr anchor="t" rtlCol="false" tIns="0" lIns="0" bIns="0" rIns="0">
            <a:spAutoFit/>
          </a:bodyPr>
          <a:lstStyle/>
          <a:p>
            <a:pPr algn="ctr">
              <a:lnSpc>
                <a:spcPts val="3359"/>
              </a:lnSpc>
              <a:spcBef>
                <a:spcPct val="0"/>
              </a:spcBef>
            </a:pPr>
            <a:r>
              <a:rPr lang="en-US" sz="2399" spc="179">
                <a:solidFill>
                  <a:srgbClr val="301906"/>
                </a:solidFill>
                <a:latin typeface="Nunito Bold"/>
              </a:rPr>
              <a:t>Action 2</a:t>
            </a:r>
          </a:p>
        </p:txBody>
      </p:sp>
      <p:sp>
        <p:nvSpPr>
          <p:cNvPr name="TextBox 23" id="23"/>
          <p:cNvSpPr txBox="true"/>
          <p:nvPr/>
        </p:nvSpPr>
        <p:spPr>
          <a:xfrm rot="0">
            <a:off x="13431750" y="5971392"/>
            <a:ext cx="3247191" cy="396224"/>
          </a:xfrm>
          <a:prstGeom prst="rect">
            <a:avLst/>
          </a:prstGeom>
        </p:spPr>
        <p:txBody>
          <a:bodyPr anchor="t" rtlCol="false" tIns="0" lIns="0" bIns="0" rIns="0">
            <a:spAutoFit/>
          </a:bodyPr>
          <a:lstStyle/>
          <a:p>
            <a:pPr algn="ctr">
              <a:lnSpc>
                <a:spcPts val="3359"/>
              </a:lnSpc>
              <a:spcBef>
                <a:spcPct val="0"/>
              </a:spcBef>
            </a:pPr>
            <a:r>
              <a:rPr lang="en-US" sz="2399" spc="179">
                <a:solidFill>
                  <a:srgbClr val="301906"/>
                </a:solidFill>
                <a:latin typeface="Nunito Bold"/>
              </a:rPr>
              <a:t>Action 4</a:t>
            </a:r>
          </a:p>
        </p:txBody>
      </p:sp>
      <p:sp>
        <p:nvSpPr>
          <p:cNvPr name="TextBox 24" id="24"/>
          <p:cNvSpPr txBox="true"/>
          <p:nvPr/>
        </p:nvSpPr>
        <p:spPr>
          <a:xfrm rot="0">
            <a:off x="1555930" y="3344400"/>
            <a:ext cx="674733" cy="342240"/>
          </a:xfrm>
          <a:prstGeom prst="rect">
            <a:avLst/>
          </a:prstGeom>
        </p:spPr>
        <p:txBody>
          <a:bodyPr anchor="t" rtlCol="false" tIns="0" lIns="0" bIns="0" rIns="0">
            <a:spAutoFit/>
          </a:bodyPr>
          <a:lstStyle/>
          <a:p>
            <a:pPr algn="ctr">
              <a:lnSpc>
                <a:spcPts val="2600"/>
              </a:lnSpc>
            </a:pPr>
            <a:r>
              <a:rPr lang="en-US" sz="2600" spc="195">
                <a:solidFill>
                  <a:srgbClr val="301906"/>
                </a:solidFill>
                <a:latin typeface="Nunito"/>
              </a:rPr>
              <a:t>1</a:t>
            </a:r>
          </a:p>
        </p:txBody>
      </p:sp>
      <p:sp>
        <p:nvSpPr>
          <p:cNvPr name="TextBox 25" id="25"/>
          <p:cNvSpPr txBox="true"/>
          <p:nvPr/>
        </p:nvSpPr>
        <p:spPr>
          <a:xfrm rot="0">
            <a:off x="1555930" y="7101112"/>
            <a:ext cx="674733" cy="342240"/>
          </a:xfrm>
          <a:prstGeom prst="rect">
            <a:avLst/>
          </a:prstGeom>
        </p:spPr>
        <p:txBody>
          <a:bodyPr anchor="t" rtlCol="false" tIns="0" lIns="0" bIns="0" rIns="0">
            <a:spAutoFit/>
          </a:bodyPr>
          <a:lstStyle/>
          <a:p>
            <a:pPr algn="ctr">
              <a:lnSpc>
                <a:spcPts val="2600"/>
              </a:lnSpc>
            </a:pPr>
            <a:r>
              <a:rPr lang="en-US" sz="2600" spc="195">
                <a:solidFill>
                  <a:srgbClr val="301906"/>
                </a:solidFill>
                <a:latin typeface="Nunito"/>
              </a:rPr>
              <a:t>2</a:t>
            </a:r>
          </a:p>
        </p:txBody>
      </p:sp>
      <p:sp>
        <p:nvSpPr>
          <p:cNvPr name="TextBox 26" id="26"/>
          <p:cNvSpPr txBox="true"/>
          <p:nvPr/>
        </p:nvSpPr>
        <p:spPr>
          <a:xfrm rot="0">
            <a:off x="2827764" y="6612182"/>
            <a:ext cx="3578773" cy="1234373"/>
          </a:xfrm>
          <a:prstGeom prst="rect">
            <a:avLst/>
          </a:prstGeom>
        </p:spPr>
        <p:txBody>
          <a:bodyPr anchor="t" rtlCol="false" tIns="0" lIns="0" bIns="0" rIns="0">
            <a:spAutoFit/>
          </a:bodyPr>
          <a:lstStyle/>
          <a:p>
            <a:pPr>
              <a:lnSpc>
                <a:spcPts val="3359"/>
              </a:lnSpc>
              <a:spcBef>
                <a:spcPct val="0"/>
              </a:spcBef>
            </a:pPr>
            <a:r>
              <a:rPr lang="en-US" sz="2399" spc="179">
                <a:solidFill>
                  <a:srgbClr val="301906"/>
                </a:solidFill>
                <a:latin typeface="Nunito"/>
              </a:rPr>
              <a:t>Drag your photo under the </a:t>
            </a:r>
            <a:r>
              <a:rPr lang="en-US" sz="2399" spc="179">
                <a:solidFill>
                  <a:srgbClr val="301906"/>
                </a:solidFill>
                <a:latin typeface="Nunito"/>
              </a:rPr>
              <a:t>action item you want to own.</a:t>
            </a:r>
          </a:p>
        </p:txBody>
      </p:sp>
      <p:sp>
        <p:nvSpPr>
          <p:cNvPr name="TextBox 27" id="27"/>
          <p:cNvSpPr txBox="true"/>
          <p:nvPr/>
        </p:nvSpPr>
        <p:spPr>
          <a:xfrm rot="-159501">
            <a:off x="2949775" y="4874548"/>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
        <p:nvSpPr>
          <p:cNvPr name="TextBox 28" id="28"/>
          <p:cNvSpPr txBox="true"/>
          <p:nvPr/>
        </p:nvSpPr>
        <p:spPr>
          <a:xfrm rot="-159501">
            <a:off x="14680673" y="8059203"/>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
        <p:nvSpPr>
          <p:cNvPr name="TextBox 29" id="29"/>
          <p:cNvSpPr txBox="true"/>
          <p:nvPr/>
        </p:nvSpPr>
        <p:spPr>
          <a:xfrm rot="293840">
            <a:off x="4662947" y="4958443"/>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
        <p:nvSpPr>
          <p:cNvPr name="TextBox 30" id="30"/>
          <p:cNvSpPr txBox="true"/>
          <p:nvPr/>
        </p:nvSpPr>
        <p:spPr>
          <a:xfrm rot="-8131">
            <a:off x="10328220" y="3053914"/>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grpSp>
        <p:nvGrpSpPr>
          <p:cNvPr name="Group 31" id="31"/>
          <p:cNvGrpSpPr>
            <a:grpSpLocks noChangeAspect="true"/>
          </p:cNvGrpSpPr>
          <p:nvPr/>
        </p:nvGrpSpPr>
        <p:grpSpPr>
          <a:xfrm rot="0">
            <a:off x="2827764" y="8287743"/>
            <a:ext cx="985349" cy="985345"/>
            <a:chOff x="0" y="0"/>
            <a:chExt cx="6350000" cy="6349975"/>
          </a:xfrm>
        </p:grpSpPr>
        <p:sp>
          <p:nvSpPr>
            <p:cNvPr name="Freeform 32" id="32"/>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6"/>
              <a:stretch>
                <a:fillRect l="-41202" r="0" t="-64119" b="-47684"/>
              </a:stretch>
            </a:blipFill>
          </p:spPr>
        </p:sp>
      </p:grpSp>
      <p:grpSp>
        <p:nvGrpSpPr>
          <p:cNvPr name="Group 33" id="33"/>
          <p:cNvGrpSpPr>
            <a:grpSpLocks noChangeAspect="true"/>
          </p:cNvGrpSpPr>
          <p:nvPr/>
        </p:nvGrpSpPr>
        <p:grpSpPr>
          <a:xfrm rot="0">
            <a:off x="5073148" y="8287743"/>
            <a:ext cx="985349" cy="985345"/>
            <a:chOff x="0" y="0"/>
            <a:chExt cx="6350000" cy="6349975"/>
          </a:xfrm>
        </p:grpSpPr>
        <p:sp>
          <p:nvSpPr>
            <p:cNvPr name="Freeform 34" id="34"/>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7"/>
              <a:stretch>
                <a:fillRect l="0" r="0" t="0" b="-50000"/>
              </a:stretch>
            </a:blipFill>
          </p:spPr>
        </p:sp>
      </p:grpSp>
      <p:grpSp>
        <p:nvGrpSpPr>
          <p:cNvPr name="Group 35" id="35"/>
          <p:cNvGrpSpPr>
            <a:grpSpLocks noChangeAspect="true"/>
          </p:cNvGrpSpPr>
          <p:nvPr/>
        </p:nvGrpSpPr>
        <p:grpSpPr>
          <a:xfrm rot="0">
            <a:off x="3950456" y="8287743"/>
            <a:ext cx="985349" cy="985345"/>
            <a:chOff x="0" y="0"/>
            <a:chExt cx="6350000" cy="6349975"/>
          </a:xfrm>
        </p:grpSpPr>
        <p:sp>
          <p:nvSpPr>
            <p:cNvPr name="Freeform 36" id="36"/>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8"/>
              <a:stretch>
                <a:fillRect l="0" r="0" t="-15972" b="-34027"/>
              </a:stretch>
            </a:blipFill>
          </p:spPr>
        </p:sp>
      </p:grpSp>
      <p:grpSp>
        <p:nvGrpSpPr>
          <p:cNvPr name="Group 37" id="37"/>
          <p:cNvGrpSpPr>
            <a:grpSpLocks noChangeAspect="true"/>
          </p:cNvGrpSpPr>
          <p:nvPr/>
        </p:nvGrpSpPr>
        <p:grpSpPr>
          <a:xfrm rot="0">
            <a:off x="9301975" y="2889490"/>
            <a:ext cx="985349" cy="985345"/>
            <a:chOff x="0" y="0"/>
            <a:chExt cx="6350000" cy="6349975"/>
          </a:xfrm>
        </p:grpSpPr>
        <p:sp>
          <p:nvSpPr>
            <p:cNvPr name="Freeform 38" id="38"/>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8"/>
              <a:stretch>
                <a:fillRect l="0" r="0" t="-15972" b="-34027"/>
              </a:stretch>
            </a:blipFill>
          </p:spPr>
        </p:sp>
      </p:grpSp>
      <p:grpSp>
        <p:nvGrpSpPr>
          <p:cNvPr name="Group 39" id="39"/>
          <p:cNvGrpSpPr>
            <a:grpSpLocks noChangeAspect="true"/>
          </p:cNvGrpSpPr>
          <p:nvPr/>
        </p:nvGrpSpPr>
        <p:grpSpPr>
          <a:xfrm rot="0">
            <a:off x="6195840" y="8287743"/>
            <a:ext cx="985349" cy="985345"/>
            <a:chOff x="0" y="0"/>
            <a:chExt cx="6350000" cy="6349975"/>
          </a:xfrm>
        </p:grpSpPr>
        <p:sp>
          <p:nvSpPr>
            <p:cNvPr name="Freeform 40" id="40"/>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9"/>
              <a:stretch>
                <a:fillRect l="-63352" r="-58866" t="-159505" b="-73822"/>
              </a:stretch>
            </a:blipFill>
          </p:spPr>
        </p:sp>
      </p:grpSp>
      <p:grpSp>
        <p:nvGrpSpPr>
          <p:cNvPr name="Group 41" id="41"/>
          <p:cNvGrpSpPr>
            <a:grpSpLocks noChangeAspect="true"/>
          </p:cNvGrpSpPr>
          <p:nvPr/>
        </p:nvGrpSpPr>
        <p:grpSpPr>
          <a:xfrm rot="0">
            <a:off x="13630464" y="7846555"/>
            <a:ext cx="985349" cy="985345"/>
            <a:chOff x="0" y="0"/>
            <a:chExt cx="6350000" cy="6349975"/>
          </a:xfrm>
        </p:grpSpPr>
        <p:sp>
          <p:nvSpPr>
            <p:cNvPr name="Freeform 42" id="42"/>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9"/>
              <a:stretch>
                <a:fillRect l="-63352" r="-58866" t="-159505" b="-73822"/>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5A0B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5002" y="-1069862"/>
            <a:ext cx="4328578" cy="289112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5042667">
            <a:off x="15373092" y="8580248"/>
            <a:ext cx="2874456" cy="341350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03589" y="612015"/>
            <a:ext cx="2590079" cy="274445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692994" y="-745039"/>
            <a:ext cx="2714108" cy="2714108"/>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457203" y="5425093"/>
            <a:ext cx="9373595" cy="1857676"/>
          </a:xfrm>
          <a:prstGeom prst="rect">
            <a:avLst/>
          </a:prstGeom>
        </p:spPr>
      </p:pic>
      <p:sp>
        <p:nvSpPr>
          <p:cNvPr name="TextBox 7" id="7"/>
          <p:cNvSpPr txBox="true"/>
          <p:nvPr/>
        </p:nvSpPr>
        <p:spPr>
          <a:xfrm rot="0">
            <a:off x="5326913" y="6031664"/>
            <a:ext cx="7634173" cy="587385"/>
          </a:xfrm>
          <a:prstGeom prst="rect">
            <a:avLst/>
          </a:prstGeom>
        </p:spPr>
        <p:txBody>
          <a:bodyPr anchor="t" rtlCol="false" tIns="0" lIns="0" bIns="0" rIns="0">
            <a:spAutoFit/>
          </a:bodyPr>
          <a:lstStyle/>
          <a:p>
            <a:pPr algn="ctr">
              <a:lnSpc>
                <a:spcPts val="4899"/>
              </a:lnSpc>
              <a:spcBef>
                <a:spcPct val="0"/>
              </a:spcBef>
            </a:pPr>
            <a:r>
              <a:rPr lang="en-US" sz="3499" spc="262">
                <a:solidFill>
                  <a:srgbClr val="301906"/>
                </a:solidFill>
                <a:latin typeface="Nunito Bold"/>
              </a:rPr>
              <a:t>Thank you for participating!</a:t>
            </a:r>
          </a:p>
        </p:txBody>
      </p:sp>
      <p:sp>
        <p:nvSpPr>
          <p:cNvPr name="TextBox 8" id="8"/>
          <p:cNvSpPr txBox="true"/>
          <p:nvPr/>
        </p:nvSpPr>
        <p:spPr>
          <a:xfrm rot="0">
            <a:off x="3740345" y="3109006"/>
            <a:ext cx="10807311" cy="1412836"/>
          </a:xfrm>
          <a:prstGeom prst="rect">
            <a:avLst/>
          </a:prstGeom>
        </p:spPr>
        <p:txBody>
          <a:bodyPr anchor="t" rtlCol="false" tIns="0" lIns="0" bIns="0" rIns="0">
            <a:spAutoFit/>
          </a:bodyPr>
          <a:lstStyle/>
          <a:p>
            <a:pPr algn="ctr">
              <a:lnSpc>
                <a:spcPts val="10999"/>
              </a:lnSpc>
            </a:pPr>
            <a:r>
              <a:rPr lang="en-US" sz="9999">
                <a:solidFill>
                  <a:srgbClr val="301906"/>
                </a:solidFill>
                <a:latin typeface="Nunito Bold"/>
              </a:rPr>
              <a:t>That's a wrap!</a:t>
            </a:r>
          </a:p>
        </p:txBody>
      </p:sp>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673441" y="8577174"/>
            <a:ext cx="4020047" cy="2236608"/>
          </a:xfrm>
          <a:prstGeom prst="rect">
            <a:avLst/>
          </a:prstGeom>
        </p:spPr>
      </p:pic>
      <p:pic>
        <p:nvPicPr>
          <p:cNvPr name="Picture 10" id="1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5103589" y="6087140"/>
            <a:ext cx="3738709" cy="1004778"/>
          </a:xfrm>
          <a:prstGeom prst="rect">
            <a:avLst/>
          </a:prstGeom>
        </p:spPr>
      </p:pic>
      <p:pic>
        <p:nvPicPr>
          <p:cNvPr name="Picture 11" id="1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474407" y="2480164"/>
            <a:ext cx="3583902" cy="177891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5A0B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896285">
            <a:off x="-1389734" y="-1633467"/>
            <a:ext cx="2779467" cy="379449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457430">
            <a:off x="16501429" y="8433390"/>
            <a:ext cx="2361591" cy="2994093"/>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05825" y="4742939"/>
            <a:ext cx="7712287" cy="1513536"/>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787272" y="4742939"/>
            <a:ext cx="7712287" cy="1513536"/>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05825" y="7137335"/>
            <a:ext cx="7712287" cy="1513536"/>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787272" y="7137335"/>
            <a:ext cx="7712287" cy="151353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88441" y="4845526"/>
            <a:ext cx="1234767" cy="1308362"/>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337187" y="4845526"/>
            <a:ext cx="1234767" cy="1308362"/>
          </a:xfrm>
          <a:prstGeom prst="rect">
            <a:avLst/>
          </a:prstGeom>
        </p:spPr>
      </p:pic>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337187" y="7239922"/>
            <a:ext cx="1234767" cy="1308362"/>
          </a:xfrm>
          <a:prstGeom prst="rect">
            <a:avLst/>
          </a:prstGeom>
        </p:spPr>
      </p:pic>
      <p:pic>
        <p:nvPicPr>
          <p:cNvPr name="Picture 11" id="11"/>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88441" y="7239922"/>
            <a:ext cx="1234767" cy="1308362"/>
          </a:xfrm>
          <a:prstGeom prst="rect">
            <a:avLst/>
          </a:prstGeom>
        </p:spPr>
      </p:pic>
      <p:sp>
        <p:nvSpPr>
          <p:cNvPr name="TextBox 12" id="12"/>
          <p:cNvSpPr txBox="true"/>
          <p:nvPr/>
        </p:nvSpPr>
        <p:spPr>
          <a:xfrm rot="0">
            <a:off x="2207849" y="5231745"/>
            <a:ext cx="6558323" cy="488299"/>
          </a:xfrm>
          <a:prstGeom prst="rect">
            <a:avLst/>
          </a:prstGeom>
        </p:spPr>
        <p:txBody>
          <a:bodyPr anchor="t" rtlCol="false" tIns="0" lIns="0" bIns="0" rIns="0">
            <a:spAutoFit/>
          </a:bodyPr>
          <a:lstStyle/>
          <a:p>
            <a:pPr algn="ctr">
              <a:lnSpc>
                <a:spcPts val="4059"/>
              </a:lnSpc>
              <a:spcBef>
                <a:spcPct val="0"/>
              </a:spcBef>
            </a:pPr>
            <a:r>
              <a:rPr lang="en-US" sz="2899" spc="217">
                <a:solidFill>
                  <a:srgbClr val="301906"/>
                </a:solidFill>
                <a:latin typeface="Nunito Bold"/>
              </a:rPr>
              <a:t>Introduction to the Session</a:t>
            </a:r>
          </a:p>
        </p:txBody>
      </p:sp>
      <p:sp>
        <p:nvSpPr>
          <p:cNvPr name="TextBox 13" id="13"/>
          <p:cNvSpPr txBox="true"/>
          <p:nvPr/>
        </p:nvSpPr>
        <p:spPr>
          <a:xfrm rot="0">
            <a:off x="1033441" y="5348608"/>
            <a:ext cx="744769" cy="368874"/>
          </a:xfrm>
          <a:prstGeom prst="rect">
            <a:avLst/>
          </a:prstGeom>
        </p:spPr>
        <p:txBody>
          <a:bodyPr anchor="t" rtlCol="false" tIns="0" lIns="0" bIns="0" rIns="0">
            <a:spAutoFit/>
          </a:bodyPr>
          <a:lstStyle/>
          <a:p>
            <a:pPr algn="ctr">
              <a:lnSpc>
                <a:spcPts val="2899"/>
              </a:lnSpc>
            </a:pPr>
            <a:r>
              <a:rPr lang="en-US" sz="2899" spc="217">
                <a:solidFill>
                  <a:srgbClr val="FFFEFD"/>
                </a:solidFill>
                <a:latin typeface="Nunito Bold"/>
              </a:rPr>
              <a:t>1</a:t>
            </a:r>
          </a:p>
        </p:txBody>
      </p:sp>
      <p:sp>
        <p:nvSpPr>
          <p:cNvPr name="TextBox 14" id="14"/>
          <p:cNvSpPr txBox="true"/>
          <p:nvPr/>
        </p:nvSpPr>
        <p:spPr>
          <a:xfrm rot="0">
            <a:off x="9582186" y="5348608"/>
            <a:ext cx="744769" cy="368874"/>
          </a:xfrm>
          <a:prstGeom prst="rect">
            <a:avLst/>
          </a:prstGeom>
        </p:spPr>
        <p:txBody>
          <a:bodyPr anchor="t" rtlCol="false" tIns="0" lIns="0" bIns="0" rIns="0">
            <a:spAutoFit/>
          </a:bodyPr>
          <a:lstStyle/>
          <a:p>
            <a:pPr algn="ctr">
              <a:lnSpc>
                <a:spcPts val="2899"/>
              </a:lnSpc>
            </a:pPr>
            <a:r>
              <a:rPr lang="en-US" sz="2899" spc="217">
                <a:solidFill>
                  <a:srgbClr val="301906"/>
                </a:solidFill>
                <a:latin typeface="Nunito Bold"/>
              </a:rPr>
              <a:t>3</a:t>
            </a:r>
          </a:p>
        </p:txBody>
      </p:sp>
      <p:sp>
        <p:nvSpPr>
          <p:cNvPr name="TextBox 15" id="15"/>
          <p:cNvSpPr txBox="true"/>
          <p:nvPr/>
        </p:nvSpPr>
        <p:spPr>
          <a:xfrm rot="0">
            <a:off x="9582186" y="7743004"/>
            <a:ext cx="744769" cy="368874"/>
          </a:xfrm>
          <a:prstGeom prst="rect">
            <a:avLst/>
          </a:prstGeom>
        </p:spPr>
        <p:txBody>
          <a:bodyPr anchor="t" rtlCol="false" tIns="0" lIns="0" bIns="0" rIns="0">
            <a:spAutoFit/>
          </a:bodyPr>
          <a:lstStyle/>
          <a:p>
            <a:pPr algn="ctr">
              <a:lnSpc>
                <a:spcPts val="2899"/>
              </a:lnSpc>
            </a:pPr>
            <a:r>
              <a:rPr lang="en-US" sz="2899" spc="217">
                <a:solidFill>
                  <a:srgbClr val="FFFEFD"/>
                </a:solidFill>
                <a:latin typeface="Nunito Bold"/>
              </a:rPr>
              <a:t>4</a:t>
            </a:r>
          </a:p>
        </p:txBody>
      </p:sp>
      <p:sp>
        <p:nvSpPr>
          <p:cNvPr name="TextBox 16" id="16"/>
          <p:cNvSpPr txBox="true"/>
          <p:nvPr/>
        </p:nvSpPr>
        <p:spPr>
          <a:xfrm rot="0">
            <a:off x="1033441" y="7743004"/>
            <a:ext cx="744769" cy="368874"/>
          </a:xfrm>
          <a:prstGeom prst="rect">
            <a:avLst/>
          </a:prstGeom>
        </p:spPr>
        <p:txBody>
          <a:bodyPr anchor="t" rtlCol="false" tIns="0" lIns="0" bIns="0" rIns="0">
            <a:spAutoFit/>
          </a:bodyPr>
          <a:lstStyle/>
          <a:p>
            <a:pPr algn="ctr">
              <a:lnSpc>
                <a:spcPts val="2899"/>
              </a:lnSpc>
            </a:pPr>
            <a:r>
              <a:rPr lang="en-US" sz="2899" spc="217">
                <a:solidFill>
                  <a:srgbClr val="301906"/>
                </a:solidFill>
                <a:latin typeface="Nunito Bold"/>
              </a:rPr>
              <a:t>2</a:t>
            </a:r>
          </a:p>
        </p:txBody>
      </p:sp>
      <p:sp>
        <p:nvSpPr>
          <p:cNvPr name="TextBox 17" id="17"/>
          <p:cNvSpPr txBox="true"/>
          <p:nvPr/>
        </p:nvSpPr>
        <p:spPr>
          <a:xfrm rot="0">
            <a:off x="10589296" y="5231745"/>
            <a:ext cx="6558323" cy="488299"/>
          </a:xfrm>
          <a:prstGeom prst="rect">
            <a:avLst/>
          </a:prstGeom>
        </p:spPr>
        <p:txBody>
          <a:bodyPr anchor="t" rtlCol="false" tIns="0" lIns="0" bIns="0" rIns="0">
            <a:spAutoFit/>
          </a:bodyPr>
          <a:lstStyle/>
          <a:p>
            <a:pPr algn="ctr">
              <a:lnSpc>
                <a:spcPts val="4059"/>
              </a:lnSpc>
              <a:spcBef>
                <a:spcPct val="0"/>
              </a:spcBef>
            </a:pPr>
            <a:r>
              <a:rPr lang="en-US" sz="2899" spc="217">
                <a:solidFill>
                  <a:srgbClr val="301906"/>
                </a:solidFill>
                <a:latin typeface="Nunito Bold"/>
              </a:rPr>
              <a:t>Digital Brainstorm</a:t>
            </a:r>
          </a:p>
        </p:txBody>
      </p:sp>
      <p:sp>
        <p:nvSpPr>
          <p:cNvPr name="TextBox 18" id="18"/>
          <p:cNvSpPr txBox="true"/>
          <p:nvPr/>
        </p:nvSpPr>
        <p:spPr>
          <a:xfrm rot="0">
            <a:off x="2207849" y="7626141"/>
            <a:ext cx="6558323" cy="488299"/>
          </a:xfrm>
          <a:prstGeom prst="rect">
            <a:avLst/>
          </a:prstGeom>
        </p:spPr>
        <p:txBody>
          <a:bodyPr anchor="t" rtlCol="false" tIns="0" lIns="0" bIns="0" rIns="0">
            <a:spAutoFit/>
          </a:bodyPr>
          <a:lstStyle/>
          <a:p>
            <a:pPr algn="ctr">
              <a:lnSpc>
                <a:spcPts val="4059"/>
              </a:lnSpc>
              <a:spcBef>
                <a:spcPct val="0"/>
              </a:spcBef>
            </a:pPr>
            <a:r>
              <a:rPr lang="en-US" sz="2899" spc="217">
                <a:solidFill>
                  <a:srgbClr val="301906"/>
                </a:solidFill>
                <a:latin typeface="Nunito Bold"/>
              </a:rPr>
              <a:t>Team Check-in and Icebreaker</a:t>
            </a:r>
          </a:p>
        </p:txBody>
      </p:sp>
      <p:sp>
        <p:nvSpPr>
          <p:cNvPr name="TextBox 19" id="19"/>
          <p:cNvSpPr txBox="true"/>
          <p:nvPr/>
        </p:nvSpPr>
        <p:spPr>
          <a:xfrm rot="0">
            <a:off x="10589296" y="7626141"/>
            <a:ext cx="6558323" cy="488299"/>
          </a:xfrm>
          <a:prstGeom prst="rect">
            <a:avLst/>
          </a:prstGeom>
        </p:spPr>
        <p:txBody>
          <a:bodyPr anchor="t" rtlCol="false" tIns="0" lIns="0" bIns="0" rIns="0">
            <a:spAutoFit/>
          </a:bodyPr>
          <a:lstStyle/>
          <a:p>
            <a:pPr algn="ctr">
              <a:lnSpc>
                <a:spcPts val="4059"/>
              </a:lnSpc>
              <a:spcBef>
                <a:spcPct val="0"/>
              </a:spcBef>
            </a:pPr>
            <a:r>
              <a:rPr lang="en-US" sz="2899" spc="217">
                <a:solidFill>
                  <a:srgbClr val="301906"/>
                </a:solidFill>
                <a:latin typeface="Nunito Bold"/>
              </a:rPr>
              <a:t>Summary and Action Items</a:t>
            </a:r>
          </a:p>
        </p:txBody>
      </p:sp>
      <p:pic>
        <p:nvPicPr>
          <p:cNvPr name="Picture 20" id="2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3450549" y="527689"/>
            <a:ext cx="3072415" cy="3072415"/>
          </a:xfrm>
          <a:prstGeom prst="rect">
            <a:avLst/>
          </a:prstGeom>
        </p:spPr>
      </p:pic>
      <p:sp>
        <p:nvSpPr>
          <p:cNvPr name="TextBox 21" id="21"/>
          <p:cNvSpPr txBox="true"/>
          <p:nvPr/>
        </p:nvSpPr>
        <p:spPr>
          <a:xfrm rot="0">
            <a:off x="4581105" y="1619696"/>
            <a:ext cx="9500691" cy="1149339"/>
          </a:xfrm>
          <a:prstGeom prst="rect">
            <a:avLst/>
          </a:prstGeom>
        </p:spPr>
        <p:txBody>
          <a:bodyPr anchor="t" rtlCol="false" tIns="0" lIns="0" bIns="0" rIns="0">
            <a:spAutoFit/>
          </a:bodyPr>
          <a:lstStyle/>
          <a:p>
            <a:pPr algn="ctr">
              <a:lnSpc>
                <a:spcPts val="8800"/>
              </a:lnSpc>
            </a:pPr>
            <a:r>
              <a:rPr lang="en-US" sz="8000">
                <a:solidFill>
                  <a:srgbClr val="301906"/>
                </a:solidFill>
                <a:latin typeface="Nunito Bold"/>
              </a:rPr>
              <a:t>Today's Agenda</a:t>
            </a:r>
          </a:p>
        </p:txBody>
      </p:sp>
      <p:pic>
        <p:nvPicPr>
          <p:cNvPr name="Picture 22" id="2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6872791" y="3458993"/>
            <a:ext cx="5131313" cy="141111"/>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6B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705176" y="6884691"/>
            <a:ext cx="5590942" cy="474721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71561" y="-778479"/>
            <a:ext cx="3287739" cy="310840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282596" y="1607882"/>
            <a:ext cx="3588741" cy="1781320"/>
          </a:xfrm>
          <a:prstGeom prst="rect">
            <a:avLst/>
          </a:prstGeom>
        </p:spPr>
      </p:pic>
      <p:grpSp>
        <p:nvGrpSpPr>
          <p:cNvPr name="Group 5" id="5"/>
          <p:cNvGrpSpPr>
            <a:grpSpLocks noChangeAspect="true"/>
          </p:cNvGrpSpPr>
          <p:nvPr/>
        </p:nvGrpSpPr>
        <p:grpSpPr>
          <a:xfrm rot="0">
            <a:off x="9705176" y="1636195"/>
            <a:ext cx="3926365" cy="3506014"/>
            <a:chOff x="149860" y="501650"/>
            <a:chExt cx="12882880" cy="11503660"/>
          </a:xfrm>
        </p:grpSpPr>
        <p:sp>
          <p:nvSpPr>
            <p:cNvPr name="Freeform 6" id="6"/>
            <p:cNvSpPr/>
            <p:nvPr/>
          </p:nvSpPr>
          <p:spPr>
            <a:xfrm>
              <a:off x="149860" y="501650"/>
              <a:ext cx="12882879" cy="11503660"/>
            </a:xfrm>
            <a:custGeom>
              <a:avLst/>
              <a:gdLst/>
              <a:ahLst/>
              <a:cxnLst/>
              <a:rect r="r" b="b" t="t" l="l"/>
              <a:pathLst>
                <a:path h="11503660" w="12882879">
                  <a:moveTo>
                    <a:pt x="11337290" y="2283460"/>
                  </a:moveTo>
                  <a:cubicBezTo>
                    <a:pt x="10535920" y="1322070"/>
                    <a:pt x="9357360" y="730250"/>
                    <a:pt x="8139430" y="440690"/>
                  </a:cubicBezTo>
                  <a:cubicBezTo>
                    <a:pt x="6921501" y="151130"/>
                    <a:pt x="5646420" y="0"/>
                    <a:pt x="4451350" y="330200"/>
                  </a:cubicBezTo>
                  <a:lnTo>
                    <a:pt x="4452620" y="330200"/>
                  </a:lnTo>
                  <a:cubicBezTo>
                    <a:pt x="2360930" y="749300"/>
                    <a:pt x="601980" y="2358390"/>
                    <a:pt x="180340" y="4406900"/>
                  </a:cubicBezTo>
                  <a:cubicBezTo>
                    <a:pt x="0" y="5284470"/>
                    <a:pt x="33020" y="6197600"/>
                    <a:pt x="195580" y="7077710"/>
                  </a:cubicBezTo>
                  <a:cubicBezTo>
                    <a:pt x="379730" y="8077200"/>
                    <a:pt x="746760" y="9077960"/>
                    <a:pt x="1456690" y="9805670"/>
                  </a:cubicBezTo>
                  <a:cubicBezTo>
                    <a:pt x="2240280" y="10610850"/>
                    <a:pt x="3362960" y="11004550"/>
                    <a:pt x="4475480" y="11163300"/>
                  </a:cubicBezTo>
                  <a:cubicBezTo>
                    <a:pt x="6866890" y="11503660"/>
                    <a:pt x="9480551" y="10773410"/>
                    <a:pt x="11055350" y="8940800"/>
                  </a:cubicBezTo>
                  <a:cubicBezTo>
                    <a:pt x="12630149" y="7108190"/>
                    <a:pt x="12882879" y="4138930"/>
                    <a:pt x="11337290" y="2283460"/>
                  </a:cubicBezTo>
                  <a:close/>
                </a:path>
              </a:pathLst>
            </a:custGeom>
            <a:blipFill>
              <a:blip r:embed="rId8"/>
              <a:stretch>
                <a:fillRect l="-1216" r="1216" t="-24136" b="-42280"/>
              </a:stretch>
            </a:blipFill>
          </p:spPr>
        </p:sp>
      </p:grpSp>
      <p:grpSp>
        <p:nvGrpSpPr>
          <p:cNvPr name="Group 7" id="7"/>
          <p:cNvGrpSpPr>
            <a:grpSpLocks noChangeAspect="true"/>
          </p:cNvGrpSpPr>
          <p:nvPr/>
        </p:nvGrpSpPr>
        <p:grpSpPr>
          <a:xfrm rot="0">
            <a:off x="13332935" y="4442775"/>
            <a:ext cx="3926365" cy="3506014"/>
            <a:chOff x="149860" y="501650"/>
            <a:chExt cx="12882880" cy="11503660"/>
          </a:xfrm>
        </p:grpSpPr>
        <p:sp>
          <p:nvSpPr>
            <p:cNvPr name="Freeform 8" id="8"/>
            <p:cNvSpPr/>
            <p:nvPr/>
          </p:nvSpPr>
          <p:spPr>
            <a:xfrm>
              <a:off x="149860" y="501650"/>
              <a:ext cx="12882879" cy="11503660"/>
            </a:xfrm>
            <a:custGeom>
              <a:avLst/>
              <a:gdLst/>
              <a:ahLst/>
              <a:cxnLst/>
              <a:rect r="r" b="b" t="t" l="l"/>
              <a:pathLst>
                <a:path h="11503660" w="12882879">
                  <a:moveTo>
                    <a:pt x="11337290" y="2283460"/>
                  </a:moveTo>
                  <a:cubicBezTo>
                    <a:pt x="10535920" y="1322070"/>
                    <a:pt x="9357360" y="730250"/>
                    <a:pt x="8139430" y="440690"/>
                  </a:cubicBezTo>
                  <a:cubicBezTo>
                    <a:pt x="6921501" y="151130"/>
                    <a:pt x="5646420" y="0"/>
                    <a:pt x="4451350" y="330200"/>
                  </a:cubicBezTo>
                  <a:lnTo>
                    <a:pt x="4452620" y="330200"/>
                  </a:lnTo>
                  <a:cubicBezTo>
                    <a:pt x="2360930" y="749300"/>
                    <a:pt x="601980" y="2358390"/>
                    <a:pt x="180340" y="4406900"/>
                  </a:cubicBezTo>
                  <a:cubicBezTo>
                    <a:pt x="0" y="5284470"/>
                    <a:pt x="33020" y="6197600"/>
                    <a:pt x="195580" y="7077710"/>
                  </a:cubicBezTo>
                  <a:cubicBezTo>
                    <a:pt x="379730" y="8077200"/>
                    <a:pt x="746760" y="9077960"/>
                    <a:pt x="1456690" y="9805670"/>
                  </a:cubicBezTo>
                  <a:cubicBezTo>
                    <a:pt x="2240280" y="10610850"/>
                    <a:pt x="3362960" y="11004550"/>
                    <a:pt x="4475480" y="11163300"/>
                  </a:cubicBezTo>
                  <a:cubicBezTo>
                    <a:pt x="6866890" y="11503660"/>
                    <a:pt x="9480551" y="10773410"/>
                    <a:pt x="11055350" y="8940800"/>
                  </a:cubicBezTo>
                  <a:cubicBezTo>
                    <a:pt x="12630149" y="7108190"/>
                    <a:pt x="12882879" y="4138930"/>
                    <a:pt x="11337290" y="2283460"/>
                  </a:cubicBezTo>
                  <a:close/>
                </a:path>
              </a:pathLst>
            </a:custGeom>
            <a:blipFill>
              <a:blip r:embed="rId9"/>
              <a:stretch>
                <a:fillRect l="-22216" r="-60033" t="-91119" b="-112176"/>
              </a:stretch>
            </a:blipFill>
          </p:spPr>
        </p:sp>
      </p:grpSp>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400000">
            <a:off x="10937631" y="4032147"/>
            <a:ext cx="1053596" cy="2622071"/>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400000">
            <a:off x="14755798" y="6838727"/>
            <a:ext cx="1053596" cy="2622071"/>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0" y="418184"/>
            <a:ext cx="4024591" cy="4024591"/>
          </a:xfrm>
          <a:prstGeom prst="rect">
            <a:avLst/>
          </a:prstGeom>
        </p:spPr>
      </p:pic>
      <p:sp>
        <p:nvSpPr>
          <p:cNvPr name="TextBox 12" id="12"/>
          <p:cNvSpPr txBox="true"/>
          <p:nvPr/>
        </p:nvSpPr>
        <p:spPr>
          <a:xfrm rot="0">
            <a:off x="1905647" y="4759234"/>
            <a:ext cx="7123601" cy="1099779"/>
          </a:xfrm>
          <a:prstGeom prst="rect">
            <a:avLst/>
          </a:prstGeom>
        </p:spPr>
        <p:txBody>
          <a:bodyPr anchor="t" rtlCol="false" tIns="0" lIns="0" bIns="0" rIns="0">
            <a:spAutoFit/>
          </a:bodyPr>
          <a:lstStyle/>
          <a:p>
            <a:pPr>
              <a:lnSpc>
                <a:spcPts val="4479"/>
              </a:lnSpc>
              <a:spcBef>
                <a:spcPct val="0"/>
              </a:spcBef>
            </a:pPr>
            <a:r>
              <a:rPr lang="en-US" sz="3199" spc="239">
                <a:solidFill>
                  <a:srgbClr val="301906"/>
                </a:solidFill>
                <a:latin typeface="Nunito Bold"/>
              </a:rPr>
              <a:t>Lucy and Chloe will be our facilitators for this session.</a:t>
            </a:r>
          </a:p>
        </p:txBody>
      </p:sp>
      <p:sp>
        <p:nvSpPr>
          <p:cNvPr name="TextBox 13" id="13"/>
          <p:cNvSpPr txBox="true"/>
          <p:nvPr/>
        </p:nvSpPr>
        <p:spPr>
          <a:xfrm rot="0">
            <a:off x="10530265" y="5199359"/>
            <a:ext cx="1868328" cy="344795"/>
          </a:xfrm>
          <a:prstGeom prst="rect">
            <a:avLst/>
          </a:prstGeom>
        </p:spPr>
        <p:txBody>
          <a:bodyPr anchor="t" rtlCol="false" tIns="0" lIns="0" bIns="0" rIns="0">
            <a:spAutoFit/>
          </a:bodyPr>
          <a:lstStyle/>
          <a:p>
            <a:pPr algn="ctr">
              <a:lnSpc>
                <a:spcPts val="2699"/>
              </a:lnSpc>
            </a:pPr>
            <a:r>
              <a:rPr lang="en-US" sz="2699" spc="202">
                <a:solidFill>
                  <a:srgbClr val="301906"/>
                </a:solidFill>
                <a:latin typeface="Nunito Bold"/>
              </a:rPr>
              <a:t>Lucy</a:t>
            </a:r>
          </a:p>
        </p:txBody>
      </p:sp>
      <p:sp>
        <p:nvSpPr>
          <p:cNvPr name="TextBox 14" id="14"/>
          <p:cNvSpPr txBox="true"/>
          <p:nvPr/>
        </p:nvSpPr>
        <p:spPr>
          <a:xfrm rot="0">
            <a:off x="14348432" y="8005939"/>
            <a:ext cx="1868328" cy="344795"/>
          </a:xfrm>
          <a:prstGeom prst="rect">
            <a:avLst/>
          </a:prstGeom>
        </p:spPr>
        <p:txBody>
          <a:bodyPr anchor="t" rtlCol="false" tIns="0" lIns="0" bIns="0" rIns="0">
            <a:spAutoFit/>
          </a:bodyPr>
          <a:lstStyle/>
          <a:p>
            <a:pPr algn="ctr">
              <a:lnSpc>
                <a:spcPts val="2699"/>
              </a:lnSpc>
            </a:pPr>
            <a:r>
              <a:rPr lang="en-US" sz="2699" spc="202">
                <a:solidFill>
                  <a:srgbClr val="301906"/>
                </a:solidFill>
                <a:latin typeface="Nunito Bold"/>
              </a:rPr>
              <a:t>Chloe</a:t>
            </a:r>
          </a:p>
        </p:txBody>
      </p:sp>
      <p:sp>
        <p:nvSpPr>
          <p:cNvPr name="TextBox 15" id="15"/>
          <p:cNvSpPr txBox="true"/>
          <p:nvPr/>
        </p:nvSpPr>
        <p:spPr>
          <a:xfrm rot="0">
            <a:off x="1905647" y="6146568"/>
            <a:ext cx="6936151" cy="2590810"/>
          </a:xfrm>
          <a:prstGeom prst="rect">
            <a:avLst/>
          </a:prstGeom>
        </p:spPr>
        <p:txBody>
          <a:bodyPr anchor="t" rtlCol="false" tIns="0" lIns="0" bIns="0" rIns="0">
            <a:spAutoFit/>
          </a:bodyPr>
          <a:lstStyle/>
          <a:p>
            <a:pPr>
              <a:lnSpc>
                <a:spcPts val="4199"/>
              </a:lnSpc>
              <a:spcBef>
                <a:spcPct val="0"/>
              </a:spcBef>
            </a:pPr>
            <a:r>
              <a:rPr lang="en-US" sz="2999" spc="224">
                <a:solidFill>
                  <a:srgbClr val="301906"/>
                </a:solidFill>
                <a:latin typeface="Nunito"/>
              </a:rPr>
              <a:t>The goal of our session is to turn chaos into clarity. As facilitators, our role is to keep the session on track and to ensure everyone participates in the discussion.</a:t>
            </a:r>
          </a:p>
        </p:txBody>
      </p:sp>
      <p:sp>
        <p:nvSpPr>
          <p:cNvPr name="TextBox 16" id="16"/>
          <p:cNvSpPr txBox="true"/>
          <p:nvPr/>
        </p:nvSpPr>
        <p:spPr>
          <a:xfrm rot="0">
            <a:off x="1905647" y="1788598"/>
            <a:ext cx="7152628" cy="1149339"/>
          </a:xfrm>
          <a:prstGeom prst="rect">
            <a:avLst/>
          </a:prstGeom>
        </p:spPr>
        <p:txBody>
          <a:bodyPr anchor="t" rtlCol="false" tIns="0" lIns="0" bIns="0" rIns="0">
            <a:spAutoFit/>
          </a:bodyPr>
          <a:lstStyle/>
          <a:p>
            <a:pPr>
              <a:lnSpc>
                <a:spcPts val="8800"/>
              </a:lnSpc>
            </a:pPr>
            <a:r>
              <a:rPr lang="en-US" sz="8000">
                <a:solidFill>
                  <a:srgbClr val="301906"/>
                </a:solidFill>
                <a:latin typeface="Nunito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E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41226" y="-979173"/>
            <a:ext cx="3205162" cy="214078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9212649" y="1335356"/>
            <a:ext cx="6413690" cy="971771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990322" y="8432051"/>
            <a:ext cx="3472974" cy="1897112"/>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5320478">
            <a:off x="11439529" y="1778821"/>
            <a:ext cx="1902780" cy="5781927"/>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28700" y="1440404"/>
            <a:ext cx="1234767" cy="1308362"/>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28700" y="4866799"/>
            <a:ext cx="1234767" cy="1308362"/>
          </a:xfrm>
          <a:prstGeom prst="rect">
            <a:avLst/>
          </a:prstGeom>
        </p:spPr>
      </p:pic>
      <p:pic>
        <p:nvPicPr>
          <p:cNvPr name="Picture 8" id="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28700" y="3131336"/>
            <a:ext cx="1234767" cy="1308362"/>
          </a:xfrm>
          <a:prstGeom prst="rect">
            <a:avLst/>
          </a:prstGeom>
        </p:spPr>
      </p:pic>
      <p:pic>
        <p:nvPicPr>
          <p:cNvPr name="Picture 9" id="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4387378" y="7176266"/>
            <a:ext cx="1184724" cy="1189184"/>
          </a:xfrm>
          <a:prstGeom prst="rect">
            <a:avLst/>
          </a:prstGeom>
        </p:spPr>
      </p:pic>
      <p:pic>
        <p:nvPicPr>
          <p:cNvPr name="Picture 10" id="10"/>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62073">
            <a:off x="11816484" y="6490762"/>
            <a:ext cx="1186969" cy="1191437"/>
          </a:xfrm>
          <a:prstGeom prst="rect">
            <a:avLst/>
          </a:prstGeom>
        </p:spPr>
      </p:pic>
      <p:pic>
        <p:nvPicPr>
          <p:cNvPr name="Picture 11" id="11"/>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9266885" y="7176266"/>
            <a:ext cx="1244797" cy="1255786"/>
          </a:xfrm>
          <a:prstGeom prst="rect">
            <a:avLst/>
          </a:prstGeom>
        </p:spPr>
      </p:pic>
      <p:sp>
        <p:nvSpPr>
          <p:cNvPr name="TextBox 12" id="12"/>
          <p:cNvSpPr txBox="true"/>
          <p:nvPr/>
        </p:nvSpPr>
        <p:spPr>
          <a:xfrm rot="0">
            <a:off x="9738371" y="4398317"/>
            <a:ext cx="5305095" cy="495310"/>
          </a:xfrm>
          <a:prstGeom prst="rect">
            <a:avLst/>
          </a:prstGeom>
        </p:spPr>
        <p:txBody>
          <a:bodyPr anchor="t" rtlCol="false" tIns="0" lIns="0" bIns="0" rIns="0">
            <a:spAutoFit/>
          </a:bodyPr>
          <a:lstStyle/>
          <a:p>
            <a:pPr algn="ctr">
              <a:lnSpc>
                <a:spcPts val="4199"/>
              </a:lnSpc>
              <a:spcBef>
                <a:spcPct val="0"/>
              </a:spcBef>
            </a:pPr>
            <a:r>
              <a:rPr lang="en-US" sz="2999" spc="224">
                <a:solidFill>
                  <a:srgbClr val="301906"/>
                </a:solidFill>
                <a:latin typeface="Nunito Bold"/>
              </a:rPr>
              <a:t>How are you feeling?</a:t>
            </a:r>
          </a:p>
        </p:txBody>
      </p:sp>
      <p:sp>
        <p:nvSpPr>
          <p:cNvPr name="TextBox 13" id="13"/>
          <p:cNvSpPr txBox="true"/>
          <p:nvPr/>
        </p:nvSpPr>
        <p:spPr>
          <a:xfrm rot="0">
            <a:off x="1028700" y="8023927"/>
            <a:ext cx="5910883" cy="1234373"/>
          </a:xfrm>
          <a:prstGeom prst="rect">
            <a:avLst/>
          </a:prstGeom>
        </p:spPr>
        <p:txBody>
          <a:bodyPr anchor="t" rtlCol="false" tIns="0" lIns="0" bIns="0" rIns="0">
            <a:spAutoFit/>
          </a:bodyPr>
          <a:lstStyle/>
          <a:p>
            <a:pPr>
              <a:lnSpc>
                <a:spcPts val="3359"/>
              </a:lnSpc>
              <a:spcBef>
                <a:spcPct val="0"/>
              </a:spcBef>
            </a:pPr>
            <a:r>
              <a:rPr lang="en-US" sz="2399" spc="179">
                <a:solidFill>
                  <a:srgbClr val="301906"/>
                </a:solidFill>
                <a:latin typeface="Nunito"/>
              </a:rPr>
              <a:t>Choose an Emoji, GIF, or image from a mood meter that best represents how you feel at the moment.</a:t>
            </a:r>
          </a:p>
        </p:txBody>
      </p:sp>
      <p:sp>
        <p:nvSpPr>
          <p:cNvPr name="TextBox 14" id="14"/>
          <p:cNvSpPr txBox="true"/>
          <p:nvPr/>
        </p:nvSpPr>
        <p:spPr>
          <a:xfrm rot="0">
            <a:off x="7990322" y="1228283"/>
            <a:ext cx="8801193" cy="1076328"/>
          </a:xfrm>
          <a:prstGeom prst="rect">
            <a:avLst/>
          </a:prstGeom>
        </p:spPr>
        <p:txBody>
          <a:bodyPr anchor="t" rtlCol="false" tIns="0" lIns="0" bIns="0" rIns="0">
            <a:spAutoFit/>
          </a:bodyPr>
          <a:lstStyle/>
          <a:p>
            <a:pPr algn="ctr">
              <a:lnSpc>
                <a:spcPts val="8250"/>
              </a:lnSpc>
            </a:pPr>
            <a:r>
              <a:rPr lang="en-US" sz="7500">
                <a:solidFill>
                  <a:srgbClr val="301906"/>
                </a:solidFill>
                <a:latin typeface="Nunito Bold"/>
              </a:rPr>
              <a:t>Team Check-in</a:t>
            </a:r>
          </a:p>
        </p:txBody>
      </p:sp>
      <p:sp>
        <p:nvSpPr>
          <p:cNvPr name="TextBox 15" id="15"/>
          <p:cNvSpPr txBox="true"/>
          <p:nvPr/>
        </p:nvSpPr>
        <p:spPr>
          <a:xfrm rot="0">
            <a:off x="2514783" y="1622826"/>
            <a:ext cx="4156353" cy="895893"/>
          </a:xfrm>
          <a:prstGeom prst="rect">
            <a:avLst/>
          </a:prstGeom>
        </p:spPr>
        <p:txBody>
          <a:bodyPr anchor="t" rtlCol="false" tIns="0" lIns="0" bIns="0" rIns="0">
            <a:spAutoFit/>
          </a:bodyPr>
          <a:lstStyle/>
          <a:p>
            <a:pPr>
              <a:lnSpc>
                <a:spcPts val="3639"/>
              </a:lnSpc>
              <a:spcBef>
                <a:spcPct val="0"/>
              </a:spcBef>
            </a:pPr>
            <a:r>
              <a:rPr lang="en-US" sz="2599" spc="194">
                <a:solidFill>
                  <a:srgbClr val="301906"/>
                </a:solidFill>
                <a:latin typeface="Nunito"/>
              </a:rPr>
              <a:t>Click the More tab in the editor side panel</a:t>
            </a:r>
          </a:p>
        </p:txBody>
      </p:sp>
      <p:sp>
        <p:nvSpPr>
          <p:cNvPr name="TextBox 16" id="16"/>
          <p:cNvSpPr txBox="true"/>
          <p:nvPr/>
        </p:nvSpPr>
        <p:spPr>
          <a:xfrm rot="0">
            <a:off x="1273699" y="1943485"/>
            <a:ext cx="744769" cy="368874"/>
          </a:xfrm>
          <a:prstGeom prst="rect">
            <a:avLst/>
          </a:prstGeom>
        </p:spPr>
        <p:txBody>
          <a:bodyPr anchor="t" rtlCol="false" tIns="0" lIns="0" bIns="0" rIns="0">
            <a:spAutoFit/>
          </a:bodyPr>
          <a:lstStyle/>
          <a:p>
            <a:pPr algn="ctr">
              <a:lnSpc>
                <a:spcPts val="2899"/>
              </a:lnSpc>
            </a:pPr>
            <a:r>
              <a:rPr lang="en-US" sz="2899" spc="217">
                <a:solidFill>
                  <a:srgbClr val="301906"/>
                </a:solidFill>
                <a:latin typeface="Nunito"/>
              </a:rPr>
              <a:t>1</a:t>
            </a:r>
          </a:p>
        </p:txBody>
      </p:sp>
      <p:sp>
        <p:nvSpPr>
          <p:cNvPr name="TextBox 17" id="17"/>
          <p:cNvSpPr txBox="true"/>
          <p:nvPr/>
        </p:nvSpPr>
        <p:spPr>
          <a:xfrm rot="0">
            <a:off x="1273699" y="5369881"/>
            <a:ext cx="744769" cy="368874"/>
          </a:xfrm>
          <a:prstGeom prst="rect">
            <a:avLst/>
          </a:prstGeom>
        </p:spPr>
        <p:txBody>
          <a:bodyPr anchor="t" rtlCol="false" tIns="0" lIns="0" bIns="0" rIns="0">
            <a:spAutoFit/>
          </a:bodyPr>
          <a:lstStyle/>
          <a:p>
            <a:pPr algn="ctr">
              <a:lnSpc>
                <a:spcPts val="2899"/>
              </a:lnSpc>
            </a:pPr>
            <a:r>
              <a:rPr lang="en-US" sz="2899" spc="217">
                <a:solidFill>
                  <a:srgbClr val="301906"/>
                </a:solidFill>
                <a:latin typeface="Nunito"/>
              </a:rPr>
              <a:t>3</a:t>
            </a:r>
          </a:p>
        </p:txBody>
      </p:sp>
      <p:sp>
        <p:nvSpPr>
          <p:cNvPr name="TextBox 18" id="18"/>
          <p:cNvSpPr txBox="true"/>
          <p:nvPr/>
        </p:nvSpPr>
        <p:spPr>
          <a:xfrm rot="0">
            <a:off x="1273699" y="3634417"/>
            <a:ext cx="744769" cy="368874"/>
          </a:xfrm>
          <a:prstGeom prst="rect">
            <a:avLst/>
          </a:prstGeom>
        </p:spPr>
        <p:txBody>
          <a:bodyPr anchor="t" rtlCol="false" tIns="0" lIns="0" bIns="0" rIns="0">
            <a:spAutoFit/>
          </a:bodyPr>
          <a:lstStyle/>
          <a:p>
            <a:pPr algn="ctr">
              <a:lnSpc>
                <a:spcPts val="2899"/>
              </a:lnSpc>
            </a:pPr>
            <a:r>
              <a:rPr lang="en-US" sz="2899" spc="217">
                <a:solidFill>
                  <a:srgbClr val="FFFEFD"/>
                </a:solidFill>
                <a:latin typeface="Nunito"/>
              </a:rPr>
              <a:t>2</a:t>
            </a:r>
          </a:p>
        </p:txBody>
      </p:sp>
      <p:sp>
        <p:nvSpPr>
          <p:cNvPr name="TextBox 19" id="19"/>
          <p:cNvSpPr txBox="true"/>
          <p:nvPr/>
        </p:nvSpPr>
        <p:spPr>
          <a:xfrm rot="0">
            <a:off x="2514783" y="3288871"/>
            <a:ext cx="4156353" cy="895893"/>
          </a:xfrm>
          <a:prstGeom prst="rect">
            <a:avLst/>
          </a:prstGeom>
        </p:spPr>
        <p:txBody>
          <a:bodyPr anchor="t" rtlCol="false" tIns="0" lIns="0" bIns="0" rIns="0">
            <a:spAutoFit/>
          </a:bodyPr>
          <a:lstStyle/>
          <a:p>
            <a:pPr>
              <a:lnSpc>
                <a:spcPts val="3639"/>
              </a:lnSpc>
            </a:pPr>
            <a:r>
              <a:rPr lang="en-US" sz="2599" spc="194">
                <a:solidFill>
                  <a:srgbClr val="301906"/>
                </a:solidFill>
                <a:latin typeface="Nunito"/>
              </a:rPr>
              <a:t>Select the Emoji</a:t>
            </a:r>
          </a:p>
          <a:p>
            <a:pPr>
              <a:lnSpc>
                <a:spcPts val="3639"/>
              </a:lnSpc>
              <a:spcBef>
                <a:spcPct val="0"/>
              </a:spcBef>
            </a:pPr>
            <a:r>
              <a:rPr lang="en-US" sz="2599" spc="194">
                <a:solidFill>
                  <a:srgbClr val="301906"/>
                </a:solidFill>
                <a:latin typeface="Nunito"/>
              </a:rPr>
              <a:t>or GIPHY app</a:t>
            </a:r>
          </a:p>
        </p:txBody>
      </p:sp>
      <p:sp>
        <p:nvSpPr>
          <p:cNvPr name="TextBox 20" id="20"/>
          <p:cNvSpPr txBox="true"/>
          <p:nvPr/>
        </p:nvSpPr>
        <p:spPr>
          <a:xfrm rot="0">
            <a:off x="2514783" y="5049222"/>
            <a:ext cx="4777552" cy="895893"/>
          </a:xfrm>
          <a:prstGeom prst="rect">
            <a:avLst/>
          </a:prstGeom>
        </p:spPr>
        <p:txBody>
          <a:bodyPr anchor="t" rtlCol="false" tIns="0" lIns="0" bIns="0" rIns="0">
            <a:spAutoFit/>
          </a:bodyPr>
          <a:lstStyle/>
          <a:p>
            <a:pPr>
              <a:lnSpc>
                <a:spcPts val="3639"/>
              </a:lnSpc>
              <a:spcBef>
                <a:spcPct val="0"/>
              </a:spcBef>
            </a:pPr>
            <a:r>
              <a:rPr lang="en-US" sz="2599" spc="194">
                <a:solidFill>
                  <a:srgbClr val="301906"/>
                </a:solidFill>
                <a:latin typeface="Nunito"/>
              </a:rPr>
              <a:t>Browse and click the Emoji or GIF you want to use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5A0B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9212649" y="1335356"/>
            <a:ext cx="6413690" cy="97177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1235317" y="1334741"/>
            <a:ext cx="2368354" cy="6714404"/>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671549" y="8750172"/>
            <a:ext cx="2678349" cy="719806"/>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true" rot="-2465561">
            <a:off x="15847678" y="-1449303"/>
            <a:ext cx="2805148" cy="3556448"/>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345383">
            <a:off x="10405121" y="7343804"/>
            <a:ext cx="1543735" cy="1310245"/>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413578">
            <a:off x="15024416" y="6380753"/>
            <a:ext cx="1153685" cy="1174234"/>
          </a:xfrm>
          <a:prstGeom prst="rect">
            <a:avLst/>
          </a:prstGeom>
        </p:spPr>
      </p:pic>
      <p:pic>
        <p:nvPicPr>
          <p:cNvPr name="Picture 8" id="8"/>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385714">
            <a:off x="8509783" y="6194212"/>
            <a:ext cx="1201010" cy="1091418"/>
          </a:xfrm>
          <a:prstGeom prst="rect">
            <a:avLst/>
          </a:prstGeom>
        </p:spPr>
      </p:pic>
      <p:pic>
        <p:nvPicPr>
          <p:cNvPr name="Picture 9" id="9"/>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263066">
            <a:off x="13019569" y="6739921"/>
            <a:ext cx="1121324" cy="1380091"/>
          </a:xfrm>
          <a:prstGeom prst="rect">
            <a:avLst/>
          </a:prstGeom>
        </p:spPr>
      </p:pic>
      <p:pic>
        <p:nvPicPr>
          <p:cNvPr name="Picture 10" id="10"/>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028700" y="2857657"/>
            <a:ext cx="1054749" cy="1117615"/>
          </a:xfrm>
          <a:prstGeom prst="rect">
            <a:avLst/>
          </a:prstGeom>
        </p:spPr>
      </p:pic>
      <p:pic>
        <p:nvPicPr>
          <p:cNvPr name="Picture 11" id="11"/>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028700" y="8350117"/>
            <a:ext cx="1054749" cy="1117615"/>
          </a:xfrm>
          <a:prstGeom prst="rect">
            <a:avLst/>
          </a:prstGeom>
        </p:spPr>
      </p:pic>
      <p:pic>
        <p:nvPicPr>
          <p:cNvPr name="Picture 12" id="1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028700" y="5587780"/>
            <a:ext cx="1054749" cy="1117615"/>
          </a:xfrm>
          <a:prstGeom prst="rect">
            <a:avLst/>
          </a:prstGeom>
        </p:spPr>
      </p:pic>
      <p:pic>
        <p:nvPicPr>
          <p:cNvPr name="Picture 13" id="1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028700" y="4187178"/>
            <a:ext cx="1054749" cy="1117615"/>
          </a:xfrm>
          <a:prstGeom prst="rect">
            <a:avLst/>
          </a:prstGeom>
        </p:spPr>
      </p:pic>
      <p:pic>
        <p:nvPicPr>
          <p:cNvPr name="Picture 14" id="14"/>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028700" y="6967870"/>
            <a:ext cx="1054749" cy="1117615"/>
          </a:xfrm>
          <a:prstGeom prst="rect">
            <a:avLst/>
          </a:prstGeom>
        </p:spPr>
      </p:pic>
      <p:sp>
        <p:nvSpPr>
          <p:cNvPr name="TextBox 15" id="15"/>
          <p:cNvSpPr txBox="true"/>
          <p:nvPr/>
        </p:nvSpPr>
        <p:spPr>
          <a:xfrm rot="0">
            <a:off x="9719321" y="4184005"/>
            <a:ext cx="5305095" cy="1019185"/>
          </a:xfrm>
          <a:prstGeom prst="rect">
            <a:avLst/>
          </a:prstGeom>
        </p:spPr>
        <p:txBody>
          <a:bodyPr anchor="t" rtlCol="false" tIns="0" lIns="0" bIns="0" rIns="0">
            <a:spAutoFit/>
          </a:bodyPr>
          <a:lstStyle/>
          <a:p>
            <a:pPr algn="ctr">
              <a:lnSpc>
                <a:spcPts val="4199"/>
              </a:lnSpc>
              <a:spcBef>
                <a:spcPct val="0"/>
              </a:spcBef>
            </a:pPr>
            <a:r>
              <a:rPr lang="en-US" sz="2999" spc="224">
                <a:solidFill>
                  <a:srgbClr val="301906"/>
                </a:solidFill>
                <a:latin typeface="Nunito Bold"/>
              </a:rPr>
              <a:t>What did you have for breakfast today?</a:t>
            </a:r>
          </a:p>
        </p:txBody>
      </p:sp>
      <p:sp>
        <p:nvSpPr>
          <p:cNvPr name="TextBox 16" id="16"/>
          <p:cNvSpPr txBox="true"/>
          <p:nvPr/>
        </p:nvSpPr>
        <p:spPr>
          <a:xfrm rot="0">
            <a:off x="7990322" y="1228283"/>
            <a:ext cx="8801193" cy="1076328"/>
          </a:xfrm>
          <a:prstGeom prst="rect">
            <a:avLst/>
          </a:prstGeom>
        </p:spPr>
        <p:txBody>
          <a:bodyPr anchor="t" rtlCol="false" tIns="0" lIns="0" bIns="0" rIns="0">
            <a:spAutoFit/>
          </a:bodyPr>
          <a:lstStyle/>
          <a:p>
            <a:pPr algn="ctr">
              <a:lnSpc>
                <a:spcPts val="8250"/>
              </a:lnSpc>
            </a:pPr>
            <a:r>
              <a:rPr lang="en-US" sz="7500">
                <a:solidFill>
                  <a:srgbClr val="301906"/>
                </a:solidFill>
                <a:latin typeface="Nunito Bold"/>
              </a:rPr>
              <a:t>Team Check-in</a:t>
            </a:r>
          </a:p>
        </p:txBody>
      </p:sp>
      <p:sp>
        <p:nvSpPr>
          <p:cNvPr name="TextBox 17" id="17"/>
          <p:cNvSpPr txBox="true"/>
          <p:nvPr/>
        </p:nvSpPr>
        <p:spPr>
          <a:xfrm rot="0">
            <a:off x="1028700" y="914200"/>
            <a:ext cx="5832936" cy="1298470"/>
          </a:xfrm>
          <a:prstGeom prst="rect">
            <a:avLst/>
          </a:prstGeom>
        </p:spPr>
        <p:txBody>
          <a:bodyPr anchor="t" rtlCol="false" tIns="0" lIns="0" bIns="0" rIns="0">
            <a:spAutoFit/>
          </a:bodyPr>
          <a:lstStyle/>
          <a:p>
            <a:pPr>
              <a:lnSpc>
                <a:spcPts val="3499"/>
              </a:lnSpc>
            </a:pPr>
            <a:r>
              <a:rPr lang="en-US" sz="2499" spc="187">
                <a:solidFill>
                  <a:srgbClr val="301906"/>
                </a:solidFill>
                <a:latin typeface="Nunito Bold"/>
              </a:rPr>
              <a:t>Before we start with the</a:t>
            </a:r>
          </a:p>
          <a:p>
            <a:pPr>
              <a:lnSpc>
                <a:spcPts val="3499"/>
              </a:lnSpc>
            </a:pPr>
            <a:r>
              <a:rPr lang="en-US" sz="2499" spc="187">
                <a:solidFill>
                  <a:srgbClr val="301906"/>
                </a:solidFill>
                <a:latin typeface="Nunito Bold"/>
              </a:rPr>
              <a:t>session, let's warm up a little</a:t>
            </a:r>
          </a:p>
          <a:p>
            <a:pPr>
              <a:lnSpc>
                <a:spcPts val="3499"/>
              </a:lnSpc>
              <a:spcBef>
                <a:spcPct val="0"/>
              </a:spcBef>
            </a:pPr>
            <a:r>
              <a:rPr lang="en-US" sz="2499" spc="187">
                <a:solidFill>
                  <a:srgbClr val="301906"/>
                </a:solidFill>
                <a:latin typeface="Nunito Bold"/>
              </a:rPr>
              <a:t>with this icebreaker question:</a:t>
            </a:r>
          </a:p>
        </p:txBody>
      </p:sp>
      <p:sp>
        <p:nvSpPr>
          <p:cNvPr name="TextBox 18" id="18"/>
          <p:cNvSpPr txBox="true"/>
          <p:nvPr/>
        </p:nvSpPr>
        <p:spPr>
          <a:xfrm rot="0">
            <a:off x="1237981" y="3281216"/>
            <a:ext cx="636188" cy="318122"/>
          </a:xfrm>
          <a:prstGeom prst="rect">
            <a:avLst/>
          </a:prstGeom>
        </p:spPr>
        <p:txBody>
          <a:bodyPr anchor="t" rtlCol="false" tIns="0" lIns="0" bIns="0" rIns="0">
            <a:spAutoFit/>
          </a:bodyPr>
          <a:lstStyle/>
          <a:p>
            <a:pPr algn="ctr">
              <a:lnSpc>
                <a:spcPts val="2400"/>
              </a:lnSpc>
            </a:pPr>
            <a:r>
              <a:rPr lang="en-US" sz="2400" spc="180">
                <a:solidFill>
                  <a:srgbClr val="301906"/>
                </a:solidFill>
                <a:latin typeface="Nunito"/>
              </a:rPr>
              <a:t>1</a:t>
            </a:r>
          </a:p>
        </p:txBody>
      </p:sp>
      <p:sp>
        <p:nvSpPr>
          <p:cNvPr name="TextBox 19" id="19"/>
          <p:cNvSpPr txBox="true"/>
          <p:nvPr/>
        </p:nvSpPr>
        <p:spPr>
          <a:xfrm rot="0">
            <a:off x="1237981" y="8773676"/>
            <a:ext cx="636188" cy="318122"/>
          </a:xfrm>
          <a:prstGeom prst="rect">
            <a:avLst/>
          </a:prstGeom>
        </p:spPr>
        <p:txBody>
          <a:bodyPr anchor="t" rtlCol="false" tIns="0" lIns="0" bIns="0" rIns="0">
            <a:spAutoFit/>
          </a:bodyPr>
          <a:lstStyle/>
          <a:p>
            <a:pPr algn="ctr">
              <a:lnSpc>
                <a:spcPts val="2400"/>
              </a:lnSpc>
            </a:pPr>
            <a:r>
              <a:rPr lang="en-US" sz="2400" spc="180">
                <a:solidFill>
                  <a:srgbClr val="301906"/>
                </a:solidFill>
                <a:latin typeface="Nunito"/>
              </a:rPr>
              <a:t>5</a:t>
            </a:r>
          </a:p>
        </p:txBody>
      </p:sp>
      <p:sp>
        <p:nvSpPr>
          <p:cNvPr name="TextBox 20" id="20"/>
          <p:cNvSpPr txBox="true"/>
          <p:nvPr/>
        </p:nvSpPr>
        <p:spPr>
          <a:xfrm rot="0">
            <a:off x="1237981" y="6011338"/>
            <a:ext cx="636188" cy="318122"/>
          </a:xfrm>
          <a:prstGeom prst="rect">
            <a:avLst/>
          </a:prstGeom>
        </p:spPr>
        <p:txBody>
          <a:bodyPr anchor="t" rtlCol="false" tIns="0" lIns="0" bIns="0" rIns="0">
            <a:spAutoFit/>
          </a:bodyPr>
          <a:lstStyle/>
          <a:p>
            <a:pPr algn="ctr">
              <a:lnSpc>
                <a:spcPts val="2400"/>
              </a:lnSpc>
            </a:pPr>
            <a:r>
              <a:rPr lang="en-US" sz="2400" spc="180">
                <a:solidFill>
                  <a:srgbClr val="301906"/>
                </a:solidFill>
                <a:latin typeface="Nunito"/>
              </a:rPr>
              <a:t>3</a:t>
            </a:r>
          </a:p>
        </p:txBody>
      </p:sp>
      <p:sp>
        <p:nvSpPr>
          <p:cNvPr name="TextBox 21" id="21"/>
          <p:cNvSpPr txBox="true"/>
          <p:nvPr/>
        </p:nvSpPr>
        <p:spPr>
          <a:xfrm rot="0">
            <a:off x="1237981" y="4610736"/>
            <a:ext cx="636188" cy="318122"/>
          </a:xfrm>
          <a:prstGeom prst="rect">
            <a:avLst/>
          </a:prstGeom>
        </p:spPr>
        <p:txBody>
          <a:bodyPr anchor="t" rtlCol="false" tIns="0" lIns="0" bIns="0" rIns="0">
            <a:spAutoFit/>
          </a:bodyPr>
          <a:lstStyle/>
          <a:p>
            <a:pPr algn="ctr">
              <a:lnSpc>
                <a:spcPts val="2400"/>
              </a:lnSpc>
            </a:pPr>
            <a:r>
              <a:rPr lang="en-US" sz="2400" spc="180">
                <a:solidFill>
                  <a:srgbClr val="FFFEFD"/>
                </a:solidFill>
                <a:latin typeface="Nunito"/>
              </a:rPr>
              <a:t>2</a:t>
            </a:r>
          </a:p>
        </p:txBody>
      </p:sp>
      <p:sp>
        <p:nvSpPr>
          <p:cNvPr name="TextBox 22" id="22"/>
          <p:cNvSpPr txBox="true"/>
          <p:nvPr/>
        </p:nvSpPr>
        <p:spPr>
          <a:xfrm rot="0">
            <a:off x="1237981" y="7391429"/>
            <a:ext cx="636188" cy="318122"/>
          </a:xfrm>
          <a:prstGeom prst="rect">
            <a:avLst/>
          </a:prstGeom>
        </p:spPr>
        <p:txBody>
          <a:bodyPr anchor="t" rtlCol="false" tIns="0" lIns="0" bIns="0" rIns="0">
            <a:spAutoFit/>
          </a:bodyPr>
          <a:lstStyle/>
          <a:p>
            <a:pPr algn="ctr">
              <a:lnSpc>
                <a:spcPts val="2400"/>
              </a:lnSpc>
            </a:pPr>
            <a:r>
              <a:rPr lang="en-US" sz="2400" spc="180">
                <a:solidFill>
                  <a:srgbClr val="FFFEFD"/>
                </a:solidFill>
                <a:latin typeface="Nunito"/>
              </a:rPr>
              <a:t>4</a:t>
            </a:r>
          </a:p>
        </p:txBody>
      </p:sp>
      <p:sp>
        <p:nvSpPr>
          <p:cNvPr name="TextBox 23" id="23"/>
          <p:cNvSpPr txBox="true"/>
          <p:nvPr/>
        </p:nvSpPr>
        <p:spPr>
          <a:xfrm rot="0">
            <a:off x="2362383" y="3007532"/>
            <a:ext cx="4880253" cy="779764"/>
          </a:xfrm>
          <a:prstGeom prst="rect">
            <a:avLst/>
          </a:prstGeom>
        </p:spPr>
        <p:txBody>
          <a:bodyPr anchor="t" rtlCol="false" tIns="0" lIns="0" bIns="0" rIns="0">
            <a:spAutoFit/>
          </a:bodyPr>
          <a:lstStyle/>
          <a:p>
            <a:pPr>
              <a:lnSpc>
                <a:spcPts val="3219"/>
              </a:lnSpc>
              <a:spcBef>
                <a:spcPct val="0"/>
              </a:spcBef>
            </a:pPr>
            <a:r>
              <a:rPr lang="en-US" sz="2299" spc="172">
                <a:solidFill>
                  <a:srgbClr val="301906"/>
                </a:solidFill>
                <a:latin typeface="Nunito"/>
              </a:rPr>
              <a:t>What was the last thing you purchased online?</a:t>
            </a:r>
          </a:p>
        </p:txBody>
      </p:sp>
      <p:sp>
        <p:nvSpPr>
          <p:cNvPr name="TextBox 24" id="24"/>
          <p:cNvSpPr txBox="true"/>
          <p:nvPr/>
        </p:nvSpPr>
        <p:spPr>
          <a:xfrm rot="0">
            <a:off x="2362383" y="8712072"/>
            <a:ext cx="4880253" cy="379727"/>
          </a:xfrm>
          <a:prstGeom prst="rect">
            <a:avLst/>
          </a:prstGeom>
        </p:spPr>
        <p:txBody>
          <a:bodyPr anchor="t" rtlCol="false" tIns="0" lIns="0" bIns="0" rIns="0">
            <a:spAutoFit/>
          </a:bodyPr>
          <a:lstStyle/>
          <a:p>
            <a:pPr>
              <a:lnSpc>
                <a:spcPts val="3219"/>
              </a:lnSpc>
              <a:spcBef>
                <a:spcPct val="0"/>
              </a:spcBef>
            </a:pPr>
            <a:r>
              <a:rPr lang="en-US" sz="2299" spc="172">
                <a:solidFill>
                  <a:srgbClr val="301906"/>
                </a:solidFill>
                <a:latin typeface="Nunito"/>
              </a:rPr>
              <a:t>What's your</a:t>
            </a:r>
            <a:r>
              <a:rPr lang="en-US" sz="2299" spc="172">
                <a:solidFill>
                  <a:srgbClr val="301906"/>
                </a:solidFill>
                <a:latin typeface="Nunito"/>
              </a:rPr>
              <a:t> favorite dessert?</a:t>
            </a:r>
          </a:p>
        </p:txBody>
      </p:sp>
      <p:sp>
        <p:nvSpPr>
          <p:cNvPr name="TextBox 25" id="25"/>
          <p:cNvSpPr txBox="true"/>
          <p:nvPr/>
        </p:nvSpPr>
        <p:spPr>
          <a:xfrm rot="0">
            <a:off x="2362383" y="4556122"/>
            <a:ext cx="4880253" cy="379727"/>
          </a:xfrm>
          <a:prstGeom prst="rect">
            <a:avLst/>
          </a:prstGeom>
        </p:spPr>
        <p:txBody>
          <a:bodyPr anchor="t" rtlCol="false" tIns="0" lIns="0" bIns="0" rIns="0">
            <a:spAutoFit/>
          </a:bodyPr>
          <a:lstStyle/>
          <a:p>
            <a:pPr>
              <a:lnSpc>
                <a:spcPts val="3219"/>
              </a:lnSpc>
              <a:spcBef>
                <a:spcPct val="0"/>
              </a:spcBef>
            </a:pPr>
            <a:r>
              <a:rPr lang="en-US" sz="2299" spc="172">
                <a:solidFill>
                  <a:srgbClr val="301906"/>
                </a:solidFill>
                <a:latin typeface="Nunito"/>
              </a:rPr>
              <a:t>What's your morning routine?</a:t>
            </a:r>
          </a:p>
        </p:txBody>
      </p:sp>
      <p:sp>
        <p:nvSpPr>
          <p:cNvPr name="TextBox 26" id="26"/>
          <p:cNvSpPr txBox="true"/>
          <p:nvPr/>
        </p:nvSpPr>
        <p:spPr>
          <a:xfrm rot="0">
            <a:off x="2362383" y="7117746"/>
            <a:ext cx="4880253" cy="779764"/>
          </a:xfrm>
          <a:prstGeom prst="rect">
            <a:avLst/>
          </a:prstGeom>
        </p:spPr>
        <p:txBody>
          <a:bodyPr anchor="t" rtlCol="false" tIns="0" lIns="0" bIns="0" rIns="0">
            <a:spAutoFit/>
          </a:bodyPr>
          <a:lstStyle/>
          <a:p>
            <a:pPr>
              <a:lnSpc>
                <a:spcPts val="3219"/>
              </a:lnSpc>
              <a:spcBef>
                <a:spcPct val="0"/>
              </a:spcBef>
            </a:pPr>
            <a:r>
              <a:rPr lang="en-US" sz="2299" spc="172">
                <a:solidFill>
                  <a:srgbClr val="301906"/>
                </a:solidFill>
                <a:latin typeface="Nunito"/>
              </a:rPr>
              <a:t>What's the most challenging thing you've done in life?</a:t>
            </a:r>
          </a:p>
        </p:txBody>
      </p:sp>
      <p:sp>
        <p:nvSpPr>
          <p:cNvPr name="TextBox 27" id="27"/>
          <p:cNvSpPr txBox="true"/>
          <p:nvPr/>
        </p:nvSpPr>
        <p:spPr>
          <a:xfrm rot="0">
            <a:off x="2362383" y="5737655"/>
            <a:ext cx="4880253" cy="779764"/>
          </a:xfrm>
          <a:prstGeom prst="rect">
            <a:avLst/>
          </a:prstGeom>
        </p:spPr>
        <p:txBody>
          <a:bodyPr anchor="t" rtlCol="false" tIns="0" lIns="0" bIns="0" rIns="0">
            <a:spAutoFit/>
          </a:bodyPr>
          <a:lstStyle/>
          <a:p>
            <a:pPr>
              <a:lnSpc>
                <a:spcPts val="3219"/>
              </a:lnSpc>
              <a:spcBef>
                <a:spcPct val="0"/>
              </a:spcBef>
            </a:pPr>
            <a:r>
              <a:rPr lang="en-US" sz="2299" spc="172">
                <a:solidFill>
                  <a:srgbClr val="301906"/>
                </a:solidFill>
                <a:latin typeface="Nunito"/>
              </a:rPr>
              <a:t>What’s a random act of kindness you did for a stranger?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6B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77053" y="-450934"/>
            <a:ext cx="3934308" cy="307367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259300" y="6848217"/>
            <a:ext cx="3233554" cy="3839946"/>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35847">
            <a:off x="3271512" y="817573"/>
            <a:ext cx="11895444" cy="12061287"/>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7439" y="9288862"/>
            <a:ext cx="12513121" cy="2455700"/>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449440">
            <a:off x="-626409" y="6774271"/>
            <a:ext cx="3564209" cy="1769144"/>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166907" y="1391937"/>
            <a:ext cx="4184786" cy="2328263"/>
          </a:xfrm>
          <a:prstGeom prst="rect">
            <a:avLst/>
          </a:prstGeom>
        </p:spPr>
      </p:pic>
      <p:pic>
        <p:nvPicPr>
          <p:cNvPr name="Picture 8" id="8"/>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5491279">
            <a:off x="8358427" y="5204216"/>
            <a:ext cx="1721614" cy="4284560"/>
          </a:xfrm>
          <a:prstGeom prst="rect">
            <a:avLst/>
          </a:prstGeom>
        </p:spPr>
      </p:pic>
      <p:sp>
        <p:nvSpPr>
          <p:cNvPr name="TextBox 9" id="9"/>
          <p:cNvSpPr txBox="true"/>
          <p:nvPr/>
        </p:nvSpPr>
        <p:spPr>
          <a:xfrm rot="-91279">
            <a:off x="7415618" y="7085225"/>
            <a:ext cx="3605529" cy="484469"/>
          </a:xfrm>
          <a:prstGeom prst="rect">
            <a:avLst/>
          </a:prstGeom>
        </p:spPr>
        <p:txBody>
          <a:bodyPr anchor="t" rtlCol="false" tIns="0" lIns="0" bIns="0" rIns="0">
            <a:spAutoFit/>
          </a:bodyPr>
          <a:lstStyle/>
          <a:p>
            <a:pPr algn="ctr">
              <a:lnSpc>
                <a:spcPts val="3699"/>
              </a:lnSpc>
            </a:pPr>
            <a:r>
              <a:rPr lang="en-US" sz="3699" spc="277">
                <a:solidFill>
                  <a:srgbClr val="301906"/>
                </a:solidFill>
                <a:latin typeface="Nunito Bold"/>
              </a:rPr>
              <a:t>Let's begin</a:t>
            </a:r>
          </a:p>
        </p:txBody>
      </p:sp>
      <p:sp>
        <p:nvSpPr>
          <p:cNvPr name="TextBox 10" id="10"/>
          <p:cNvSpPr txBox="true"/>
          <p:nvPr/>
        </p:nvSpPr>
        <p:spPr>
          <a:xfrm rot="-91279">
            <a:off x="3689995" y="2624181"/>
            <a:ext cx="10906680" cy="2768570"/>
          </a:xfrm>
          <a:prstGeom prst="rect">
            <a:avLst/>
          </a:prstGeom>
        </p:spPr>
        <p:txBody>
          <a:bodyPr anchor="t" rtlCol="false" tIns="0" lIns="0" bIns="0" rIns="0">
            <a:spAutoFit/>
          </a:bodyPr>
          <a:lstStyle/>
          <a:p>
            <a:pPr algn="ctr">
              <a:lnSpc>
                <a:spcPts val="11050"/>
              </a:lnSpc>
            </a:pPr>
            <a:r>
              <a:rPr lang="en-US" sz="8500">
                <a:solidFill>
                  <a:srgbClr val="301906"/>
                </a:solidFill>
                <a:latin typeface="Nunito Bold"/>
              </a:rPr>
              <a:t>Get those creative juices flowing!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E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632839" y="2990990"/>
            <a:ext cx="4945215" cy="749275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32519" y="3499759"/>
            <a:ext cx="1838607" cy="1838607"/>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58341">
            <a:off x="-1504865" y="1885040"/>
            <a:ext cx="3063654" cy="3399339"/>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7295766" y="5894714"/>
            <a:ext cx="1984469" cy="2709172"/>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498363" y="1133789"/>
            <a:ext cx="1118654" cy="1185329"/>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498363" y="7247859"/>
            <a:ext cx="1118654" cy="1185329"/>
          </a:xfrm>
          <a:prstGeom prst="rect">
            <a:avLst/>
          </a:prstGeom>
        </p:spPr>
      </p:pic>
      <p:pic>
        <p:nvPicPr>
          <p:cNvPr name="Picture 8" id="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98363" y="4714355"/>
            <a:ext cx="1118654" cy="1185329"/>
          </a:xfrm>
          <a:prstGeom prst="rect">
            <a:avLst/>
          </a:prstGeom>
        </p:spPr>
      </p:pic>
      <p:pic>
        <p:nvPicPr>
          <p:cNvPr name="Picture 9" id="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135847">
            <a:off x="12020534" y="2814836"/>
            <a:ext cx="1444951" cy="1465096"/>
          </a:xfrm>
          <a:prstGeom prst="rect">
            <a:avLst/>
          </a:prstGeom>
        </p:spPr>
      </p:pic>
      <p:pic>
        <p:nvPicPr>
          <p:cNvPr name="Picture 10" id="1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276352">
            <a:off x="13823313" y="2899047"/>
            <a:ext cx="1444951" cy="1465096"/>
          </a:xfrm>
          <a:prstGeom prst="rect">
            <a:avLst/>
          </a:prstGeom>
        </p:spPr>
      </p:pic>
      <p:pic>
        <p:nvPicPr>
          <p:cNvPr name="Picture 11" id="1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327166">
            <a:off x="12594568" y="2562344"/>
            <a:ext cx="230365" cy="653096"/>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4914967">
            <a:off x="14476352" y="2647304"/>
            <a:ext cx="230365" cy="653096"/>
          </a:xfrm>
          <a:prstGeom prst="rect">
            <a:avLst/>
          </a:prstGeom>
        </p:spPr>
      </p:pic>
      <p:grpSp>
        <p:nvGrpSpPr>
          <p:cNvPr name="Group 13" id="13"/>
          <p:cNvGrpSpPr>
            <a:grpSpLocks noChangeAspect="true"/>
          </p:cNvGrpSpPr>
          <p:nvPr/>
        </p:nvGrpSpPr>
        <p:grpSpPr>
          <a:xfrm rot="-201067">
            <a:off x="11992158" y="6026954"/>
            <a:ext cx="717592" cy="671332"/>
            <a:chOff x="0" y="0"/>
            <a:chExt cx="1615440" cy="1511300"/>
          </a:xfrm>
        </p:grpSpPr>
        <p:sp>
          <p:nvSpPr>
            <p:cNvPr name="Freeform 14" id="14"/>
            <p:cNvSpPr/>
            <p:nvPr/>
          </p:nvSpPr>
          <p:spPr>
            <a:xfrm>
              <a:off x="-8890" y="-8890"/>
              <a:ext cx="1633220" cy="1530350"/>
            </a:xfrm>
            <a:custGeom>
              <a:avLst/>
              <a:gdLst/>
              <a:ahLst/>
              <a:cxnLst/>
              <a:rect r="r" b="b" t="t" l="l"/>
              <a:pathLst>
                <a:path h="1530350" w="163322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rgbClr val="FACAAC"/>
            </a:solidFill>
          </p:spPr>
        </p:sp>
      </p:grpSp>
      <p:grpSp>
        <p:nvGrpSpPr>
          <p:cNvPr name="Group 15" id="15"/>
          <p:cNvGrpSpPr>
            <a:grpSpLocks noChangeAspect="true"/>
          </p:cNvGrpSpPr>
          <p:nvPr/>
        </p:nvGrpSpPr>
        <p:grpSpPr>
          <a:xfrm rot="222421">
            <a:off x="13807245" y="6026954"/>
            <a:ext cx="717592" cy="671332"/>
            <a:chOff x="0" y="0"/>
            <a:chExt cx="1615440" cy="1511300"/>
          </a:xfrm>
        </p:grpSpPr>
        <p:sp>
          <p:nvSpPr>
            <p:cNvPr name="Freeform 16" id="16"/>
            <p:cNvSpPr/>
            <p:nvPr/>
          </p:nvSpPr>
          <p:spPr>
            <a:xfrm>
              <a:off x="-8890" y="-8890"/>
              <a:ext cx="1633220" cy="1530350"/>
            </a:xfrm>
            <a:custGeom>
              <a:avLst/>
              <a:gdLst/>
              <a:ahLst/>
              <a:cxnLst/>
              <a:rect r="r" b="b" t="t" l="l"/>
              <a:pathLst>
                <a:path h="1530350" w="163322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rgbClr val="FFD4C4"/>
            </a:solidFill>
          </p:spPr>
        </p:sp>
      </p:grpSp>
      <p:grpSp>
        <p:nvGrpSpPr>
          <p:cNvPr name="Group 17" id="17"/>
          <p:cNvGrpSpPr>
            <a:grpSpLocks noChangeAspect="true"/>
          </p:cNvGrpSpPr>
          <p:nvPr/>
        </p:nvGrpSpPr>
        <p:grpSpPr>
          <a:xfrm rot="-207308">
            <a:off x="12898730" y="6026954"/>
            <a:ext cx="717592" cy="671332"/>
            <a:chOff x="0" y="0"/>
            <a:chExt cx="1615440" cy="1511300"/>
          </a:xfrm>
        </p:grpSpPr>
        <p:sp>
          <p:nvSpPr>
            <p:cNvPr name="Freeform 18" id="18"/>
            <p:cNvSpPr/>
            <p:nvPr/>
          </p:nvSpPr>
          <p:spPr>
            <a:xfrm>
              <a:off x="-8890" y="-8890"/>
              <a:ext cx="1633220" cy="1530350"/>
            </a:xfrm>
            <a:custGeom>
              <a:avLst/>
              <a:gdLst/>
              <a:ahLst/>
              <a:cxnLst/>
              <a:rect r="r" b="b" t="t" l="l"/>
              <a:pathLst>
                <a:path h="1530350" w="163322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rgbClr val="FFE6BF"/>
            </a:solidFill>
          </p:spPr>
        </p:sp>
      </p:grpSp>
      <p:pic>
        <p:nvPicPr>
          <p:cNvPr name="Picture 19" id="19"/>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5600121">
            <a:off x="12613788" y="8117491"/>
            <a:ext cx="573113" cy="1741504"/>
          </a:xfrm>
          <a:prstGeom prst="rect">
            <a:avLst/>
          </a:prstGeom>
        </p:spPr>
      </p:pic>
      <p:pic>
        <p:nvPicPr>
          <p:cNvPr name="Picture 20" id="20"/>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393721">
            <a:off x="13950258" y="8761402"/>
            <a:ext cx="603553" cy="463227"/>
          </a:xfrm>
          <a:prstGeom prst="rect">
            <a:avLst/>
          </a:prstGeom>
        </p:spPr>
      </p:pic>
      <p:pic>
        <p:nvPicPr>
          <p:cNvPr name="Picture 21" id="21"/>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4675647" y="8651512"/>
            <a:ext cx="616882" cy="606087"/>
          </a:xfrm>
          <a:prstGeom prst="rect">
            <a:avLst/>
          </a:prstGeom>
        </p:spPr>
      </p:pic>
      <p:sp>
        <p:nvSpPr>
          <p:cNvPr name="TextBox 22" id="22"/>
          <p:cNvSpPr txBox="true"/>
          <p:nvPr/>
        </p:nvSpPr>
        <p:spPr>
          <a:xfrm rot="0">
            <a:off x="1943100" y="4990846"/>
            <a:ext cx="6515193" cy="3312805"/>
          </a:xfrm>
          <a:prstGeom prst="rect">
            <a:avLst/>
          </a:prstGeom>
        </p:spPr>
        <p:txBody>
          <a:bodyPr anchor="t" rtlCol="false" tIns="0" lIns="0" bIns="0" rIns="0">
            <a:spAutoFit/>
          </a:bodyPr>
          <a:lstStyle/>
          <a:p>
            <a:pPr>
              <a:lnSpc>
                <a:spcPts val="3779"/>
              </a:lnSpc>
              <a:spcBef>
                <a:spcPct val="0"/>
              </a:spcBef>
            </a:pPr>
            <a:r>
              <a:rPr lang="en-US" sz="2699" spc="202">
                <a:solidFill>
                  <a:srgbClr val="301906"/>
                </a:solidFill>
                <a:latin typeface="Nunito"/>
              </a:rPr>
              <a:t>Starting on a new project begins with a curation of ideas. This digital brainstorm session will allow us to lay down and organize all our thoughts, ideas, and inspiration. Next, we will vote on ideas that are promising and add comments.</a:t>
            </a:r>
          </a:p>
        </p:txBody>
      </p:sp>
      <p:sp>
        <p:nvSpPr>
          <p:cNvPr name="TextBox 23" id="23"/>
          <p:cNvSpPr txBox="true"/>
          <p:nvPr/>
        </p:nvSpPr>
        <p:spPr>
          <a:xfrm rot="0">
            <a:off x="1943100" y="1423307"/>
            <a:ext cx="6232968" cy="2124078"/>
          </a:xfrm>
          <a:prstGeom prst="rect">
            <a:avLst/>
          </a:prstGeom>
        </p:spPr>
        <p:txBody>
          <a:bodyPr anchor="t" rtlCol="false" tIns="0" lIns="0" bIns="0" rIns="0">
            <a:spAutoFit/>
          </a:bodyPr>
          <a:lstStyle/>
          <a:p>
            <a:pPr>
              <a:lnSpc>
                <a:spcPts val="8250"/>
              </a:lnSpc>
            </a:pPr>
            <a:r>
              <a:rPr lang="en-US" sz="7500">
                <a:solidFill>
                  <a:srgbClr val="301906"/>
                </a:solidFill>
                <a:latin typeface="Nunito Bold"/>
              </a:rPr>
              <a:t>Digital</a:t>
            </a:r>
          </a:p>
          <a:p>
            <a:pPr>
              <a:lnSpc>
                <a:spcPts val="8250"/>
              </a:lnSpc>
            </a:pPr>
            <a:r>
              <a:rPr lang="en-US" sz="7500">
                <a:solidFill>
                  <a:srgbClr val="301906"/>
                </a:solidFill>
                <a:latin typeface="Nunito Bold"/>
              </a:rPr>
              <a:t>Brainstorm</a:t>
            </a:r>
          </a:p>
        </p:txBody>
      </p:sp>
      <p:sp>
        <p:nvSpPr>
          <p:cNvPr name="TextBox 24" id="24"/>
          <p:cNvSpPr txBox="true"/>
          <p:nvPr/>
        </p:nvSpPr>
        <p:spPr>
          <a:xfrm rot="0">
            <a:off x="11992158" y="1084745"/>
            <a:ext cx="4481948" cy="1234373"/>
          </a:xfrm>
          <a:prstGeom prst="rect">
            <a:avLst/>
          </a:prstGeom>
        </p:spPr>
        <p:txBody>
          <a:bodyPr anchor="t" rtlCol="false" tIns="0" lIns="0" bIns="0" rIns="0">
            <a:spAutoFit/>
          </a:bodyPr>
          <a:lstStyle/>
          <a:p>
            <a:pPr>
              <a:lnSpc>
                <a:spcPts val="3359"/>
              </a:lnSpc>
              <a:spcBef>
                <a:spcPct val="0"/>
              </a:spcBef>
            </a:pPr>
            <a:r>
              <a:rPr lang="en-US" sz="2399" spc="179">
                <a:solidFill>
                  <a:srgbClr val="301906"/>
                </a:solidFill>
                <a:latin typeface="Nunito"/>
              </a:rPr>
              <a:t>Copy a sticky note, then we'll write our thoughts, ideas, and inspiration.</a:t>
            </a:r>
          </a:p>
        </p:txBody>
      </p:sp>
      <p:sp>
        <p:nvSpPr>
          <p:cNvPr name="TextBox 25" id="25"/>
          <p:cNvSpPr txBox="true"/>
          <p:nvPr/>
        </p:nvSpPr>
        <p:spPr>
          <a:xfrm rot="0">
            <a:off x="10720323" y="1579146"/>
            <a:ext cx="674733" cy="342240"/>
          </a:xfrm>
          <a:prstGeom prst="rect">
            <a:avLst/>
          </a:prstGeom>
        </p:spPr>
        <p:txBody>
          <a:bodyPr anchor="t" rtlCol="false" tIns="0" lIns="0" bIns="0" rIns="0">
            <a:spAutoFit/>
          </a:bodyPr>
          <a:lstStyle/>
          <a:p>
            <a:pPr algn="ctr">
              <a:lnSpc>
                <a:spcPts val="2600"/>
              </a:lnSpc>
            </a:pPr>
            <a:r>
              <a:rPr lang="en-US" sz="2600" spc="195">
                <a:solidFill>
                  <a:srgbClr val="301906"/>
                </a:solidFill>
                <a:latin typeface="Nunito"/>
              </a:rPr>
              <a:t>1</a:t>
            </a:r>
          </a:p>
        </p:txBody>
      </p:sp>
      <p:sp>
        <p:nvSpPr>
          <p:cNvPr name="TextBox 26" id="26"/>
          <p:cNvSpPr txBox="true"/>
          <p:nvPr/>
        </p:nvSpPr>
        <p:spPr>
          <a:xfrm rot="0">
            <a:off x="10720323" y="7693217"/>
            <a:ext cx="674733" cy="342240"/>
          </a:xfrm>
          <a:prstGeom prst="rect">
            <a:avLst/>
          </a:prstGeom>
        </p:spPr>
        <p:txBody>
          <a:bodyPr anchor="t" rtlCol="false" tIns="0" lIns="0" bIns="0" rIns="0">
            <a:spAutoFit/>
          </a:bodyPr>
          <a:lstStyle/>
          <a:p>
            <a:pPr algn="ctr">
              <a:lnSpc>
                <a:spcPts val="2600"/>
              </a:lnSpc>
            </a:pPr>
            <a:r>
              <a:rPr lang="en-US" sz="2600" spc="195">
                <a:solidFill>
                  <a:srgbClr val="301906"/>
                </a:solidFill>
                <a:latin typeface="Nunito"/>
              </a:rPr>
              <a:t>3</a:t>
            </a:r>
          </a:p>
        </p:txBody>
      </p:sp>
      <p:sp>
        <p:nvSpPr>
          <p:cNvPr name="TextBox 27" id="27"/>
          <p:cNvSpPr txBox="true"/>
          <p:nvPr/>
        </p:nvSpPr>
        <p:spPr>
          <a:xfrm rot="0">
            <a:off x="10720323" y="5159712"/>
            <a:ext cx="674733" cy="342240"/>
          </a:xfrm>
          <a:prstGeom prst="rect">
            <a:avLst/>
          </a:prstGeom>
        </p:spPr>
        <p:txBody>
          <a:bodyPr anchor="t" rtlCol="false" tIns="0" lIns="0" bIns="0" rIns="0">
            <a:spAutoFit/>
          </a:bodyPr>
          <a:lstStyle/>
          <a:p>
            <a:pPr algn="ctr">
              <a:lnSpc>
                <a:spcPts val="2600"/>
              </a:lnSpc>
            </a:pPr>
            <a:r>
              <a:rPr lang="en-US" sz="2600" spc="195">
                <a:solidFill>
                  <a:srgbClr val="FFFEFD"/>
                </a:solidFill>
                <a:latin typeface="Nunito"/>
              </a:rPr>
              <a:t>2</a:t>
            </a:r>
          </a:p>
        </p:txBody>
      </p:sp>
      <p:sp>
        <p:nvSpPr>
          <p:cNvPr name="TextBox 28" id="28"/>
          <p:cNvSpPr txBox="true"/>
          <p:nvPr/>
        </p:nvSpPr>
        <p:spPr>
          <a:xfrm rot="0">
            <a:off x="11992158" y="4880320"/>
            <a:ext cx="4777552" cy="815299"/>
          </a:xfrm>
          <a:prstGeom prst="rect">
            <a:avLst/>
          </a:prstGeom>
        </p:spPr>
        <p:txBody>
          <a:bodyPr anchor="t" rtlCol="false" tIns="0" lIns="0" bIns="0" rIns="0">
            <a:spAutoFit/>
          </a:bodyPr>
          <a:lstStyle/>
          <a:p>
            <a:pPr>
              <a:lnSpc>
                <a:spcPts val="3359"/>
              </a:lnSpc>
              <a:spcBef>
                <a:spcPct val="0"/>
              </a:spcBef>
            </a:pPr>
            <a:r>
              <a:rPr lang="en-US" sz="2399" spc="179">
                <a:solidFill>
                  <a:srgbClr val="301906"/>
                </a:solidFill>
                <a:latin typeface="Nunito"/>
              </a:rPr>
              <a:t>Use the stars to vote which ones we like</a:t>
            </a:r>
            <a:r>
              <a:rPr lang="en-US" sz="2399" spc="179">
                <a:solidFill>
                  <a:srgbClr val="301906"/>
                </a:solidFill>
                <a:latin typeface="Nunito"/>
              </a:rPr>
              <a:t> to pursue.</a:t>
            </a:r>
          </a:p>
        </p:txBody>
      </p:sp>
      <p:sp>
        <p:nvSpPr>
          <p:cNvPr name="TextBox 29" id="29"/>
          <p:cNvSpPr txBox="true"/>
          <p:nvPr/>
        </p:nvSpPr>
        <p:spPr>
          <a:xfrm rot="0">
            <a:off x="11992158" y="7413825"/>
            <a:ext cx="4777552" cy="815299"/>
          </a:xfrm>
          <a:prstGeom prst="rect">
            <a:avLst/>
          </a:prstGeom>
        </p:spPr>
        <p:txBody>
          <a:bodyPr anchor="t" rtlCol="false" tIns="0" lIns="0" bIns="0" rIns="0">
            <a:spAutoFit/>
          </a:bodyPr>
          <a:lstStyle/>
          <a:p>
            <a:pPr>
              <a:lnSpc>
                <a:spcPts val="3359"/>
              </a:lnSpc>
              <a:spcBef>
                <a:spcPct val="0"/>
              </a:spcBef>
            </a:pPr>
            <a:r>
              <a:rPr lang="en-US" sz="2399" spc="179">
                <a:solidFill>
                  <a:srgbClr val="301906"/>
                </a:solidFill>
                <a:latin typeface="Nunito"/>
              </a:rPr>
              <a:t>Circle or comment on any promising ideas.</a:t>
            </a:r>
          </a:p>
        </p:txBody>
      </p:sp>
      <p:sp>
        <p:nvSpPr>
          <p:cNvPr name="TextBox 30" id="30"/>
          <p:cNvSpPr txBox="true"/>
          <p:nvPr/>
        </p:nvSpPr>
        <p:spPr>
          <a:xfrm rot="-159501">
            <a:off x="12114168" y="3318844"/>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
        <p:nvSpPr>
          <p:cNvPr name="TextBox 31" id="31"/>
          <p:cNvSpPr txBox="true"/>
          <p:nvPr/>
        </p:nvSpPr>
        <p:spPr>
          <a:xfrm rot="293840">
            <a:off x="13912747" y="3402739"/>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pic>
        <p:nvPicPr>
          <p:cNvPr name="Picture 32" id="32"/>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true" flipV="false" rot="251879">
            <a:off x="7055472" y="-200826"/>
            <a:ext cx="3445383" cy="925947"/>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5A0B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782963">
            <a:off x="-560060" y="-1590305"/>
            <a:ext cx="1579948" cy="447923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3210190">
            <a:off x="16095623" y="-1128911"/>
            <a:ext cx="2805148" cy="355644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2135034" y="443642"/>
            <a:ext cx="6103229" cy="9247316"/>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5400000">
            <a:off x="11842875" y="494402"/>
            <a:ext cx="5906159" cy="8948726"/>
          </a:xfrm>
          <a:prstGeom prst="rect">
            <a:avLst/>
          </a:prstGeom>
        </p:spPr>
      </p:pic>
      <p:sp>
        <p:nvSpPr>
          <p:cNvPr name="TextBox 6" id="6"/>
          <p:cNvSpPr txBox="true"/>
          <p:nvPr/>
        </p:nvSpPr>
        <p:spPr>
          <a:xfrm rot="0">
            <a:off x="3299288" y="687413"/>
            <a:ext cx="10508844" cy="720674"/>
          </a:xfrm>
          <a:prstGeom prst="rect">
            <a:avLst/>
          </a:prstGeom>
        </p:spPr>
        <p:txBody>
          <a:bodyPr anchor="t" rtlCol="false" tIns="0" lIns="0" bIns="0" rIns="0">
            <a:spAutoFit/>
          </a:bodyPr>
          <a:lstStyle/>
          <a:p>
            <a:pPr algn="ctr">
              <a:lnSpc>
                <a:spcPts val="5500"/>
              </a:lnSpc>
            </a:pPr>
            <a:r>
              <a:rPr lang="en-US" sz="5000">
                <a:solidFill>
                  <a:srgbClr val="301906"/>
                </a:solidFill>
                <a:latin typeface="Nunito Bold"/>
              </a:rPr>
              <a:t>What's your brainstorm topic?</a:t>
            </a:r>
          </a:p>
        </p:txBody>
      </p:sp>
      <p:sp>
        <p:nvSpPr>
          <p:cNvPr name="TextBox 7" id="7"/>
          <p:cNvSpPr txBox="true"/>
          <p:nvPr/>
        </p:nvSpPr>
        <p:spPr>
          <a:xfrm rot="0">
            <a:off x="4919218" y="2736964"/>
            <a:ext cx="4213524" cy="344795"/>
          </a:xfrm>
          <a:prstGeom prst="rect">
            <a:avLst/>
          </a:prstGeom>
        </p:spPr>
        <p:txBody>
          <a:bodyPr anchor="t" rtlCol="false" tIns="0" lIns="0" bIns="0" rIns="0">
            <a:spAutoFit/>
          </a:bodyPr>
          <a:lstStyle/>
          <a:p>
            <a:pPr algn="r">
              <a:lnSpc>
                <a:spcPts val="2699"/>
              </a:lnSpc>
            </a:pPr>
            <a:r>
              <a:rPr lang="en-US" sz="2699" spc="202">
                <a:solidFill>
                  <a:srgbClr val="301906"/>
                </a:solidFill>
                <a:latin typeface="Nunito Bold"/>
              </a:rPr>
              <a:t>Brainstorm Area</a:t>
            </a:r>
          </a:p>
        </p:txBody>
      </p:sp>
      <p:sp>
        <p:nvSpPr>
          <p:cNvPr name="TextBox 8" id="8"/>
          <p:cNvSpPr txBox="true"/>
          <p:nvPr/>
        </p:nvSpPr>
        <p:spPr>
          <a:xfrm rot="0">
            <a:off x="12502428" y="2736964"/>
            <a:ext cx="4587054" cy="344795"/>
          </a:xfrm>
          <a:prstGeom prst="rect">
            <a:avLst/>
          </a:prstGeom>
        </p:spPr>
        <p:txBody>
          <a:bodyPr anchor="t" rtlCol="false" tIns="0" lIns="0" bIns="0" rIns="0">
            <a:spAutoFit/>
          </a:bodyPr>
          <a:lstStyle/>
          <a:p>
            <a:pPr algn="r">
              <a:lnSpc>
                <a:spcPts val="2699"/>
              </a:lnSpc>
            </a:pPr>
            <a:r>
              <a:rPr lang="en-US" sz="2699" spc="202">
                <a:solidFill>
                  <a:srgbClr val="301906"/>
                </a:solidFill>
                <a:latin typeface="Nunito Bold"/>
              </a:rPr>
              <a:t>Our Favorite Ideas</a:t>
            </a:r>
          </a:p>
        </p:txBody>
      </p:sp>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657384" y="8744446"/>
            <a:ext cx="640217" cy="640217"/>
          </a:xfrm>
          <a:prstGeom prst="rect">
            <a:avLst/>
          </a:prstGeom>
        </p:spPr>
      </p:pic>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738672" y="8737543"/>
            <a:ext cx="640217" cy="640217"/>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711402" y="8744446"/>
            <a:ext cx="640217" cy="640217"/>
          </a:xfrm>
          <a:prstGeom prst="rect">
            <a:avLst/>
          </a:prstGeom>
        </p:spPr>
      </p:pic>
      <p:sp>
        <p:nvSpPr>
          <p:cNvPr name="TextBox 12" id="12"/>
          <p:cNvSpPr txBox="true"/>
          <p:nvPr/>
        </p:nvSpPr>
        <p:spPr>
          <a:xfrm rot="0">
            <a:off x="794584" y="8990327"/>
            <a:ext cx="365817" cy="196079"/>
          </a:xfrm>
          <a:prstGeom prst="rect">
            <a:avLst/>
          </a:prstGeom>
        </p:spPr>
        <p:txBody>
          <a:bodyPr anchor="t" rtlCol="false" tIns="0" lIns="0" bIns="0" rIns="0">
            <a:spAutoFit/>
          </a:bodyPr>
          <a:lstStyle/>
          <a:p>
            <a:pPr algn="ctr" marL="0" indent="0" lvl="0">
              <a:lnSpc>
                <a:spcPts val="1482"/>
              </a:lnSpc>
            </a:pPr>
            <a:r>
              <a:rPr lang="en-US" sz="1647" spc="-16">
                <a:solidFill>
                  <a:srgbClr val="301906"/>
                </a:solidFill>
                <a:latin typeface="Nunito Bold"/>
              </a:rPr>
              <a:t>1</a:t>
            </a:r>
          </a:p>
        </p:txBody>
      </p:sp>
      <p:sp>
        <p:nvSpPr>
          <p:cNvPr name="TextBox 13" id="13"/>
          <p:cNvSpPr txBox="true"/>
          <p:nvPr/>
        </p:nvSpPr>
        <p:spPr>
          <a:xfrm rot="0">
            <a:off x="7875872" y="8983424"/>
            <a:ext cx="365817" cy="196079"/>
          </a:xfrm>
          <a:prstGeom prst="rect">
            <a:avLst/>
          </a:prstGeom>
        </p:spPr>
        <p:txBody>
          <a:bodyPr anchor="t" rtlCol="false" tIns="0" lIns="0" bIns="0" rIns="0">
            <a:spAutoFit/>
          </a:bodyPr>
          <a:lstStyle/>
          <a:p>
            <a:pPr algn="ctr" marL="0" indent="0" lvl="0">
              <a:lnSpc>
                <a:spcPts val="1482"/>
              </a:lnSpc>
            </a:pPr>
            <a:r>
              <a:rPr lang="en-US" sz="1647" spc="-16">
                <a:solidFill>
                  <a:srgbClr val="301906"/>
                </a:solidFill>
                <a:latin typeface="Nunito Bold"/>
              </a:rPr>
              <a:t>2</a:t>
            </a:r>
          </a:p>
        </p:txBody>
      </p:sp>
      <p:sp>
        <p:nvSpPr>
          <p:cNvPr name="TextBox 14" id="14"/>
          <p:cNvSpPr txBox="true"/>
          <p:nvPr/>
        </p:nvSpPr>
        <p:spPr>
          <a:xfrm rot="0">
            <a:off x="12848602" y="8990327"/>
            <a:ext cx="365817" cy="196079"/>
          </a:xfrm>
          <a:prstGeom prst="rect">
            <a:avLst/>
          </a:prstGeom>
        </p:spPr>
        <p:txBody>
          <a:bodyPr anchor="t" rtlCol="false" tIns="0" lIns="0" bIns="0" rIns="0">
            <a:spAutoFit/>
          </a:bodyPr>
          <a:lstStyle/>
          <a:p>
            <a:pPr algn="ctr" marL="0" indent="0" lvl="0">
              <a:lnSpc>
                <a:spcPts val="1482"/>
              </a:lnSpc>
            </a:pPr>
            <a:r>
              <a:rPr lang="en-US" sz="1647" spc="-16">
                <a:solidFill>
                  <a:srgbClr val="301906"/>
                </a:solidFill>
                <a:latin typeface="Nunito Bold"/>
              </a:rPr>
              <a:t>3</a:t>
            </a:r>
          </a:p>
        </p:txBody>
      </p:sp>
      <p:sp>
        <p:nvSpPr>
          <p:cNvPr name="TextBox 15" id="15"/>
          <p:cNvSpPr txBox="true"/>
          <p:nvPr/>
        </p:nvSpPr>
        <p:spPr>
          <a:xfrm rot="0">
            <a:off x="1505824" y="8523236"/>
            <a:ext cx="2832997" cy="1044536"/>
          </a:xfrm>
          <a:prstGeom prst="rect">
            <a:avLst/>
          </a:prstGeom>
        </p:spPr>
        <p:txBody>
          <a:bodyPr anchor="t" rtlCol="false" tIns="0" lIns="0" bIns="0" rIns="0">
            <a:spAutoFit/>
          </a:bodyPr>
          <a:lstStyle/>
          <a:p>
            <a:pPr>
              <a:lnSpc>
                <a:spcPts val="2800"/>
              </a:lnSpc>
            </a:pPr>
            <a:r>
              <a:rPr lang="en-US" sz="2000" spc="-20">
                <a:solidFill>
                  <a:srgbClr val="301906"/>
                </a:solidFill>
                <a:latin typeface="Nunito"/>
              </a:rPr>
              <a:t>Copy a sticky note, then we'll write our thoughts, ideas, and inspiration.</a:t>
            </a:r>
          </a:p>
        </p:txBody>
      </p:sp>
      <p:sp>
        <p:nvSpPr>
          <p:cNvPr name="TextBox 16" id="16"/>
          <p:cNvSpPr txBox="true"/>
          <p:nvPr/>
        </p:nvSpPr>
        <p:spPr>
          <a:xfrm rot="0">
            <a:off x="8601494" y="8523236"/>
            <a:ext cx="2258856" cy="1044536"/>
          </a:xfrm>
          <a:prstGeom prst="rect">
            <a:avLst/>
          </a:prstGeom>
        </p:spPr>
        <p:txBody>
          <a:bodyPr anchor="t" rtlCol="false" tIns="0" lIns="0" bIns="0" rIns="0">
            <a:spAutoFit/>
          </a:bodyPr>
          <a:lstStyle/>
          <a:p>
            <a:pPr>
              <a:lnSpc>
                <a:spcPts val="2800"/>
              </a:lnSpc>
            </a:pPr>
            <a:r>
              <a:rPr lang="en-US" sz="2000" spc="-20">
                <a:solidFill>
                  <a:srgbClr val="301906"/>
                </a:solidFill>
                <a:latin typeface="Nunito"/>
              </a:rPr>
              <a:t>Use the stars to vote which ones we like </a:t>
            </a:r>
            <a:r>
              <a:rPr lang="en-US" sz="2000" spc="-20">
                <a:solidFill>
                  <a:srgbClr val="301906"/>
                </a:solidFill>
                <a:latin typeface="Nunito"/>
              </a:rPr>
              <a:t> to pursue.</a:t>
            </a:r>
          </a:p>
        </p:txBody>
      </p:sp>
      <p:sp>
        <p:nvSpPr>
          <p:cNvPr name="TextBox 17" id="17"/>
          <p:cNvSpPr txBox="true"/>
          <p:nvPr/>
        </p:nvSpPr>
        <p:spPr>
          <a:xfrm rot="0">
            <a:off x="13563542" y="8706346"/>
            <a:ext cx="2560392" cy="692124"/>
          </a:xfrm>
          <a:prstGeom prst="rect">
            <a:avLst/>
          </a:prstGeom>
        </p:spPr>
        <p:txBody>
          <a:bodyPr anchor="t" rtlCol="false" tIns="0" lIns="0" bIns="0" rIns="0">
            <a:spAutoFit/>
          </a:bodyPr>
          <a:lstStyle/>
          <a:p>
            <a:pPr>
              <a:lnSpc>
                <a:spcPts val="2800"/>
              </a:lnSpc>
            </a:pPr>
            <a:r>
              <a:rPr lang="en-US" sz="2000" spc="-20">
                <a:solidFill>
                  <a:srgbClr val="301906"/>
                </a:solidFill>
                <a:latin typeface="Nunito"/>
              </a:rPr>
              <a:t>Circle or comment on any promising ideas.</a:t>
            </a:r>
          </a:p>
        </p:txBody>
      </p:sp>
      <p:pic>
        <p:nvPicPr>
          <p:cNvPr name="Picture 18" id="1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35847">
            <a:off x="4545216" y="8292989"/>
            <a:ext cx="1444951" cy="1465096"/>
          </a:xfrm>
          <a:prstGeom prst="rect">
            <a:avLst/>
          </a:prstGeom>
        </p:spPr>
      </p:pic>
      <p:pic>
        <p:nvPicPr>
          <p:cNvPr name="Picture 19" id="1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79383">
            <a:off x="6092492" y="8377175"/>
            <a:ext cx="1444951" cy="1465096"/>
          </a:xfrm>
          <a:prstGeom prst="rect">
            <a:avLst/>
          </a:prstGeom>
        </p:spPr>
      </p:pic>
      <p:pic>
        <p:nvPicPr>
          <p:cNvPr name="Picture 20" id="2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327166">
            <a:off x="5119250" y="8040497"/>
            <a:ext cx="230365" cy="653096"/>
          </a:xfrm>
          <a:prstGeom prst="rect">
            <a:avLst/>
          </a:prstGeom>
        </p:spPr>
      </p:pic>
      <p:pic>
        <p:nvPicPr>
          <p:cNvPr name="Picture 21" id="2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111935">
            <a:off x="6707791" y="8123892"/>
            <a:ext cx="230365" cy="653096"/>
          </a:xfrm>
          <a:prstGeom prst="rect">
            <a:avLst/>
          </a:prstGeom>
        </p:spPr>
      </p:pic>
      <p:sp>
        <p:nvSpPr>
          <p:cNvPr name="TextBox 22" id="22"/>
          <p:cNvSpPr txBox="true"/>
          <p:nvPr/>
        </p:nvSpPr>
        <p:spPr>
          <a:xfrm rot="-159501">
            <a:off x="4638851" y="8796997"/>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
        <p:nvSpPr>
          <p:cNvPr name="TextBox 23" id="23"/>
          <p:cNvSpPr txBox="true"/>
          <p:nvPr/>
        </p:nvSpPr>
        <p:spPr>
          <a:xfrm rot="96871">
            <a:off x="6183895" y="8881083"/>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grpSp>
        <p:nvGrpSpPr>
          <p:cNvPr name="Group 24" id="24"/>
          <p:cNvGrpSpPr>
            <a:grpSpLocks noChangeAspect="true"/>
          </p:cNvGrpSpPr>
          <p:nvPr/>
        </p:nvGrpSpPr>
        <p:grpSpPr>
          <a:xfrm rot="-201067">
            <a:off x="11165489" y="8509538"/>
            <a:ext cx="583356" cy="545750"/>
            <a:chOff x="0" y="0"/>
            <a:chExt cx="1615440" cy="1511300"/>
          </a:xfrm>
        </p:grpSpPr>
        <p:sp>
          <p:nvSpPr>
            <p:cNvPr name="Freeform 25" id="25"/>
            <p:cNvSpPr/>
            <p:nvPr/>
          </p:nvSpPr>
          <p:spPr>
            <a:xfrm>
              <a:off x="-8890" y="-8890"/>
              <a:ext cx="1633220" cy="1530350"/>
            </a:xfrm>
            <a:custGeom>
              <a:avLst/>
              <a:gdLst/>
              <a:ahLst/>
              <a:cxnLst/>
              <a:rect r="r" b="b" t="t" l="l"/>
              <a:pathLst>
                <a:path h="1530350" w="163322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rgbClr val="FACAAC"/>
            </a:solidFill>
          </p:spPr>
        </p:sp>
      </p:grpSp>
      <p:grpSp>
        <p:nvGrpSpPr>
          <p:cNvPr name="Group 26" id="26"/>
          <p:cNvGrpSpPr>
            <a:grpSpLocks noChangeAspect="true"/>
          </p:cNvGrpSpPr>
          <p:nvPr/>
        </p:nvGrpSpPr>
        <p:grpSpPr>
          <a:xfrm rot="222421">
            <a:off x="11829418" y="8478832"/>
            <a:ext cx="583356" cy="545750"/>
            <a:chOff x="0" y="0"/>
            <a:chExt cx="1615440" cy="1511300"/>
          </a:xfrm>
        </p:grpSpPr>
        <p:sp>
          <p:nvSpPr>
            <p:cNvPr name="Freeform 27" id="27"/>
            <p:cNvSpPr/>
            <p:nvPr/>
          </p:nvSpPr>
          <p:spPr>
            <a:xfrm>
              <a:off x="-8890" y="-8890"/>
              <a:ext cx="1633220" cy="1530350"/>
            </a:xfrm>
            <a:custGeom>
              <a:avLst/>
              <a:gdLst/>
              <a:ahLst/>
              <a:cxnLst/>
              <a:rect r="r" b="b" t="t" l="l"/>
              <a:pathLst>
                <a:path h="1530350" w="163322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rgbClr val="FFD4C4"/>
            </a:solidFill>
          </p:spPr>
        </p:sp>
      </p:grpSp>
      <p:grpSp>
        <p:nvGrpSpPr>
          <p:cNvPr name="Group 28" id="28"/>
          <p:cNvGrpSpPr>
            <a:grpSpLocks noChangeAspect="true"/>
          </p:cNvGrpSpPr>
          <p:nvPr/>
        </p:nvGrpSpPr>
        <p:grpSpPr>
          <a:xfrm rot="-207308">
            <a:off x="11501657" y="9141113"/>
            <a:ext cx="583356" cy="545750"/>
            <a:chOff x="0" y="0"/>
            <a:chExt cx="1615440" cy="1511300"/>
          </a:xfrm>
        </p:grpSpPr>
        <p:sp>
          <p:nvSpPr>
            <p:cNvPr name="Freeform 29" id="29"/>
            <p:cNvSpPr/>
            <p:nvPr/>
          </p:nvSpPr>
          <p:spPr>
            <a:xfrm>
              <a:off x="-8890" y="-8890"/>
              <a:ext cx="1633220" cy="1530350"/>
            </a:xfrm>
            <a:custGeom>
              <a:avLst/>
              <a:gdLst/>
              <a:ahLst/>
              <a:cxnLst/>
              <a:rect r="r" b="b" t="t" l="l"/>
              <a:pathLst>
                <a:path h="1530350" w="163322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rgbClr val="FFFEFD"/>
            </a:solidFill>
          </p:spPr>
        </p:sp>
      </p:grpSp>
      <p:pic>
        <p:nvPicPr>
          <p:cNvPr name="Picture 30" id="3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5600121">
            <a:off x="16735385" y="8782681"/>
            <a:ext cx="396214" cy="1203964"/>
          </a:xfrm>
          <a:prstGeom prst="rect">
            <a:avLst/>
          </a:prstGeom>
        </p:spPr>
      </p:pic>
      <p:pic>
        <p:nvPicPr>
          <p:cNvPr name="Picture 31" id="3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393721">
            <a:off x="16345495" y="8544390"/>
            <a:ext cx="603553" cy="463227"/>
          </a:xfrm>
          <a:prstGeom prst="rect">
            <a:avLst/>
          </a:prstGeom>
        </p:spPr>
      </p:pic>
      <p:pic>
        <p:nvPicPr>
          <p:cNvPr name="Picture 32" id="3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7070884" y="8434499"/>
            <a:ext cx="616882" cy="606087"/>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6B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93786" y="1047750"/>
            <a:ext cx="3096910" cy="309691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2802059">
            <a:off x="-808607" y="-916996"/>
            <a:ext cx="2471183" cy="2934606"/>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464591" y="7878081"/>
            <a:ext cx="3103109" cy="2933849"/>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5400000">
            <a:off x="2901351" y="3293310"/>
            <a:ext cx="3979124" cy="6028975"/>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857559" y="1863172"/>
            <a:ext cx="1118654" cy="1185329"/>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857559" y="5715133"/>
            <a:ext cx="1118654" cy="1185329"/>
          </a:xfrm>
          <a:prstGeom prst="rect">
            <a:avLst/>
          </a:prstGeom>
        </p:spPr>
      </p:pic>
      <p:pic>
        <p:nvPicPr>
          <p:cNvPr name="Picture 8" id="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135847">
            <a:off x="11379730" y="3448969"/>
            <a:ext cx="1444951" cy="1465096"/>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135847">
            <a:off x="14810289" y="3448969"/>
            <a:ext cx="1444951" cy="1465096"/>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276352">
            <a:off x="13097103" y="3533180"/>
            <a:ext cx="1444951" cy="1465096"/>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5327166">
            <a:off x="11953763" y="3196477"/>
            <a:ext cx="230365" cy="653096"/>
          </a:xfrm>
          <a:prstGeom prst="rect">
            <a:avLst/>
          </a:prstGeom>
        </p:spPr>
      </p:pic>
      <p:pic>
        <p:nvPicPr>
          <p:cNvPr name="Picture 12" id="1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5327166">
            <a:off x="15384323" y="3196477"/>
            <a:ext cx="230365" cy="653096"/>
          </a:xfrm>
          <a:prstGeom prst="rect">
            <a:avLst/>
          </a:prstGeom>
        </p:spPr>
      </p:pic>
      <p:pic>
        <p:nvPicPr>
          <p:cNvPr name="Picture 13" id="13"/>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4914967">
            <a:off x="13750142" y="3281437"/>
            <a:ext cx="230365" cy="653096"/>
          </a:xfrm>
          <a:prstGeom prst="rect">
            <a:avLst/>
          </a:prstGeom>
        </p:spPr>
      </p:pic>
      <p:grpSp>
        <p:nvGrpSpPr>
          <p:cNvPr name="Group 14" id="14"/>
          <p:cNvGrpSpPr>
            <a:grpSpLocks noChangeAspect="true"/>
          </p:cNvGrpSpPr>
          <p:nvPr/>
        </p:nvGrpSpPr>
        <p:grpSpPr>
          <a:xfrm rot="0">
            <a:off x="11351354" y="7332334"/>
            <a:ext cx="1091498" cy="1091494"/>
            <a:chOff x="0" y="0"/>
            <a:chExt cx="6350000" cy="6349975"/>
          </a:xfrm>
        </p:grpSpPr>
        <p:sp>
          <p:nvSpPr>
            <p:cNvPr name="Freeform 15" id="1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6"/>
              <a:stretch>
                <a:fillRect l="-41202" r="0" t="-64119" b="-47684"/>
              </a:stretch>
            </a:blipFill>
          </p:spPr>
        </p:sp>
      </p:grpSp>
      <p:grpSp>
        <p:nvGrpSpPr>
          <p:cNvPr name="Group 16" id="16"/>
          <p:cNvGrpSpPr>
            <a:grpSpLocks noChangeAspect="true"/>
          </p:cNvGrpSpPr>
          <p:nvPr/>
        </p:nvGrpSpPr>
        <p:grpSpPr>
          <a:xfrm rot="0">
            <a:off x="13838628" y="7332334"/>
            <a:ext cx="1091498" cy="1091494"/>
            <a:chOff x="0" y="0"/>
            <a:chExt cx="6350000" cy="6349975"/>
          </a:xfrm>
        </p:grpSpPr>
        <p:sp>
          <p:nvSpPr>
            <p:cNvPr name="Freeform 17" id="1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7"/>
              <a:stretch>
                <a:fillRect l="0" r="0" t="0" b="-50000"/>
              </a:stretch>
            </a:blipFill>
          </p:spPr>
        </p:sp>
      </p:grpSp>
      <p:grpSp>
        <p:nvGrpSpPr>
          <p:cNvPr name="Group 18" id="18"/>
          <p:cNvGrpSpPr>
            <a:grpSpLocks noChangeAspect="true"/>
          </p:cNvGrpSpPr>
          <p:nvPr/>
        </p:nvGrpSpPr>
        <p:grpSpPr>
          <a:xfrm rot="0">
            <a:off x="12594991" y="7332334"/>
            <a:ext cx="1091498" cy="1091494"/>
            <a:chOff x="0" y="0"/>
            <a:chExt cx="6350000" cy="6349975"/>
          </a:xfrm>
        </p:grpSpPr>
        <p:sp>
          <p:nvSpPr>
            <p:cNvPr name="Freeform 19" id="1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8"/>
              <a:stretch>
                <a:fillRect l="0" r="0" t="-15972" b="-34027"/>
              </a:stretch>
            </a:blipFill>
          </p:spPr>
        </p:sp>
      </p:grpSp>
      <p:grpSp>
        <p:nvGrpSpPr>
          <p:cNvPr name="Group 20" id="20"/>
          <p:cNvGrpSpPr>
            <a:grpSpLocks noChangeAspect="true"/>
          </p:cNvGrpSpPr>
          <p:nvPr/>
        </p:nvGrpSpPr>
        <p:grpSpPr>
          <a:xfrm rot="0">
            <a:off x="15082266" y="7332334"/>
            <a:ext cx="1091498" cy="1091494"/>
            <a:chOff x="0" y="0"/>
            <a:chExt cx="6350000" cy="6349975"/>
          </a:xfrm>
        </p:grpSpPr>
        <p:sp>
          <p:nvSpPr>
            <p:cNvPr name="Freeform 21" id="21"/>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9"/>
              <a:stretch>
                <a:fillRect l="-63352" r="-58866" t="-159505" b="-73822"/>
              </a:stretch>
            </a:blipFill>
          </p:spPr>
        </p:sp>
      </p:grpSp>
      <p:pic>
        <p:nvPicPr>
          <p:cNvPr name="Picture 22" id="22"/>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6046370" y="8946519"/>
            <a:ext cx="3097630" cy="1537551"/>
          </a:xfrm>
          <a:prstGeom prst="rect">
            <a:avLst/>
          </a:prstGeom>
        </p:spPr>
      </p:pic>
      <p:pic>
        <p:nvPicPr>
          <p:cNvPr name="Picture 23" id="23"/>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3034032" y="-149021"/>
            <a:ext cx="3738709" cy="1004778"/>
          </a:xfrm>
          <a:prstGeom prst="rect">
            <a:avLst/>
          </a:prstGeom>
        </p:spPr>
      </p:pic>
      <p:sp>
        <p:nvSpPr>
          <p:cNvPr name="TextBox 24" id="24"/>
          <p:cNvSpPr txBox="true"/>
          <p:nvPr/>
        </p:nvSpPr>
        <p:spPr>
          <a:xfrm rot="0">
            <a:off x="2829857" y="4807494"/>
            <a:ext cx="4445962" cy="2836555"/>
          </a:xfrm>
          <a:prstGeom prst="rect">
            <a:avLst/>
          </a:prstGeom>
        </p:spPr>
        <p:txBody>
          <a:bodyPr anchor="t" rtlCol="false" tIns="0" lIns="0" bIns="0" rIns="0">
            <a:spAutoFit/>
          </a:bodyPr>
          <a:lstStyle/>
          <a:p>
            <a:pPr>
              <a:lnSpc>
                <a:spcPts val="3779"/>
              </a:lnSpc>
              <a:spcBef>
                <a:spcPct val="0"/>
              </a:spcBef>
            </a:pPr>
            <a:r>
              <a:rPr lang="en-US" sz="2699" spc="202">
                <a:solidFill>
                  <a:srgbClr val="301906"/>
                </a:solidFill>
                <a:latin typeface="Nunito"/>
              </a:rPr>
              <a:t>Let's go back to the previous pages and synthesize what next actions are appropriate for us to move forward as a group.</a:t>
            </a:r>
          </a:p>
        </p:txBody>
      </p:sp>
      <p:sp>
        <p:nvSpPr>
          <p:cNvPr name="TextBox 25" id="25"/>
          <p:cNvSpPr txBox="true"/>
          <p:nvPr/>
        </p:nvSpPr>
        <p:spPr>
          <a:xfrm rot="0">
            <a:off x="2181225" y="2158224"/>
            <a:ext cx="6908722" cy="1076328"/>
          </a:xfrm>
          <a:prstGeom prst="rect">
            <a:avLst/>
          </a:prstGeom>
        </p:spPr>
        <p:txBody>
          <a:bodyPr anchor="t" rtlCol="false" tIns="0" lIns="0" bIns="0" rIns="0">
            <a:spAutoFit/>
          </a:bodyPr>
          <a:lstStyle/>
          <a:p>
            <a:pPr>
              <a:lnSpc>
                <a:spcPts val="8250"/>
              </a:lnSpc>
            </a:pPr>
            <a:r>
              <a:rPr lang="en-US" sz="7500">
                <a:solidFill>
                  <a:srgbClr val="301906"/>
                </a:solidFill>
                <a:latin typeface="Nunito Bold"/>
              </a:rPr>
              <a:t>Action Items</a:t>
            </a:r>
          </a:p>
        </p:txBody>
      </p:sp>
      <p:sp>
        <p:nvSpPr>
          <p:cNvPr name="TextBox 26" id="26"/>
          <p:cNvSpPr txBox="true"/>
          <p:nvPr/>
        </p:nvSpPr>
        <p:spPr>
          <a:xfrm rot="0">
            <a:off x="11351354" y="2233202"/>
            <a:ext cx="5431367" cy="396224"/>
          </a:xfrm>
          <a:prstGeom prst="rect">
            <a:avLst/>
          </a:prstGeom>
        </p:spPr>
        <p:txBody>
          <a:bodyPr anchor="t" rtlCol="false" tIns="0" lIns="0" bIns="0" rIns="0">
            <a:spAutoFit/>
          </a:bodyPr>
          <a:lstStyle/>
          <a:p>
            <a:pPr>
              <a:lnSpc>
                <a:spcPts val="3359"/>
              </a:lnSpc>
              <a:spcBef>
                <a:spcPct val="0"/>
              </a:spcBef>
            </a:pPr>
            <a:r>
              <a:rPr lang="en-US" sz="2399" spc="179">
                <a:solidFill>
                  <a:srgbClr val="301906"/>
                </a:solidFill>
                <a:latin typeface="Nunito"/>
              </a:rPr>
              <a:t>Write action items in the boxes.</a:t>
            </a:r>
          </a:p>
        </p:txBody>
      </p:sp>
      <p:sp>
        <p:nvSpPr>
          <p:cNvPr name="TextBox 27" id="27"/>
          <p:cNvSpPr txBox="true"/>
          <p:nvPr/>
        </p:nvSpPr>
        <p:spPr>
          <a:xfrm rot="0">
            <a:off x="10079519" y="2308529"/>
            <a:ext cx="674733" cy="342240"/>
          </a:xfrm>
          <a:prstGeom prst="rect">
            <a:avLst/>
          </a:prstGeom>
        </p:spPr>
        <p:txBody>
          <a:bodyPr anchor="t" rtlCol="false" tIns="0" lIns="0" bIns="0" rIns="0">
            <a:spAutoFit/>
          </a:bodyPr>
          <a:lstStyle/>
          <a:p>
            <a:pPr algn="ctr">
              <a:lnSpc>
                <a:spcPts val="2600"/>
              </a:lnSpc>
            </a:pPr>
            <a:r>
              <a:rPr lang="en-US" sz="2600" spc="195">
                <a:solidFill>
                  <a:srgbClr val="FFFEFD"/>
                </a:solidFill>
                <a:latin typeface="Nunito"/>
              </a:rPr>
              <a:t>1</a:t>
            </a:r>
          </a:p>
        </p:txBody>
      </p:sp>
      <p:sp>
        <p:nvSpPr>
          <p:cNvPr name="TextBox 28" id="28"/>
          <p:cNvSpPr txBox="true"/>
          <p:nvPr/>
        </p:nvSpPr>
        <p:spPr>
          <a:xfrm rot="0">
            <a:off x="10079519" y="6160490"/>
            <a:ext cx="674733" cy="342240"/>
          </a:xfrm>
          <a:prstGeom prst="rect">
            <a:avLst/>
          </a:prstGeom>
        </p:spPr>
        <p:txBody>
          <a:bodyPr anchor="t" rtlCol="false" tIns="0" lIns="0" bIns="0" rIns="0">
            <a:spAutoFit/>
          </a:bodyPr>
          <a:lstStyle/>
          <a:p>
            <a:pPr algn="ctr">
              <a:lnSpc>
                <a:spcPts val="2600"/>
              </a:lnSpc>
            </a:pPr>
            <a:r>
              <a:rPr lang="en-US" sz="2600" spc="195">
                <a:solidFill>
                  <a:srgbClr val="FFFEFD"/>
                </a:solidFill>
                <a:latin typeface="Nunito"/>
              </a:rPr>
              <a:t>2</a:t>
            </a:r>
          </a:p>
        </p:txBody>
      </p:sp>
      <p:sp>
        <p:nvSpPr>
          <p:cNvPr name="TextBox 29" id="29"/>
          <p:cNvSpPr txBox="true"/>
          <p:nvPr/>
        </p:nvSpPr>
        <p:spPr>
          <a:xfrm rot="0">
            <a:off x="11351354" y="5881098"/>
            <a:ext cx="5431367" cy="815299"/>
          </a:xfrm>
          <a:prstGeom prst="rect">
            <a:avLst/>
          </a:prstGeom>
        </p:spPr>
        <p:txBody>
          <a:bodyPr anchor="t" rtlCol="false" tIns="0" lIns="0" bIns="0" rIns="0">
            <a:spAutoFit/>
          </a:bodyPr>
          <a:lstStyle/>
          <a:p>
            <a:pPr>
              <a:lnSpc>
                <a:spcPts val="3359"/>
              </a:lnSpc>
            </a:pPr>
            <a:r>
              <a:rPr lang="en-US" sz="2399" spc="179">
                <a:solidFill>
                  <a:srgbClr val="301906"/>
                </a:solidFill>
                <a:latin typeface="Nunito"/>
              </a:rPr>
              <a:t>Drag your photo under the</a:t>
            </a:r>
          </a:p>
          <a:p>
            <a:pPr>
              <a:lnSpc>
                <a:spcPts val="3359"/>
              </a:lnSpc>
              <a:spcBef>
                <a:spcPct val="0"/>
              </a:spcBef>
            </a:pPr>
            <a:r>
              <a:rPr lang="en-US" sz="2399" spc="179">
                <a:solidFill>
                  <a:srgbClr val="301906"/>
                </a:solidFill>
                <a:latin typeface="Nunito"/>
              </a:rPr>
              <a:t>action item you want to own.</a:t>
            </a:r>
          </a:p>
        </p:txBody>
      </p:sp>
      <p:sp>
        <p:nvSpPr>
          <p:cNvPr name="TextBox 30" id="30"/>
          <p:cNvSpPr txBox="true"/>
          <p:nvPr/>
        </p:nvSpPr>
        <p:spPr>
          <a:xfrm rot="-159501">
            <a:off x="11473364" y="3952977"/>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
        <p:nvSpPr>
          <p:cNvPr name="TextBox 31" id="31"/>
          <p:cNvSpPr txBox="true"/>
          <p:nvPr/>
        </p:nvSpPr>
        <p:spPr>
          <a:xfrm rot="-159501">
            <a:off x="14903924" y="3952977"/>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
        <p:nvSpPr>
          <p:cNvPr name="TextBox 32" id="32"/>
          <p:cNvSpPr txBox="true"/>
          <p:nvPr/>
        </p:nvSpPr>
        <p:spPr>
          <a:xfrm rot="293840">
            <a:off x="13186537" y="4036871"/>
            <a:ext cx="1256684" cy="523773"/>
          </a:xfrm>
          <a:prstGeom prst="rect">
            <a:avLst/>
          </a:prstGeom>
        </p:spPr>
        <p:txBody>
          <a:bodyPr anchor="t" rtlCol="false" tIns="0" lIns="0" bIns="0" rIns="0">
            <a:spAutoFit/>
          </a:bodyPr>
          <a:lstStyle/>
          <a:p>
            <a:pPr algn="ctr">
              <a:lnSpc>
                <a:spcPts val="2100"/>
              </a:lnSpc>
            </a:pPr>
            <a:r>
              <a:rPr lang="en-US" sz="1500" spc="112">
                <a:solidFill>
                  <a:srgbClr val="301906"/>
                </a:solidFill>
                <a:latin typeface="Nunito"/>
              </a:rPr>
              <a:t>Add your</a:t>
            </a:r>
          </a:p>
          <a:p>
            <a:pPr algn="ctr">
              <a:lnSpc>
                <a:spcPts val="2100"/>
              </a:lnSpc>
              <a:spcBef>
                <a:spcPct val="0"/>
              </a:spcBef>
            </a:pPr>
            <a:r>
              <a:rPr lang="en-US" sz="1500" spc="112">
                <a:solidFill>
                  <a:srgbClr val="301906"/>
                </a:solidFill>
                <a:latin typeface="Nunito"/>
              </a:rPr>
              <a:t>idea 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DAFWCe-8RW4</dc:identifier>
  <dcterms:modified xsi:type="dcterms:W3CDTF">2011-08-01T06:04:30Z</dcterms:modified>
  <cp:revision>1</cp:revision>
  <dc:title>Creative Abstract Pastel Digital Brainstorm Presentation</dc:title>
</cp:coreProperties>
</file>