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7" r:id="rId4"/>
    <p:sldId id="289" r:id="rId5"/>
    <p:sldId id="290" r:id="rId6"/>
    <p:sldId id="291" r:id="rId7"/>
    <p:sldId id="279" r:id="rId8"/>
    <p:sldId id="261" r:id="rId9"/>
    <p:sldId id="281" r:id="rId10"/>
    <p:sldId id="263" r:id="rId11"/>
    <p:sldId id="265" r:id="rId12"/>
    <p:sldId id="288" r:id="rId13"/>
    <p:sldId id="282" r:id="rId14"/>
    <p:sldId id="292" r:id="rId15"/>
    <p:sldId id="266" r:id="rId16"/>
    <p:sldId id="267" r:id="rId17"/>
    <p:sldId id="268" r:id="rId18"/>
    <p:sldId id="283" r:id="rId19"/>
    <p:sldId id="284" r:id="rId20"/>
    <p:sldId id="287" r:id="rId21"/>
    <p:sldId id="285" r:id="rId22"/>
    <p:sldId id="272" r:id="rId23"/>
    <p:sldId id="293" r:id="rId24"/>
    <p:sldId id="296" r:id="rId25"/>
    <p:sldId id="297" r:id="rId26"/>
    <p:sldId id="294" r:id="rId27"/>
    <p:sldId id="295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928"/>
  </p:normalViewPr>
  <p:slideViewPr>
    <p:cSldViewPr snapToGrid="0" snapToObjects="1">
      <p:cViewPr varScale="1">
        <p:scale>
          <a:sx n="101" d="100"/>
          <a:sy n="10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45C53-D6C1-D14E-9029-F4B4EEDC95C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013F78D-18AC-E844-87ED-CFB12AD1BF5A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70970C4-9918-DF42-9C37-CD21CF1CA545}" type="parTrans" cxnId="{ADEB1991-0E59-A14E-BD9B-5B64C81BFF40}">
      <dgm:prSet/>
      <dgm:spPr/>
      <dgm:t>
        <a:bodyPr/>
        <a:lstStyle/>
        <a:p>
          <a:endParaRPr lang="en-US"/>
        </a:p>
      </dgm:t>
    </dgm:pt>
    <dgm:pt modelId="{D5E12AED-8A2F-244B-8B09-310D2E06099D}" type="sibTrans" cxnId="{ADEB1991-0E59-A14E-BD9B-5B64C81BFF40}">
      <dgm:prSet/>
      <dgm:spPr/>
      <dgm:t>
        <a:bodyPr/>
        <a:lstStyle/>
        <a:p>
          <a:endParaRPr lang="en-US" dirty="0"/>
        </a:p>
      </dgm:t>
    </dgm:pt>
    <dgm:pt modelId="{31C3C542-EC83-3F44-BE52-FB56EBF9FF3D}">
      <dgm:prSet phldrT="[Text]"/>
      <dgm:spPr/>
      <dgm:t>
        <a:bodyPr/>
        <a:lstStyle/>
        <a:p>
          <a:r>
            <a:rPr lang="en-US" dirty="0" smtClean="0"/>
            <a:t>RDD2</a:t>
          </a:r>
          <a:endParaRPr lang="en-US" dirty="0"/>
        </a:p>
      </dgm:t>
    </dgm:pt>
    <dgm:pt modelId="{9FAE9305-6EDD-F84D-A4DE-B6B9DD9AD078}" type="parTrans" cxnId="{A9E50E44-0B17-064A-A436-43168835963C}">
      <dgm:prSet/>
      <dgm:spPr/>
      <dgm:t>
        <a:bodyPr/>
        <a:lstStyle/>
        <a:p>
          <a:endParaRPr lang="en-US"/>
        </a:p>
      </dgm:t>
    </dgm:pt>
    <dgm:pt modelId="{20D51A19-325F-3243-AEC6-0D5E732C431B}" type="sibTrans" cxnId="{A9E50E44-0B17-064A-A436-43168835963C}">
      <dgm:prSet/>
      <dgm:spPr/>
      <dgm:t>
        <a:bodyPr/>
        <a:lstStyle/>
        <a:p>
          <a:r>
            <a:rPr lang="en-US" dirty="0" err="1" smtClean="0"/>
            <a:t>transformaiton</a:t>
          </a:r>
          <a:endParaRPr lang="en-US" dirty="0"/>
        </a:p>
      </dgm:t>
    </dgm:pt>
    <dgm:pt modelId="{D92C4970-8183-2D4E-A702-199828F27ECC}">
      <dgm:prSet phldrT="[Text]"/>
      <dgm:spPr/>
      <dgm:t>
        <a:bodyPr/>
        <a:lstStyle/>
        <a:p>
          <a:r>
            <a:rPr lang="en-US" dirty="0" smtClean="0"/>
            <a:t>RDD3</a:t>
          </a:r>
          <a:endParaRPr lang="en-US" dirty="0"/>
        </a:p>
      </dgm:t>
    </dgm:pt>
    <dgm:pt modelId="{7618E63D-DF7D-BD4D-B919-079C87BB6540}" type="parTrans" cxnId="{037281B4-867B-D04D-9939-3EDE2783E153}">
      <dgm:prSet/>
      <dgm:spPr/>
      <dgm:t>
        <a:bodyPr/>
        <a:lstStyle/>
        <a:p>
          <a:endParaRPr lang="en-US"/>
        </a:p>
      </dgm:t>
    </dgm:pt>
    <dgm:pt modelId="{CB4B439B-BA78-C748-9D63-5E1FD0433A08}" type="sibTrans" cxnId="{037281B4-867B-D04D-9939-3EDE2783E153}">
      <dgm:prSet/>
      <dgm:spPr>
        <a:gradFill flip="none" rotWithShape="0">
          <a:gsLst>
            <a:gs pos="0">
              <a:schemeClr val="accent4">
                <a:lumMod val="0"/>
                <a:lumOff val="100000"/>
              </a:schemeClr>
            </a:gs>
            <a:gs pos="1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CDA3A771-1402-D243-870C-BC04B61AF124}">
      <dgm:prSet/>
      <dgm:spPr/>
      <dgm:t>
        <a:bodyPr/>
        <a:lstStyle/>
        <a:p>
          <a:r>
            <a:rPr lang="en-US" dirty="0" smtClean="0"/>
            <a:t>RDD1</a:t>
          </a:r>
          <a:endParaRPr lang="en-US" dirty="0"/>
        </a:p>
      </dgm:t>
    </dgm:pt>
    <dgm:pt modelId="{8699E5ED-EBAB-6947-A3AE-76CAE248DE52}" type="parTrans" cxnId="{D866701A-62FE-C844-A76E-EA9BEDD1D4B1}">
      <dgm:prSet/>
      <dgm:spPr/>
      <dgm:t>
        <a:bodyPr/>
        <a:lstStyle/>
        <a:p>
          <a:endParaRPr lang="en-US"/>
        </a:p>
      </dgm:t>
    </dgm:pt>
    <dgm:pt modelId="{A036C458-77DF-E545-86C6-48536A1B46E9}" type="sibTrans" cxnId="{D866701A-62FE-C844-A76E-EA9BEDD1D4B1}">
      <dgm:prSet/>
      <dgm:spPr/>
      <dgm:t>
        <a:bodyPr/>
        <a:lstStyle/>
        <a:p>
          <a:r>
            <a:rPr lang="en-US" dirty="0" smtClean="0"/>
            <a:t>transformation</a:t>
          </a:r>
          <a:endParaRPr lang="en-US" dirty="0"/>
        </a:p>
      </dgm:t>
    </dgm:pt>
    <dgm:pt modelId="{C8240B07-7277-154B-B09F-169A15160E1E}">
      <dgm:prSet/>
      <dgm:spPr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 smtClean="0"/>
            <a:t>Benefit</a:t>
          </a:r>
          <a:endParaRPr lang="en-US" dirty="0"/>
        </a:p>
      </dgm:t>
    </dgm:pt>
    <dgm:pt modelId="{923C4121-C719-D044-9911-E2152E031D53}" type="parTrans" cxnId="{F78673D8-697F-E846-81F6-BBCD71D2FE6A}">
      <dgm:prSet/>
      <dgm:spPr/>
      <dgm:t>
        <a:bodyPr/>
        <a:lstStyle/>
        <a:p>
          <a:endParaRPr lang="en-US"/>
        </a:p>
      </dgm:t>
    </dgm:pt>
    <dgm:pt modelId="{75DF8507-951F-6E45-A48F-74673E0E3578}" type="sibTrans" cxnId="{F78673D8-697F-E846-81F6-BBCD71D2FE6A}">
      <dgm:prSet/>
      <dgm:spPr/>
      <dgm:t>
        <a:bodyPr/>
        <a:lstStyle/>
        <a:p>
          <a:endParaRPr lang="en-US"/>
        </a:p>
      </dgm:t>
    </dgm:pt>
    <dgm:pt modelId="{BA20EF3C-EADA-4649-9C51-E07AB7D76A98}" type="pres">
      <dgm:prSet presAssocID="{1E545C53-D6C1-D14E-9029-F4B4EEDC95C3}" presName="Name0" presStyleCnt="0">
        <dgm:presLayoutVars>
          <dgm:dir/>
          <dgm:resizeHandles val="exact"/>
        </dgm:presLayoutVars>
      </dgm:prSet>
      <dgm:spPr/>
    </dgm:pt>
    <dgm:pt modelId="{D561D1BF-10CF-D942-8F0F-EC4FD50CD35B}" type="pres">
      <dgm:prSet presAssocID="{7013F78D-18AC-E844-87ED-CFB12AD1BF5A}" presName="node" presStyleLbl="node1" presStyleIdx="0" presStyleCnt="5" custScaleX="49493">
        <dgm:presLayoutVars>
          <dgm:bulletEnabled val="1"/>
        </dgm:presLayoutVars>
      </dgm:prSet>
      <dgm:spPr>
        <a:prstGeom prst="can">
          <a:avLst/>
        </a:prstGeom>
      </dgm:spPr>
    </dgm:pt>
    <dgm:pt modelId="{5F88DDFF-33CA-D74E-BDD4-C339876D0E92}" type="pres">
      <dgm:prSet presAssocID="{D5E12AED-8A2F-244B-8B09-310D2E06099D}" presName="sibTrans" presStyleLbl="sibTrans2D1" presStyleIdx="0" presStyleCnt="4" custScaleX="243443" custScaleY="86991"/>
      <dgm:spPr/>
    </dgm:pt>
    <dgm:pt modelId="{C3718107-0758-DC43-9113-F41433C7DB4E}" type="pres">
      <dgm:prSet presAssocID="{D5E12AED-8A2F-244B-8B09-310D2E06099D}" presName="connectorText" presStyleLbl="sibTrans2D1" presStyleIdx="0" presStyleCnt="4"/>
      <dgm:spPr/>
    </dgm:pt>
    <dgm:pt modelId="{9BFBA4D2-4CA2-D749-A1FA-484FEBCF55A1}" type="pres">
      <dgm:prSet presAssocID="{CDA3A771-1402-D243-870C-BC04B61AF124}" presName="node" presStyleLbl="node1" presStyleIdx="1" presStyleCnt="5" custScaleX="49493">
        <dgm:presLayoutVars>
          <dgm:bulletEnabled val="1"/>
        </dgm:presLayoutVars>
      </dgm:prSet>
      <dgm:spPr/>
    </dgm:pt>
    <dgm:pt modelId="{1FF4E019-B67A-6D4B-B769-41C38F21F717}" type="pres">
      <dgm:prSet presAssocID="{A036C458-77DF-E545-86C6-48536A1B46E9}" presName="sibTrans" presStyleLbl="sibTrans2D1" presStyleIdx="1" presStyleCnt="4" custScaleX="243443" custScaleY="86991"/>
      <dgm:spPr/>
    </dgm:pt>
    <dgm:pt modelId="{BF5F32EA-F707-694E-802B-0A1A42ABE0E9}" type="pres">
      <dgm:prSet presAssocID="{A036C458-77DF-E545-86C6-48536A1B46E9}" presName="connectorText" presStyleLbl="sibTrans2D1" presStyleIdx="1" presStyleCnt="4"/>
      <dgm:spPr/>
    </dgm:pt>
    <dgm:pt modelId="{2DEBEFAE-B315-7144-841E-7ED4BB53F82E}" type="pres">
      <dgm:prSet presAssocID="{31C3C542-EC83-3F44-BE52-FB56EBF9FF3D}" presName="node" presStyleLbl="node1" presStyleIdx="2" presStyleCnt="5" custScaleX="49493">
        <dgm:presLayoutVars>
          <dgm:bulletEnabled val="1"/>
        </dgm:presLayoutVars>
      </dgm:prSet>
      <dgm:spPr/>
    </dgm:pt>
    <dgm:pt modelId="{0CAD3F01-065C-274E-A5BD-F468E3D69884}" type="pres">
      <dgm:prSet presAssocID="{20D51A19-325F-3243-AEC6-0D5E732C431B}" presName="sibTrans" presStyleLbl="sibTrans2D1" presStyleIdx="2" presStyleCnt="4" custScaleX="243443" custScaleY="86991"/>
      <dgm:spPr/>
    </dgm:pt>
    <dgm:pt modelId="{0BD9151A-E983-3C4A-9752-E79541A684D2}" type="pres">
      <dgm:prSet presAssocID="{20D51A19-325F-3243-AEC6-0D5E732C431B}" presName="connectorText" presStyleLbl="sibTrans2D1" presStyleIdx="2" presStyleCnt="4"/>
      <dgm:spPr/>
    </dgm:pt>
    <dgm:pt modelId="{30CEB2A4-12C3-114F-9BA2-CC4FB16792BF}" type="pres">
      <dgm:prSet presAssocID="{D92C4970-8183-2D4E-A702-199828F27ECC}" presName="node" presStyleLbl="node1" presStyleIdx="3" presStyleCnt="5" custScaleX="49493">
        <dgm:presLayoutVars>
          <dgm:bulletEnabled val="1"/>
        </dgm:presLayoutVars>
      </dgm:prSet>
      <dgm:spPr/>
    </dgm:pt>
    <dgm:pt modelId="{A29EF5FC-B2ED-B94B-8669-1EECE6CBEFBF}" type="pres">
      <dgm:prSet presAssocID="{CB4B439B-BA78-C748-9D63-5E1FD0433A08}" presName="sibTrans" presStyleLbl="sibTrans2D1" presStyleIdx="3" presStyleCnt="4" custScaleX="243443" custScaleY="86991"/>
      <dgm:spPr/>
    </dgm:pt>
    <dgm:pt modelId="{BD47DFF6-96F5-5B4E-B249-C86C16DBCB0B}" type="pres">
      <dgm:prSet presAssocID="{CB4B439B-BA78-C748-9D63-5E1FD0433A08}" presName="connectorText" presStyleLbl="sibTrans2D1" presStyleIdx="3" presStyleCnt="4"/>
      <dgm:spPr/>
    </dgm:pt>
    <dgm:pt modelId="{8D0D6EEA-CFB9-1746-A27E-FD8FB6B876BC}" type="pres">
      <dgm:prSet presAssocID="{C8240B07-7277-154B-B09F-169A15160E1E}" presName="node" presStyleLbl="node1" presStyleIdx="4" presStyleCnt="5" custScaleX="49493">
        <dgm:presLayoutVars>
          <dgm:bulletEnabled val="1"/>
        </dgm:presLayoutVars>
      </dgm:prSet>
      <dgm:spPr>
        <a:prstGeom prst="snip1Rect">
          <a:avLst/>
        </a:prstGeom>
      </dgm:spPr>
    </dgm:pt>
  </dgm:ptLst>
  <dgm:cxnLst>
    <dgm:cxn modelId="{ADEB1991-0E59-A14E-BD9B-5B64C81BFF40}" srcId="{1E545C53-D6C1-D14E-9029-F4B4EEDC95C3}" destId="{7013F78D-18AC-E844-87ED-CFB12AD1BF5A}" srcOrd="0" destOrd="0" parTransId="{370970C4-9918-DF42-9C37-CD21CF1CA545}" sibTransId="{D5E12AED-8A2F-244B-8B09-310D2E06099D}"/>
    <dgm:cxn modelId="{20E2E4BD-0580-284E-AD57-45C5861F6F4E}" type="presOf" srcId="{CB4B439B-BA78-C748-9D63-5E1FD0433A08}" destId="{BD47DFF6-96F5-5B4E-B249-C86C16DBCB0B}" srcOrd="1" destOrd="0" presId="urn:microsoft.com/office/officeart/2005/8/layout/process1"/>
    <dgm:cxn modelId="{07075CEB-ADBD-4245-8DB5-7FB22C1A0A8B}" type="presOf" srcId="{D5E12AED-8A2F-244B-8B09-310D2E06099D}" destId="{5F88DDFF-33CA-D74E-BDD4-C339876D0E92}" srcOrd="0" destOrd="0" presId="urn:microsoft.com/office/officeart/2005/8/layout/process1"/>
    <dgm:cxn modelId="{785A6B81-A6BC-B54B-8BF6-FB054EB464C9}" type="presOf" srcId="{CB4B439B-BA78-C748-9D63-5E1FD0433A08}" destId="{A29EF5FC-B2ED-B94B-8669-1EECE6CBEFBF}" srcOrd="0" destOrd="0" presId="urn:microsoft.com/office/officeart/2005/8/layout/process1"/>
    <dgm:cxn modelId="{206E5811-E94E-3A49-8AB5-61D6D1A2567E}" type="presOf" srcId="{20D51A19-325F-3243-AEC6-0D5E732C431B}" destId="{0CAD3F01-065C-274E-A5BD-F468E3D69884}" srcOrd="0" destOrd="0" presId="urn:microsoft.com/office/officeart/2005/8/layout/process1"/>
    <dgm:cxn modelId="{9475DF3A-E68D-4841-B430-DF2D847CB312}" type="presOf" srcId="{C8240B07-7277-154B-B09F-169A15160E1E}" destId="{8D0D6EEA-CFB9-1746-A27E-FD8FB6B876BC}" srcOrd="0" destOrd="0" presId="urn:microsoft.com/office/officeart/2005/8/layout/process1"/>
    <dgm:cxn modelId="{D866701A-62FE-C844-A76E-EA9BEDD1D4B1}" srcId="{1E545C53-D6C1-D14E-9029-F4B4EEDC95C3}" destId="{CDA3A771-1402-D243-870C-BC04B61AF124}" srcOrd="1" destOrd="0" parTransId="{8699E5ED-EBAB-6947-A3AE-76CAE248DE52}" sibTransId="{A036C458-77DF-E545-86C6-48536A1B46E9}"/>
    <dgm:cxn modelId="{A9E50E44-0B17-064A-A436-43168835963C}" srcId="{1E545C53-D6C1-D14E-9029-F4B4EEDC95C3}" destId="{31C3C542-EC83-3F44-BE52-FB56EBF9FF3D}" srcOrd="2" destOrd="0" parTransId="{9FAE9305-6EDD-F84D-A4DE-B6B9DD9AD078}" sibTransId="{20D51A19-325F-3243-AEC6-0D5E732C431B}"/>
    <dgm:cxn modelId="{A249D46E-19F4-E54D-9218-981E84E62811}" type="presOf" srcId="{31C3C542-EC83-3F44-BE52-FB56EBF9FF3D}" destId="{2DEBEFAE-B315-7144-841E-7ED4BB53F82E}" srcOrd="0" destOrd="0" presId="urn:microsoft.com/office/officeart/2005/8/layout/process1"/>
    <dgm:cxn modelId="{21A16476-C3B2-D343-A23A-2608FA0BF8AC}" type="presOf" srcId="{D5E12AED-8A2F-244B-8B09-310D2E06099D}" destId="{C3718107-0758-DC43-9113-F41433C7DB4E}" srcOrd="1" destOrd="0" presId="urn:microsoft.com/office/officeart/2005/8/layout/process1"/>
    <dgm:cxn modelId="{0C4B274D-CBCB-174B-9F1B-839DECD55A7C}" type="presOf" srcId="{A036C458-77DF-E545-86C6-48536A1B46E9}" destId="{1FF4E019-B67A-6D4B-B769-41C38F21F717}" srcOrd="0" destOrd="0" presId="urn:microsoft.com/office/officeart/2005/8/layout/process1"/>
    <dgm:cxn modelId="{F82A94BC-CD25-8842-ABFC-70B355FD9F60}" type="presOf" srcId="{20D51A19-325F-3243-AEC6-0D5E732C431B}" destId="{0BD9151A-E983-3C4A-9752-E79541A684D2}" srcOrd="1" destOrd="0" presId="urn:microsoft.com/office/officeart/2005/8/layout/process1"/>
    <dgm:cxn modelId="{037281B4-867B-D04D-9939-3EDE2783E153}" srcId="{1E545C53-D6C1-D14E-9029-F4B4EEDC95C3}" destId="{D92C4970-8183-2D4E-A702-199828F27ECC}" srcOrd="3" destOrd="0" parTransId="{7618E63D-DF7D-BD4D-B919-079C87BB6540}" sibTransId="{CB4B439B-BA78-C748-9D63-5E1FD0433A08}"/>
    <dgm:cxn modelId="{EB27B008-EFB8-6E4B-9CC5-4B079CF680C5}" type="presOf" srcId="{7013F78D-18AC-E844-87ED-CFB12AD1BF5A}" destId="{D561D1BF-10CF-D942-8F0F-EC4FD50CD35B}" srcOrd="0" destOrd="0" presId="urn:microsoft.com/office/officeart/2005/8/layout/process1"/>
    <dgm:cxn modelId="{7994362C-41FB-2E44-A765-5E6D09E3740B}" type="presOf" srcId="{1E545C53-D6C1-D14E-9029-F4B4EEDC95C3}" destId="{BA20EF3C-EADA-4649-9C51-E07AB7D76A98}" srcOrd="0" destOrd="0" presId="urn:microsoft.com/office/officeart/2005/8/layout/process1"/>
    <dgm:cxn modelId="{EA38528E-75AE-7C4A-B897-62EE22D5A168}" type="presOf" srcId="{CDA3A771-1402-D243-870C-BC04B61AF124}" destId="{9BFBA4D2-4CA2-D749-A1FA-484FEBCF55A1}" srcOrd="0" destOrd="0" presId="urn:microsoft.com/office/officeart/2005/8/layout/process1"/>
    <dgm:cxn modelId="{0DED30BC-7EBF-4A4E-BCB1-093F29432248}" type="presOf" srcId="{D92C4970-8183-2D4E-A702-199828F27ECC}" destId="{30CEB2A4-12C3-114F-9BA2-CC4FB16792BF}" srcOrd="0" destOrd="0" presId="urn:microsoft.com/office/officeart/2005/8/layout/process1"/>
    <dgm:cxn modelId="{96978634-0080-604A-A1D2-21F8FC04A0ED}" type="presOf" srcId="{A036C458-77DF-E545-86C6-48536A1B46E9}" destId="{BF5F32EA-F707-694E-802B-0A1A42ABE0E9}" srcOrd="1" destOrd="0" presId="urn:microsoft.com/office/officeart/2005/8/layout/process1"/>
    <dgm:cxn modelId="{F78673D8-697F-E846-81F6-BBCD71D2FE6A}" srcId="{1E545C53-D6C1-D14E-9029-F4B4EEDC95C3}" destId="{C8240B07-7277-154B-B09F-169A15160E1E}" srcOrd="4" destOrd="0" parTransId="{923C4121-C719-D044-9911-E2152E031D53}" sibTransId="{75DF8507-951F-6E45-A48F-74673E0E3578}"/>
    <dgm:cxn modelId="{BCC7CDC3-8AA0-5442-AC70-BB73DB8E9B46}" type="presParOf" srcId="{BA20EF3C-EADA-4649-9C51-E07AB7D76A98}" destId="{D561D1BF-10CF-D942-8F0F-EC4FD50CD35B}" srcOrd="0" destOrd="0" presId="urn:microsoft.com/office/officeart/2005/8/layout/process1"/>
    <dgm:cxn modelId="{210C6FE2-4A89-9A41-985E-82E078030410}" type="presParOf" srcId="{BA20EF3C-EADA-4649-9C51-E07AB7D76A98}" destId="{5F88DDFF-33CA-D74E-BDD4-C339876D0E92}" srcOrd="1" destOrd="0" presId="urn:microsoft.com/office/officeart/2005/8/layout/process1"/>
    <dgm:cxn modelId="{AC33E130-988D-F14C-BE3D-8D25CB5DBE5B}" type="presParOf" srcId="{5F88DDFF-33CA-D74E-BDD4-C339876D0E92}" destId="{C3718107-0758-DC43-9113-F41433C7DB4E}" srcOrd="0" destOrd="0" presId="urn:microsoft.com/office/officeart/2005/8/layout/process1"/>
    <dgm:cxn modelId="{67505FFE-B272-F841-919A-01FE25B7384F}" type="presParOf" srcId="{BA20EF3C-EADA-4649-9C51-E07AB7D76A98}" destId="{9BFBA4D2-4CA2-D749-A1FA-484FEBCF55A1}" srcOrd="2" destOrd="0" presId="urn:microsoft.com/office/officeart/2005/8/layout/process1"/>
    <dgm:cxn modelId="{97EFB969-67A4-4F40-9C79-51390BFF709D}" type="presParOf" srcId="{BA20EF3C-EADA-4649-9C51-E07AB7D76A98}" destId="{1FF4E019-B67A-6D4B-B769-41C38F21F717}" srcOrd="3" destOrd="0" presId="urn:microsoft.com/office/officeart/2005/8/layout/process1"/>
    <dgm:cxn modelId="{394E5306-CB4D-0D41-B626-663F0BD93A5E}" type="presParOf" srcId="{1FF4E019-B67A-6D4B-B769-41C38F21F717}" destId="{BF5F32EA-F707-694E-802B-0A1A42ABE0E9}" srcOrd="0" destOrd="0" presId="urn:microsoft.com/office/officeart/2005/8/layout/process1"/>
    <dgm:cxn modelId="{57C68883-8CDA-494F-9C84-234D9263EBEB}" type="presParOf" srcId="{BA20EF3C-EADA-4649-9C51-E07AB7D76A98}" destId="{2DEBEFAE-B315-7144-841E-7ED4BB53F82E}" srcOrd="4" destOrd="0" presId="urn:microsoft.com/office/officeart/2005/8/layout/process1"/>
    <dgm:cxn modelId="{4BDC5DE5-2423-784F-9756-683784A36247}" type="presParOf" srcId="{BA20EF3C-EADA-4649-9C51-E07AB7D76A98}" destId="{0CAD3F01-065C-274E-A5BD-F468E3D69884}" srcOrd="5" destOrd="0" presId="urn:microsoft.com/office/officeart/2005/8/layout/process1"/>
    <dgm:cxn modelId="{3E16677C-6E5F-1D4C-82A5-3383C1BB0296}" type="presParOf" srcId="{0CAD3F01-065C-274E-A5BD-F468E3D69884}" destId="{0BD9151A-E983-3C4A-9752-E79541A684D2}" srcOrd="0" destOrd="0" presId="urn:microsoft.com/office/officeart/2005/8/layout/process1"/>
    <dgm:cxn modelId="{F42A45AF-BFC7-084D-87B6-9C8620F3ECCD}" type="presParOf" srcId="{BA20EF3C-EADA-4649-9C51-E07AB7D76A98}" destId="{30CEB2A4-12C3-114F-9BA2-CC4FB16792BF}" srcOrd="6" destOrd="0" presId="urn:microsoft.com/office/officeart/2005/8/layout/process1"/>
    <dgm:cxn modelId="{AB05458F-19D5-E64E-BFC3-B99CF97D0B3C}" type="presParOf" srcId="{BA20EF3C-EADA-4649-9C51-E07AB7D76A98}" destId="{A29EF5FC-B2ED-B94B-8669-1EECE6CBEFBF}" srcOrd="7" destOrd="0" presId="urn:microsoft.com/office/officeart/2005/8/layout/process1"/>
    <dgm:cxn modelId="{BFDED20D-9C58-6E41-A4B4-82D6410DCC27}" type="presParOf" srcId="{A29EF5FC-B2ED-B94B-8669-1EECE6CBEFBF}" destId="{BD47DFF6-96F5-5B4E-B249-C86C16DBCB0B}" srcOrd="0" destOrd="0" presId="urn:microsoft.com/office/officeart/2005/8/layout/process1"/>
    <dgm:cxn modelId="{A59DB1D7-75C7-1C4F-B1CD-686009953922}" type="presParOf" srcId="{BA20EF3C-EADA-4649-9C51-E07AB7D76A98}" destId="{8D0D6EEA-CFB9-1746-A27E-FD8FB6B876B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1D1BF-10CF-D942-8F0F-EC4FD50CD35B}">
      <dsp:nvSpPr>
        <dsp:cNvPr id="0" name=""/>
        <dsp:cNvSpPr/>
      </dsp:nvSpPr>
      <dsp:spPr>
        <a:xfrm>
          <a:off x="1253" y="1401632"/>
          <a:ext cx="1276979" cy="1548072"/>
        </a:xfrm>
        <a:prstGeom prst="ca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endParaRPr lang="en-US" sz="2400" kern="1200" dirty="0"/>
        </a:p>
      </dsp:txBody>
      <dsp:txXfrm>
        <a:off x="1253" y="1720877"/>
        <a:ext cx="1276979" cy="1069205"/>
      </dsp:txXfrm>
    </dsp:sp>
    <dsp:sp modelId="{5F88DDFF-33CA-D74E-BDD4-C339876D0E92}">
      <dsp:nvSpPr>
        <dsp:cNvPr id="0" name=""/>
        <dsp:cNvSpPr/>
      </dsp:nvSpPr>
      <dsp:spPr>
        <a:xfrm>
          <a:off x="1143939" y="1897354"/>
          <a:ext cx="1331598" cy="55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143939" y="2008680"/>
        <a:ext cx="1164609" cy="333977"/>
      </dsp:txXfrm>
    </dsp:sp>
    <dsp:sp modelId="{9BFBA4D2-4CA2-D749-A1FA-484FEBCF55A1}">
      <dsp:nvSpPr>
        <dsp:cNvPr id="0" name=""/>
        <dsp:cNvSpPr/>
      </dsp:nvSpPr>
      <dsp:spPr>
        <a:xfrm>
          <a:off x="2310282" y="1401632"/>
          <a:ext cx="1276979" cy="15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RDD1</a:t>
          </a:r>
          <a:endParaRPr lang="en-US" sz="2400" kern="1200" dirty="0"/>
        </a:p>
      </dsp:txBody>
      <dsp:txXfrm>
        <a:off x="2347683" y="1439033"/>
        <a:ext cx="1202177" cy="1473270"/>
      </dsp:txXfrm>
    </dsp:sp>
    <dsp:sp modelId="{1FF4E019-B67A-6D4B-B769-41C38F21F717}">
      <dsp:nvSpPr>
        <dsp:cNvPr id="0" name=""/>
        <dsp:cNvSpPr/>
      </dsp:nvSpPr>
      <dsp:spPr>
        <a:xfrm>
          <a:off x="3452967" y="1897354"/>
          <a:ext cx="1331598" cy="55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transformation</a:t>
          </a:r>
          <a:endParaRPr lang="en-US" sz="1400" kern="1200" dirty="0"/>
        </a:p>
      </dsp:txBody>
      <dsp:txXfrm>
        <a:off x="3452967" y="2008680"/>
        <a:ext cx="1164609" cy="333977"/>
      </dsp:txXfrm>
    </dsp:sp>
    <dsp:sp modelId="{2DEBEFAE-B315-7144-841E-7ED4BB53F82E}">
      <dsp:nvSpPr>
        <dsp:cNvPr id="0" name=""/>
        <dsp:cNvSpPr/>
      </dsp:nvSpPr>
      <dsp:spPr>
        <a:xfrm>
          <a:off x="4619310" y="1401632"/>
          <a:ext cx="1276979" cy="15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RDD2</a:t>
          </a:r>
          <a:endParaRPr lang="en-US" sz="2400" kern="1200" dirty="0"/>
        </a:p>
      </dsp:txBody>
      <dsp:txXfrm>
        <a:off x="4656711" y="1439033"/>
        <a:ext cx="1202177" cy="1473270"/>
      </dsp:txXfrm>
    </dsp:sp>
    <dsp:sp modelId="{0CAD3F01-065C-274E-A5BD-F468E3D69884}">
      <dsp:nvSpPr>
        <dsp:cNvPr id="0" name=""/>
        <dsp:cNvSpPr/>
      </dsp:nvSpPr>
      <dsp:spPr>
        <a:xfrm>
          <a:off x="5761995" y="1897354"/>
          <a:ext cx="1331598" cy="5566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transformaiton</a:t>
          </a:r>
          <a:endParaRPr lang="en-US" sz="1400" kern="1200" dirty="0"/>
        </a:p>
      </dsp:txBody>
      <dsp:txXfrm>
        <a:off x="5761995" y="2008680"/>
        <a:ext cx="1164609" cy="333977"/>
      </dsp:txXfrm>
    </dsp:sp>
    <dsp:sp modelId="{30CEB2A4-12C3-114F-9BA2-CC4FB16792BF}">
      <dsp:nvSpPr>
        <dsp:cNvPr id="0" name=""/>
        <dsp:cNvSpPr/>
      </dsp:nvSpPr>
      <dsp:spPr>
        <a:xfrm>
          <a:off x="6928338" y="1401632"/>
          <a:ext cx="1276979" cy="15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RDD3</a:t>
          </a:r>
          <a:endParaRPr lang="en-US" sz="2400" kern="1200" dirty="0"/>
        </a:p>
      </dsp:txBody>
      <dsp:txXfrm>
        <a:off x="6965739" y="1439033"/>
        <a:ext cx="1202177" cy="1473270"/>
      </dsp:txXfrm>
    </dsp:sp>
    <dsp:sp modelId="{A29EF5FC-B2ED-B94B-8669-1EECE6CBEFBF}">
      <dsp:nvSpPr>
        <dsp:cNvPr id="0" name=""/>
        <dsp:cNvSpPr/>
      </dsp:nvSpPr>
      <dsp:spPr>
        <a:xfrm>
          <a:off x="8071023" y="1897354"/>
          <a:ext cx="1331598" cy="556629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chemeClr val="accent4">
                <a:lumMod val="0"/>
                <a:lumOff val="100000"/>
              </a:schemeClr>
            </a:gs>
            <a:gs pos="1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action</a:t>
          </a:r>
          <a:endParaRPr lang="en-US" sz="1400" kern="1200" dirty="0"/>
        </a:p>
      </dsp:txBody>
      <dsp:txXfrm>
        <a:off x="8071023" y="2008680"/>
        <a:ext cx="1164609" cy="333977"/>
      </dsp:txXfrm>
    </dsp:sp>
    <dsp:sp modelId="{8D0D6EEA-CFB9-1746-A27E-FD8FB6B876BC}">
      <dsp:nvSpPr>
        <dsp:cNvPr id="0" name=""/>
        <dsp:cNvSpPr/>
      </dsp:nvSpPr>
      <dsp:spPr>
        <a:xfrm>
          <a:off x="9237366" y="1401632"/>
          <a:ext cx="1276979" cy="1548072"/>
        </a:xfrm>
        <a:prstGeom prst="snip1Rect">
          <a:avLst/>
        </a:prstGeom>
        <a:gradFill flip="none" rotWithShape="0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Benefit</a:t>
          </a:r>
          <a:endParaRPr lang="en-US" sz="2400" kern="1200" dirty="0"/>
        </a:p>
      </dsp:txBody>
      <dsp:txXfrm>
        <a:off x="9237366" y="1508049"/>
        <a:ext cx="1170562" cy="144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0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069B-E735-9A4D-B240-8F2748CBEFB9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81D3-2BF6-FB43-8374-B366AF8AF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5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Resilient</a:t>
            </a:r>
            <a:r>
              <a:rPr lang="ru-RU" dirty="0"/>
              <a:t> </a:t>
            </a:r>
            <a:r>
              <a:rPr lang="en-US" dirty="0" smtClean="0"/>
              <a:t>Distributed</a:t>
            </a:r>
            <a:r>
              <a:rPr lang="ru-RU" dirty="0"/>
              <a:t> </a:t>
            </a:r>
            <a:r>
              <a:rPr lang="en-US" dirty="0" smtClean="0"/>
              <a:t>Dataset</a:t>
            </a:r>
            <a:endParaRPr lang="ru-RU" dirty="0" smtClean="0"/>
          </a:p>
          <a:p>
            <a:r>
              <a:rPr lang="ru-RU" dirty="0" smtClean="0"/>
              <a:t>Набор данных, распределенный на </a:t>
            </a:r>
            <a:r>
              <a:rPr lang="en-US" dirty="0" smtClean="0"/>
              <a:t>executor’</a:t>
            </a:r>
            <a:r>
              <a:rPr lang="ru-RU" dirty="0" smtClean="0"/>
              <a:t>ах</a:t>
            </a:r>
          </a:p>
          <a:p>
            <a:r>
              <a:rPr lang="ru-RU" dirty="0" smtClean="0"/>
              <a:t>Можно получить из:</a:t>
            </a:r>
          </a:p>
          <a:p>
            <a:pPr lvl="1"/>
            <a:r>
              <a:rPr lang="ru-RU" dirty="0"/>
              <a:t>Из файла (файлов в директории)</a:t>
            </a:r>
            <a:endParaRPr lang="en-US" dirty="0"/>
          </a:p>
          <a:p>
            <a:pPr lvl="2"/>
            <a:r>
              <a:rPr lang="en-US" dirty="0" err="1"/>
              <a:t>sc.textFile</a:t>
            </a:r>
            <a:r>
              <a:rPr lang="en-US" dirty="0"/>
              <a:t>(“path/to/file”)</a:t>
            </a:r>
            <a:endParaRPr lang="ru-RU" dirty="0"/>
          </a:p>
          <a:p>
            <a:pPr lvl="1"/>
            <a:r>
              <a:rPr lang="ru-RU" dirty="0"/>
              <a:t>Из памяти</a:t>
            </a:r>
            <a:endParaRPr lang="en-US" dirty="0"/>
          </a:p>
          <a:p>
            <a:pPr lvl="2"/>
            <a:r>
              <a:rPr lang="en-US" dirty="0" err="1"/>
              <a:t>sc.parallelize</a:t>
            </a:r>
            <a:r>
              <a:rPr lang="en-US" dirty="0"/>
              <a:t>(list)</a:t>
            </a:r>
            <a:endParaRPr lang="ru-RU" dirty="0"/>
          </a:p>
          <a:p>
            <a:pPr lvl="1"/>
            <a:r>
              <a:rPr lang="ru-RU" dirty="0"/>
              <a:t>Из другого </a:t>
            </a:r>
            <a:r>
              <a:rPr lang="en-US" dirty="0" smtClean="0"/>
              <a:t>RDD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4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это за </a:t>
            </a:r>
            <a:r>
              <a:rPr lang="en-US" dirty="0" err="1" smtClean="0"/>
              <a:t>sc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SparkContext</a:t>
            </a:r>
            <a:endParaRPr lang="en-US" dirty="0" smtClean="0"/>
          </a:p>
          <a:p>
            <a:r>
              <a:rPr lang="en-US" dirty="0" smtClean="0"/>
              <a:t>Main entry point for Spark functionality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511908"/>
            <a:ext cx="10312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подробно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pyspark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SparkContext,SparkConf,SQLContext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SparkConf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setMaster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setAppName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(”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AppName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set("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spark.executor.memory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")</a:t>
            </a: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set("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spark.cores.max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", "2"))</a:t>
            </a: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SparkContext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conf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127000" lvl="0" indent="-69850">
              <a:spcBef>
                <a:spcPts val="0"/>
              </a:spcBef>
              <a:buClr>
                <a:schemeClr val="dk1"/>
              </a:buClr>
              <a:buSzPct val="122222"/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27000" lvl="0" indent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sqlCtx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SQLContext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7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из командной строки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6891" cy="4351338"/>
          </a:xfrm>
        </p:spPr>
        <p:txBody>
          <a:bodyPr/>
          <a:lstStyle/>
          <a:p>
            <a:r>
              <a:rPr lang="en-US" dirty="0" smtClean="0"/>
              <a:t>cd spark</a:t>
            </a:r>
          </a:p>
          <a:p>
            <a:r>
              <a:rPr lang="en-US" dirty="0"/>
              <a:t>bin/</a:t>
            </a:r>
            <a:r>
              <a:rPr lang="en-US" dirty="0" err="1"/>
              <a:t>pyspark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25091" y="1514072"/>
            <a:ext cx="8028709" cy="48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operations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535" y="1825625"/>
            <a:ext cx="7650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6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mapPartitions</a:t>
            </a:r>
            <a:endParaRPr lang="en-US" dirty="0" smtClean="0"/>
          </a:p>
          <a:p>
            <a:r>
              <a:rPr lang="en-US" dirty="0" smtClean="0"/>
              <a:t>join, union</a:t>
            </a:r>
          </a:p>
          <a:p>
            <a:r>
              <a:rPr lang="en-US" dirty="0" smtClean="0"/>
              <a:t>distinct</a:t>
            </a:r>
          </a:p>
          <a:p>
            <a:r>
              <a:rPr lang="en-US" dirty="0" err="1" smtClean="0"/>
              <a:t>reduceBykey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Lazy!</a:t>
            </a:r>
          </a:p>
          <a:p>
            <a:r>
              <a:rPr lang="en-US" dirty="0"/>
              <a:t>Create new datasets from an existing </a:t>
            </a:r>
            <a:r>
              <a:rPr lang="en-US" dirty="0" smtClean="0"/>
              <a:t>one</a:t>
            </a:r>
            <a:endParaRPr lang="en-US" dirty="0"/>
          </a:p>
          <a:p>
            <a:r>
              <a:rPr lang="en-US" dirty="0"/>
              <a:t>Lazy!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</a:p>
          <a:p>
            <a:r>
              <a:rPr lang="en-US" dirty="0" smtClean="0"/>
              <a:t>collect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first</a:t>
            </a:r>
          </a:p>
          <a:p>
            <a:r>
              <a:rPr lang="en-US" dirty="0" smtClean="0"/>
              <a:t>take</a:t>
            </a:r>
          </a:p>
          <a:p>
            <a:r>
              <a:rPr lang="en-US" dirty="0" err="1" smtClean="0"/>
              <a:t>saveAsTextFile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Mechanism for getting results out of </a:t>
            </a:r>
            <a:r>
              <a:rPr lang="en-US" dirty="0" smtClean="0"/>
              <a:t>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flow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864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9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trouble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839453" y="2762241"/>
            <a:ext cx="1276979" cy="1548072"/>
          </a:xfrm>
          <a:custGeom>
            <a:avLst/>
            <a:gdLst>
              <a:gd name="connsiteX0" fmla="*/ 0 w 1276979"/>
              <a:gd name="connsiteY0" fmla="*/ 159622 h 1548072"/>
              <a:gd name="connsiteX1" fmla="*/ 638490 w 1276979"/>
              <a:gd name="connsiteY1" fmla="*/ 319244 h 1548072"/>
              <a:gd name="connsiteX2" fmla="*/ 1276980 w 1276979"/>
              <a:gd name="connsiteY2" fmla="*/ 159622 h 1548072"/>
              <a:gd name="connsiteX3" fmla="*/ 1276979 w 1276979"/>
              <a:gd name="connsiteY3" fmla="*/ 1388450 h 1548072"/>
              <a:gd name="connsiteX4" fmla="*/ 638489 w 1276979"/>
              <a:gd name="connsiteY4" fmla="*/ 1548072 h 1548072"/>
              <a:gd name="connsiteX5" fmla="*/ -1 w 1276979"/>
              <a:gd name="connsiteY5" fmla="*/ 1388450 h 1548072"/>
              <a:gd name="connsiteX6" fmla="*/ 0 w 1276979"/>
              <a:gd name="connsiteY6" fmla="*/ 159622 h 1548072"/>
              <a:gd name="connsiteX0" fmla="*/ 0 w 1276979"/>
              <a:gd name="connsiteY0" fmla="*/ 159622 h 1548072"/>
              <a:gd name="connsiteX1" fmla="*/ 638490 w 1276979"/>
              <a:gd name="connsiteY1" fmla="*/ 0 h 1548072"/>
              <a:gd name="connsiteX2" fmla="*/ 1276980 w 1276979"/>
              <a:gd name="connsiteY2" fmla="*/ 159622 h 1548072"/>
              <a:gd name="connsiteX3" fmla="*/ 638490 w 1276979"/>
              <a:gd name="connsiteY3" fmla="*/ 319244 h 1548072"/>
              <a:gd name="connsiteX4" fmla="*/ 0 w 1276979"/>
              <a:gd name="connsiteY4" fmla="*/ 159622 h 1548072"/>
              <a:gd name="connsiteX0" fmla="*/ 1276979 w 1276979"/>
              <a:gd name="connsiteY0" fmla="*/ 159622 h 1548072"/>
              <a:gd name="connsiteX1" fmla="*/ 638489 w 1276979"/>
              <a:gd name="connsiteY1" fmla="*/ 319244 h 1548072"/>
              <a:gd name="connsiteX2" fmla="*/ -1 w 1276979"/>
              <a:gd name="connsiteY2" fmla="*/ 159622 h 1548072"/>
              <a:gd name="connsiteX3" fmla="*/ 638489 w 1276979"/>
              <a:gd name="connsiteY3" fmla="*/ 0 h 1548072"/>
              <a:gd name="connsiteX4" fmla="*/ 1276979 w 1276979"/>
              <a:gd name="connsiteY4" fmla="*/ 159622 h 1548072"/>
              <a:gd name="connsiteX5" fmla="*/ 1276979 w 1276979"/>
              <a:gd name="connsiteY5" fmla="*/ 1388450 h 1548072"/>
              <a:gd name="connsiteX6" fmla="*/ 638489 w 1276979"/>
              <a:gd name="connsiteY6" fmla="*/ 1548072 h 1548072"/>
              <a:gd name="connsiteX7" fmla="*/ -1 w 1276979"/>
              <a:gd name="connsiteY7" fmla="*/ 1388450 h 1548072"/>
              <a:gd name="connsiteX8" fmla="*/ 0 w 1276979"/>
              <a:gd name="connsiteY8" fmla="*/ 159622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 stroke="0" extrusionOk="0">
                <a:moveTo>
                  <a:pt x="0" y="159622"/>
                </a:moveTo>
                <a:cubicBezTo>
                  <a:pt x="0" y="247779"/>
                  <a:pt x="285862" y="319244"/>
                  <a:pt x="638490" y="319244"/>
                </a:cubicBezTo>
                <a:cubicBezTo>
                  <a:pt x="991118" y="319244"/>
                  <a:pt x="1276980" y="247779"/>
                  <a:pt x="1276980" y="159622"/>
                </a:cubicBezTo>
                <a:cubicBezTo>
                  <a:pt x="1276980" y="569231"/>
                  <a:pt x="1276979" y="978841"/>
                  <a:pt x="1276979" y="1388450"/>
                </a:cubicBezTo>
                <a:cubicBezTo>
                  <a:pt x="1276979" y="1476607"/>
                  <a:pt x="991117" y="1548072"/>
                  <a:pt x="638489" y="1548072"/>
                </a:cubicBezTo>
                <a:cubicBezTo>
                  <a:pt x="285861" y="1548072"/>
                  <a:pt x="-1" y="1476607"/>
                  <a:pt x="-1" y="1388450"/>
                </a:cubicBezTo>
                <a:cubicBezTo>
                  <a:pt x="-1" y="978841"/>
                  <a:pt x="0" y="569231"/>
                  <a:pt x="0" y="159622"/>
                </a:cubicBezTo>
                <a:close/>
              </a:path>
              <a:path w="1276979" h="1548072" fill="lighten" stroke="0" extrusionOk="0">
                <a:moveTo>
                  <a:pt x="0" y="159622"/>
                </a:moveTo>
                <a:cubicBezTo>
                  <a:pt x="0" y="71465"/>
                  <a:pt x="285862" y="0"/>
                  <a:pt x="638490" y="0"/>
                </a:cubicBezTo>
                <a:cubicBezTo>
                  <a:pt x="991118" y="0"/>
                  <a:pt x="1276980" y="71465"/>
                  <a:pt x="1276980" y="159622"/>
                </a:cubicBezTo>
                <a:cubicBezTo>
                  <a:pt x="1276980" y="247779"/>
                  <a:pt x="991118" y="319244"/>
                  <a:pt x="638490" y="319244"/>
                </a:cubicBezTo>
                <a:cubicBezTo>
                  <a:pt x="285862" y="319244"/>
                  <a:pt x="0" y="247779"/>
                  <a:pt x="0" y="159622"/>
                </a:cubicBezTo>
                <a:close/>
              </a:path>
              <a:path w="1276979" h="1548072" fill="none" extrusionOk="0">
                <a:moveTo>
                  <a:pt x="1276979" y="159622"/>
                </a:moveTo>
                <a:cubicBezTo>
                  <a:pt x="1276979" y="247779"/>
                  <a:pt x="991117" y="319244"/>
                  <a:pt x="638489" y="319244"/>
                </a:cubicBezTo>
                <a:cubicBezTo>
                  <a:pt x="285861" y="319244"/>
                  <a:pt x="-1" y="247779"/>
                  <a:pt x="-1" y="159622"/>
                </a:cubicBezTo>
                <a:cubicBezTo>
                  <a:pt x="-1" y="71465"/>
                  <a:pt x="285861" y="0"/>
                  <a:pt x="638489" y="0"/>
                </a:cubicBezTo>
                <a:cubicBezTo>
                  <a:pt x="991117" y="0"/>
                  <a:pt x="1276979" y="71465"/>
                  <a:pt x="1276979" y="159622"/>
                </a:cubicBezTo>
                <a:lnTo>
                  <a:pt x="1276979" y="1388450"/>
                </a:lnTo>
                <a:cubicBezTo>
                  <a:pt x="1276979" y="1476607"/>
                  <a:pt x="991117" y="1548072"/>
                  <a:pt x="638489" y="1548072"/>
                </a:cubicBezTo>
                <a:cubicBezTo>
                  <a:pt x="285861" y="1548072"/>
                  <a:pt x="-1" y="1476607"/>
                  <a:pt x="-1" y="1388450"/>
                </a:cubicBezTo>
                <a:cubicBezTo>
                  <a:pt x="-1" y="978841"/>
                  <a:pt x="0" y="569231"/>
                  <a:pt x="0" y="159622"/>
                </a:cubicBezTo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10685" rIns="91440" bIns="25106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Data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2166309" y="32579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3148482" y="27622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RDD1</a:t>
            </a:r>
            <a:endParaRPr lang="en-US" sz="2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475337" y="32579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5457510" y="27622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RDD2</a:t>
            </a:r>
            <a:endParaRPr lang="en-US" sz="2400" kern="1200" dirty="0"/>
          </a:p>
        </p:txBody>
      </p:sp>
      <p:sp>
        <p:nvSpPr>
          <p:cNvPr id="21" name="Freeform 20"/>
          <p:cNvSpPr/>
          <p:nvPr/>
        </p:nvSpPr>
        <p:spPr>
          <a:xfrm rot="19765262">
            <a:off x="6706531" y="3008478"/>
            <a:ext cx="1120219" cy="556629"/>
          </a:xfrm>
          <a:custGeom>
            <a:avLst/>
            <a:gdLst>
              <a:gd name="connsiteX0" fmla="*/ 0 w 1120219"/>
              <a:gd name="connsiteY0" fmla="*/ 111326 h 556629"/>
              <a:gd name="connsiteX1" fmla="*/ 841905 w 1120219"/>
              <a:gd name="connsiteY1" fmla="*/ 111326 h 556629"/>
              <a:gd name="connsiteX2" fmla="*/ 841905 w 1120219"/>
              <a:gd name="connsiteY2" fmla="*/ 0 h 556629"/>
              <a:gd name="connsiteX3" fmla="*/ 1120219 w 1120219"/>
              <a:gd name="connsiteY3" fmla="*/ 278315 h 556629"/>
              <a:gd name="connsiteX4" fmla="*/ 841905 w 1120219"/>
              <a:gd name="connsiteY4" fmla="*/ 556629 h 556629"/>
              <a:gd name="connsiteX5" fmla="*/ 841905 w 1120219"/>
              <a:gd name="connsiteY5" fmla="*/ 445303 h 556629"/>
              <a:gd name="connsiteX6" fmla="*/ 0 w 1120219"/>
              <a:gd name="connsiteY6" fmla="*/ 445303 h 556629"/>
              <a:gd name="connsiteX7" fmla="*/ 0 w 1120219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0219" h="556629">
                <a:moveTo>
                  <a:pt x="0" y="111326"/>
                </a:moveTo>
                <a:lnTo>
                  <a:pt x="841905" y="111326"/>
                </a:lnTo>
                <a:lnTo>
                  <a:pt x="841905" y="0"/>
                </a:lnTo>
                <a:lnTo>
                  <a:pt x="1120219" y="278315"/>
                </a:lnTo>
                <a:lnTo>
                  <a:pt x="841905" y="556629"/>
                </a:lnTo>
                <a:lnTo>
                  <a:pt x="841905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1326" rIns="166989" bIns="111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7767792" y="1839338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RDD3</a:t>
            </a:r>
            <a:endParaRPr lang="en-US" sz="24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9094647" y="2335060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0"/>
                  <a:lumOff val="100000"/>
                </a:schemeClr>
              </a:gs>
              <a:gs pos="1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10076820" y="1839338"/>
            <a:ext cx="1276979" cy="1548072"/>
          </a:xfrm>
          <a:custGeom>
            <a:avLst/>
            <a:gdLst>
              <a:gd name="connsiteX0" fmla="*/ 0 w 1276979"/>
              <a:gd name="connsiteY0" fmla="*/ 0 h 1548072"/>
              <a:gd name="connsiteX1" fmla="*/ 1064145 w 1276979"/>
              <a:gd name="connsiteY1" fmla="*/ 0 h 1548072"/>
              <a:gd name="connsiteX2" fmla="*/ 1276979 w 1276979"/>
              <a:gd name="connsiteY2" fmla="*/ 212834 h 1548072"/>
              <a:gd name="connsiteX3" fmla="*/ 1276979 w 1276979"/>
              <a:gd name="connsiteY3" fmla="*/ 1548072 h 1548072"/>
              <a:gd name="connsiteX4" fmla="*/ 0 w 1276979"/>
              <a:gd name="connsiteY4" fmla="*/ 1548072 h 1548072"/>
              <a:gd name="connsiteX5" fmla="*/ 0 w 1276979"/>
              <a:gd name="connsiteY5" fmla="*/ 0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6979" h="1548072">
                <a:moveTo>
                  <a:pt x="0" y="0"/>
                </a:moveTo>
                <a:lnTo>
                  <a:pt x="1064145" y="0"/>
                </a:lnTo>
                <a:lnTo>
                  <a:pt x="1276979" y="212834"/>
                </a:lnTo>
                <a:lnTo>
                  <a:pt x="1276979" y="1548072"/>
                </a:lnTo>
                <a:lnTo>
                  <a:pt x="0" y="1548072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197857" rIns="197857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Benefit</a:t>
            </a:r>
            <a:endParaRPr lang="en-US" sz="24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7767792" y="42568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RDD4</a:t>
            </a:r>
            <a:endParaRPr lang="en-US" sz="2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9094647" y="47525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0"/>
                  <a:lumOff val="100000"/>
                </a:schemeClr>
              </a:gs>
              <a:gs pos="1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0076820" y="4256841"/>
            <a:ext cx="1276979" cy="1548072"/>
          </a:xfrm>
          <a:custGeom>
            <a:avLst/>
            <a:gdLst>
              <a:gd name="connsiteX0" fmla="*/ 0 w 1276979"/>
              <a:gd name="connsiteY0" fmla="*/ 0 h 1548072"/>
              <a:gd name="connsiteX1" fmla="*/ 1064145 w 1276979"/>
              <a:gd name="connsiteY1" fmla="*/ 0 h 1548072"/>
              <a:gd name="connsiteX2" fmla="*/ 1276979 w 1276979"/>
              <a:gd name="connsiteY2" fmla="*/ 212834 h 1548072"/>
              <a:gd name="connsiteX3" fmla="*/ 1276979 w 1276979"/>
              <a:gd name="connsiteY3" fmla="*/ 1548072 h 1548072"/>
              <a:gd name="connsiteX4" fmla="*/ 0 w 1276979"/>
              <a:gd name="connsiteY4" fmla="*/ 1548072 h 1548072"/>
              <a:gd name="connsiteX5" fmla="*/ 0 w 1276979"/>
              <a:gd name="connsiteY5" fmla="*/ 0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6979" h="1548072">
                <a:moveTo>
                  <a:pt x="0" y="0"/>
                </a:moveTo>
                <a:lnTo>
                  <a:pt x="1064145" y="0"/>
                </a:lnTo>
                <a:lnTo>
                  <a:pt x="1276979" y="212834"/>
                </a:lnTo>
                <a:lnTo>
                  <a:pt x="1276979" y="1548072"/>
                </a:lnTo>
                <a:lnTo>
                  <a:pt x="0" y="1548072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197857" rIns="197857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Benefit</a:t>
            </a:r>
            <a:endParaRPr lang="en-US" sz="2400" kern="1200" dirty="0"/>
          </a:p>
        </p:txBody>
      </p:sp>
      <p:sp>
        <p:nvSpPr>
          <p:cNvPr id="28" name="Freeform 27"/>
          <p:cNvSpPr/>
          <p:nvPr/>
        </p:nvSpPr>
        <p:spPr>
          <a:xfrm rot="1838867">
            <a:off x="6706476" y="4008218"/>
            <a:ext cx="1120219" cy="556629"/>
          </a:xfrm>
          <a:custGeom>
            <a:avLst/>
            <a:gdLst>
              <a:gd name="connsiteX0" fmla="*/ 0 w 1120219"/>
              <a:gd name="connsiteY0" fmla="*/ 111326 h 556629"/>
              <a:gd name="connsiteX1" fmla="*/ 841905 w 1120219"/>
              <a:gd name="connsiteY1" fmla="*/ 111326 h 556629"/>
              <a:gd name="connsiteX2" fmla="*/ 841905 w 1120219"/>
              <a:gd name="connsiteY2" fmla="*/ 0 h 556629"/>
              <a:gd name="connsiteX3" fmla="*/ 1120219 w 1120219"/>
              <a:gd name="connsiteY3" fmla="*/ 278315 h 556629"/>
              <a:gd name="connsiteX4" fmla="*/ 841905 w 1120219"/>
              <a:gd name="connsiteY4" fmla="*/ 556629 h 556629"/>
              <a:gd name="connsiteX5" fmla="*/ 841905 w 1120219"/>
              <a:gd name="connsiteY5" fmla="*/ 445303 h 556629"/>
              <a:gd name="connsiteX6" fmla="*/ 0 w 1120219"/>
              <a:gd name="connsiteY6" fmla="*/ 445303 h 556629"/>
              <a:gd name="connsiteX7" fmla="*/ 0 w 1120219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0219" h="556629">
                <a:moveTo>
                  <a:pt x="0" y="111326"/>
                </a:moveTo>
                <a:lnTo>
                  <a:pt x="841905" y="111326"/>
                </a:lnTo>
                <a:lnTo>
                  <a:pt x="841905" y="0"/>
                </a:lnTo>
                <a:lnTo>
                  <a:pt x="1120219" y="278315"/>
                </a:lnTo>
                <a:lnTo>
                  <a:pt x="841905" y="556629"/>
                </a:lnTo>
                <a:lnTo>
                  <a:pt x="841905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1326" rIns="166989" bIns="111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</p:spTree>
    <p:extLst>
      <p:ext uri="{BB962C8B-B14F-4D97-AF65-F5344CB8AC3E}">
        <p14:creationId xmlns:p14="http://schemas.microsoft.com/office/powerpoint/2010/main" val="19412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1</a:t>
            </a:r>
            <a:r>
              <a:rPr lang="en-US" dirty="0"/>
              <a:t> </a:t>
            </a:r>
            <a:r>
              <a:rPr lang="en-US" dirty="0" smtClean="0"/>
              <a:t>– .collect()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839453" y="2762241"/>
            <a:ext cx="1276979" cy="1548072"/>
          </a:xfrm>
          <a:custGeom>
            <a:avLst/>
            <a:gdLst>
              <a:gd name="connsiteX0" fmla="*/ 0 w 1276979"/>
              <a:gd name="connsiteY0" fmla="*/ 159622 h 1548072"/>
              <a:gd name="connsiteX1" fmla="*/ 638490 w 1276979"/>
              <a:gd name="connsiteY1" fmla="*/ 319244 h 1548072"/>
              <a:gd name="connsiteX2" fmla="*/ 1276980 w 1276979"/>
              <a:gd name="connsiteY2" fmla="*/ 159622 h 1548072"/>
              <a:gd name="connsiteX3" fmla="*/ 1276979 w 1276979"/>
              <a:gd name="connsiteY3" fmla="*/ 1388450 h 1548072"/>
              <a:gd name="connsiteX4" fmla="*/ 638489 w 1276979"/>
              <a:gd name="connsiteY4" fmla="*/ 1548072 h 1548072"/>
              <a:gd name="connsiteX5" fmla="*/ -1 w 1276979"/>
              <a:gd name="connsiteY5" fmla="*/ 1388450 h 1548072"/>
              <a:gd name="connsiteX6" fmla="*/ 0 w 1276979"/>
              <a:gd name="connsiteY6" fmla="*/ 159622 h 1548072"/>
              <a:gd name="connsiteX0" fmla="*/ 0 w 1276979"/>
              <a:gd name="connsiteY0" fmla="*/ 159622 h 1548072"/>
              <a:gd name="connsiteX1" fmla="*/ 638490 w 1276979"/>
              <a:gd name="connsiteY1" fmla="*/ 0 h 1548072"/>
              <a:gd name="connsiteX2" fmla="*/ 1276980 w 1276979"/>
              <a:gd name="connsiteY2" fmla="*/ 159622 h 1548072"/>
              <a:gd name="connsiteX3" fmla="*/ 638490 w 1276979"/>
              <a:gd name="connsiteY3" fmla="*/ 319244 h 1548072"/>
              <a:gd name="connsiteX4" fmla="*/ 0 w 1276979"/>
              <a:gd name="connsiteY4" fmla="*/ 159622 h 1548072"/>
              <a:gd name="connsiteX0" fmla="*/ 1276979 w 1276979"/>
              <a:gd name="connsiteY0" fmla="*/ 159622 h 1548072"/>
              <a:gd name="connsiteX1" fmla="*/ 638489 w 1276979"/>
              <a:gd name="connsiteY1" fmla="*/ 319244 h 1548072"/>
              <a:gd name="connsiteX2" fmla="*/ -1 w 1276979"/>
              <a:gd name="connsiteY2" fmla="*/ 159622 h 1548072"/>
              <a:gd name="connsiteX3" fmla="*/ 638489 w 1276979"/>
              <a:gd name="connsiteY3" fmla="*/ 0 h 1548072"/>
              <a:gd name="connsiteX4" fmla="*/ 1276979 w 1276979"/>
              <a:gd name="connsiteY4" fmla="*/ 159622 h 1548072"/>
              <a:gd name="connsiteX5" fmla="*/ 1276979 w 1276979"/>
              <a:gd name="connsiteY5" fmla="*/ 1388450 h 1548072"/>
              <a:gd name="connsiteX6" fmla="*/ 638489 w 1276979"/>
              <a:gd name="connsiteY6" fmla="*/ 1548072 h 1548072"/>
              <a:gd name="connsiteX7" fmla="*/ -1 w 1276979"/>
              <a:gd name="connsiteY7" fmla="*/ 1388450 h 1548072"/>
              <a:gd name="connsiteX8" fmla="*/ 0 w 1276979"/>
              <a:gd name="connsiteY8" fmla="*/ 159622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 stroke="0" extrusionOk="0">
                <a:moveTo>
                  <a:pt x="0" y="159622"/>
                </a:moveTo>
                <a:cubicBezTo>
                  <a:pt x="0" y="247779"/>
                  <a:pt x="285862" y="319244"/>
                  <a:pt x="638490" y="319244"/>
                </a:cubicBezTo>
                <a:cubicBezTo>
                  <a:pt x="991118" y="319244"/>
                  <a:pt x="1276980" y="247779"/>
                  <a:pt x="1276980" y="159622"/>
                </a:cubicBezTo>
                <a:cubicBezTo>
                  <a:pt x="1276980" y="569231"/>
                  <a:pt x="1276979" y="978841"/>
                  <a:pt x="1276979" y="1388450"/>
                </a:cubicBezTo>
                <a:cubicBezTo>
                  <a:pt x="1276979" y="1476607"/>
                  <a:pt x="991117" y="1548072"/>
                  <a:pt x="638489" y="1548072"/>
                </a:cubicBezTo>
                <a:cubicBezTo>
                  <a:pt x="285861" y="1548072"/>
                  <a:pt x="-1" y="1476607"/>
                  <a:pt x="-1" y="1388450"/>
                </a:cubicBezTo>
                <a:cubicBezTo>
                  <a:pt x="-1" y="978841"/>
                  <a:pt x="0" y="569231"/>
                  <a:pt x="0" y="159622"/>
                </a:cubicBezTo>
                <a:close/>
              </a:path>
              <a:path w="1276979" h="1548072" fill="lighten" stroke="0" extrusionOk="0">
                <a:moveTo>
                  <a:pt x="0" y="159622"/>
                </a:moveTo>
                <a:cubicBezTo>
                  <a:pt x="0" y="71465"/>
                  <a:pt x="285862" y="0"/>
                  <a:pt x="638490" y="0"/>
                </a:cubicBezTo>
                <a:cubicBezTo>
                  <a:pt x="991118" y="0"/>
                  <a:pt x="1276980" y="71465"/>
                  <a:pt x="1276980" y="159622"/>
                </a:cubicBezTo>
                <a:cubicBezTo>
                  <a:pt x="1276980" y="247779"/>
                  <a:pt x="991118" y="319244"/>
                  <a:pt x="638490" y="319244"/>
                </a:cubicBezTo>
                <a:cubicBezTo>
                  <a:pt x="285862" y="319244"/>
                  <a:pt x="0" y="247779"/>
                  <a:pt x="0" y="159622"/>
                </a:cubicBezTo>
                <a:close/>
              </a:path>
              <a:path w="1276979" h="1548072" fill="none" extrusionOk="0">
                <a:moveTo>
                  <a:pt x="1276979" y="159622"/>
                </a:moveTo>
                <a:cubicBezTo>
                  <a:pt x="1276979" y="247779"/>
                  <a:pt x="991117" y="319244"/>
                  <a:pt x="638489" y="319244"/>
                </a:cubicBezTo>
                <a:cubicBezTo>
                  <a:pt x="285861" y="319244"/>
                  <a:pt x="-1" y="247779"/>
                  <a:pt x="-1" y="159622"/>
                </a:cubicBezTo>
                <a:cubicBezTo>
                  <a:pt x="-1" y="71465"/>
                  <a:pt x="285861" y="0"/>
                  <a:pt x="638489" y="0"/>
                </a:cubicBezTo>
                <a:cubicBezTo>
                  <a:pt x="991117" y="0"/>
                  <a:pt x="1276979" y="71465"/>
                  <a:pt x="1276979" y="159622"/>
                </a:cubicBezTo>
                <a:lnTo>
                  <a:pt x="1276979" y="1388450"/>
                </a:lnTo>
                <a:cubicBezTo>
                  <a:pt x="1276979" y="1476607"/>
                  <a:pt x="991117" y="1548072"/>
                  <a:pt x="638489" y="1548072"/>
                </a:cubicBezTo>
                <a:cubicBezTo>
                  <a:pt x="285861" y="1548072"/>
                  <a:pt x="-1" y="1476607"/>
                  <a:pt x="-1" y="1388450"/>
                </a:cubicBezTo>
                <a:cubicBezTo>
                  <a:pt x="-1" y="978841"/>
                  <a:pt x="0" y="569231"/>
                  <a:pt x="0" y="159622"/>
                </a:cubicBezTo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10685" rIns="91440" bIns="25106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Data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2166309" y="32579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3148482" y="27622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RDD1</a:t>
            </a:r>
            <a:endParaRPr lang="en-US" sz="2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475337" y="32579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5457510" y="27622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RDD2</a:t>
            </a:r>
            <a:endParaRPr lang="en-US" sz="2400" kern="1200" dirty="0"/>
          </a:p>
        </p:txBody>
      </p:sp>
      <p:sp>
        <p:nvSpPr>
          <p:cNvPr id="21" name="Freeform 20"/>
          <p:cNvSpPr/>
          <p:nvPr/>
        </p:nvSpPr>
        <p:spPr>
          <a:xfrm rot="19765262">
            <a:off x="6706531" y="3008478"/>
            <a:ext cx="1120219" cy="556629"/>
          </a:xfrm>
          <a:custGeom>
            <a:avLst/>
            <a:gdLst>
              <a:gd name="connsiteX0" fmla="*/ 0 w 1120219"/>
              <a:gd name="connsiteY0" fmla="*/ 111326 h 556629"/>
              <a:gd name="connsiteX1" fmla="*/ 841905 w 1120219"/>
              <a:gd name="connsiteY1" fmla="*/ 111326 h 556629"/>
              <a:gd name="connsiteX2" fmla="*/ 841905 w 1120219"/>
              <a:gd name="connsiteY2" fmla="*/ 0 h 556629"/>
              <a:gd name="connsiteX3" fmla="*/ 1120219 w 1120219"/>
              <a:gd name="connsiteY3" fmla="*/ 278315 h 556629"/>
              <a:gd name="connsiteX4" fmla="*/ 841905 w 1120219"/>
              <a:gd name="connsiteY4" fmla="*/ 556629 h 556629"/>
              <a:gd name="connsiteX5" fmla="*/ 841905 w 1120219"/>
              <a:gd name="connsiteY5" fmla="*/ 445303 h 556629"/>
              <a:gd name="connsiteX6" fmla="*/ 0 w 1120219"/>
              <a:gd name="connsiteY6" fmla="*/ 445303 h 556629"/>
              <a:gd name="connsiteX7" fmla="*/ 0 w 1120219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0219" h="556629">
                <a:moveTo>
                  <a:pt x="0" y="111326"/>
                </a:moveTo>
                <a:lnTo>
                  <a:pt x="841905" y="111326"/>
                </a:lnTo>
                <a:lnTo>
                  <a:pt x="841905" y="0"/>
                </a:lnTo>
                <a:lnTo>
                  <a:pt x="1120219" y="278315"/>
                </a:lnTo>
                <a:lnTo>
                  <a:pt x="841905" y="556629"/>
                </a:lnTo>
                <a:lnTo>
                  <a:pt x="841905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1326" rIns="166989" bIns="111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7767792" y="1839338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RDD3</a:t>
            </a:r>
            <a:endParaRPr lang="en-US" sz="24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9094647" y="2335060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0"/>
                  <a:lumOff val="100000"/>
                </a:schemeClr>
              </a:gs>
              <a:gs pos="1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10076820" y="1839338"/>
            <a:ext cx="1276979" cy="1548072"/>
          </a:xfrm>
          <a:custGeom>
            <a:avLst/>
            <a:gdLst>
              <a:gd name="connsiteX0" fmla="*/ 0 w 1276979"/>
              <a:gd name="connsiteY0" fmla="*/ 0 h 1548072"/>
              <a:gd name="connsiteX1" fmla="*/ 1064145 w 1276979"/>
              <a:gd name="connsiteY1" fmla="*/ 0 h 1548072"/>
              <a:gd name="connsiteX2" fmla="*/ 1276979 w 1276979"/>
              <a:gd name="connsiteY2" fmla="*/ 212834 h 1548072"/>
              <a:gd name="connsiteX3" fmla="*/ 1276979 w 1276979"/>
              <a:gd name="connsiteY3" fmla="*/ 1548072 h 1548072"/>
              <a:gd name="connsiteX4" fmla="*/ 0 w 1276979"/>
              <a:gd name="connsiteY4" fmla="*/ 1548072 h 1548072"/>
              <a:gd name="connsiteX5" fmla="*/ 0 w 1276979"/>
              <a:gd name="connsiteY5" fmla="*/ 0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6979" h="1548072">
                <a:moveTo>
                  <a:pt x="0" y="0"/>
                </a:moveTo>
                <a:lnTo>
                  <a:pt x="1064145" y="0"/>
                </a:lnTo>
                <a:lnTo>
                  <a:pt x="1276979" y="212834"/>
                </a:lnTo>
                <a:lnTo>
                  <a:pt x="1276979" y="1548072"/>
                </a:lnTo>
                <a:lnTo>
                  <a:pt x="0" y="1548072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197857" rIns="197857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Benefit</a:t>
            </a:r>
            <a:endParaRPr lang="en-US" sz="24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7767792" y="42568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RDD4</a:t>
            </a:r>
            <a:endParaRPr lang="en-US" sz="2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9094647" y="47525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0"/>
                  <a:lumOff val="100000"/>
                </a:schemeClr>
              </a:gs>
              <a:gs pos="1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0076820" y="4256841"/>
            <a:ext cx="1276979" cy="1548072"/>
          </a:xfrm>
          <a:custGeom>
            <a:avLst/>
            <a:gdLst>
              <a:gd name="connsiteX0" fmla="*/ 0 w 1276979"/>
              <a:gd name="connsiteY0" fmla="*/ 0 h 1548072"/>
              <a:gd name="connsiteX1" fmla="*/ 1064145 w 1276979"/>
              <a:gd name="connsiteY1" fmla="*/ 0 h 1548072"/>
              <a:gd name="connsiteX2" fmla="*/ 1276979 w 1276979"/>
              <a:gd name="connsiteY2" fmla="*/ 212834 h 1548072"/>
              <a:gd name="connsiteX3" fmla="*/ 1276979 w 1276979"/>
              <a:gd name="connsiteY3" fmla="*/ 1548072 h 1548072"/>
              <a:gd name="connsiteX4" fmla="*/ 0 w 1276979"/>
              <a:gd name="connsiteY4" fmla="*/ 1548072 h 1548072"/>
              <a:gd name="connsiteX5" fmla="*/ 0 w 1276979"/>
              <a:gd name="connsiteY5" fmla="*/ 0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6979" h="1548072">
                <a:moveTo>
                  <a:pt x="0" y="0"/>
                </a:moveTo>
                <a:lnTo>
                  <a:pt x="1064145" y="0"/>
                </a:lnTo>
                <a:lnTo>
                  <a:pt x="1276979" y="212834"/>
                </a:lnTo>
                <a:lnTo>
                  <a:pt x="1276979" y="1548072"/>
                </a:lnTo>
                <a:lnTo>
                  <a:pt x="0" y="1548072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197857" rIns="197857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Benefit</a:t>
            </a:r>
            <a:endParaRPr lang="en-US" sz="2400" kern="1200" dirty="0"/>
          </a:p>
        </p:txBody>
      </p:sp>
      <p:sp>
        <p:nvSpPr>
          <p:cNvPr id="28" name="Freeform 27"/>
          <p:cNvSpPr/>
          <p:nvPr/>
        </p:nvSpPr>
        <p:spPr>
          <a:xfrm rot="1838867">
            <a:off x="6706476" y="4008218"/>
            <a:ext cx="1120219" cy="556629"/>
          </a:xfrm>
          <a:custGeom>
            <a:avLst/>
            <a:gdLst>
              <a:gd name="connsiteX0" fmla="*/ 0 w 1120219"/>
              <a:gd name="connsiteY0" fmla="*/ 111326 h 556629"/>
              <a:gd name="connsiteX1" fmla="*/ 841905 w 1120219"/>
              <a:gd name="connsiteY1" fmla="*/ 111326 h 556629"/>
              <a:gd name="connsiteX2" fmla="*/ 841905 w 1120219"/>
              <a:gd name="connsiteY2" fmla="*/ 0 h 556629"/>
              <a:gd name="connsiteX3" fmla="*/ 1120219 w 1120219"/>
              <a:gd name="connsiteY3" fmla="*/ 278315 h 556629"/>
              <a:gd name="connsiteX4" fmla="*/ 841905 w 1120219"/>
              <a:gd name="connsiteY4" fmla="*/ 556629 h 556629"/>
              <a:gd name="connsiteX5" fmla="*/ 841905 w 1120219"/>
              <a:gd name="connsiteY5" fmla="*/ 445303 h 556629"/>
              <a:gd name="connsiteX6" fmla="*/ 0 w 1120219"/>
              <a:gd name="connsiteY6" fmla="*/ 445303 h 556629"/>
              <a:gd name="connsiteX7" fmla="*/ 0 w 1120219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0219" h="556629">
                <a:moveTo>
                  <a:pt x="0" y="111326"/>
                </a:moveTo>
                <a:lnTo>
                  <a:pt x="841905" y="111326"/>
                </a:lnTo>
                <a:lnTo>
                  <a:pt x="841905" y="0"/>
                </a:lnTo>
                <a:lnTo>
                  <a:pt x="1120219" y="278315"/>
                </a:lnTo>
                <a:lnTo>
                  <a:pt x="841905" y="556629"/>
                </a:lnTo>
                <a:lnTo>
                  <a:pt x="841905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1326" rIns="166989" bIns="111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9" name="Freeform 28"/>
          <p:cNvSpPr/>
          <p:nvPr/>
        </p:nvSpPr>
        <p:spPr>
          <a:xfrm rot="5400000">
            <a:off x="5535889" y="4752562"/>
            <a:ext cx="1120219" cy="556629"/>
          </a:xfrm>
          <a:custGeom>
            <a:avLst/>
            <a:gdLst>
              <a:gd name="connsiteX0" fmla="*/ 0 w 1120219"/>
              <a:gd name="connsiteY0" fmla="*/ 111326 h 556629"/>
              <a:gd name="connsiteX1" fmla="*/ 841905 w 1120219"/>
              <a:gd name="connsiteY1" fmla="*/ 111326 h 556629"/>
              <a:gd name="connsiteX2" fmla="*/ 841905 w 1120219"/>
              <a:gd name="connsiteY2" fmla="*/ 0 h 556629"/>
              <a:gd name="connsiteX3" fmla="*/ 1120219 w 1120219"/>
              <a:gd name="connsiteY3" fmla="*/ 278315 h 556629"/>
              <a:gd name="connsiteX4" fmla="*/ 841905 w 1120219"/>
              <a:gd name="connsiteY4" fmla="*/ 556629 h 556629"/>
              <a:gd name="connsiteX5" fmla="*/ 841905 w 1120219"/>
              <a:gd name="connsiteY5" fmla="*/ 445303 h 556629"/>
              <a:gd name="connsiteX6" fmla="*/ 0 w 1120219"/>
              <a:gd name="connsiteY6" fmla="*/ 445303 h 556629"/>
              <a:gd name="connsiteX7" fmla="*/ 0 w 1120219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0219" h="556629">
                <a:moveTo>
                  <a:pt x="0" y="111326"/>
                </a:moveTo>
                <a:lnTo>
                  <a:pt x="841905" y="111326"/>
                </a:lnTo>
                <a:lnTo>
                  <a:pt x="841905" y="0"/>
                </a:lnTo>
                <a:lnTo>
                  <a:pt x="1120219" y="278315"/>
                </a:lnTo>
                <a:lnTo>
                  <a:pt x="841905" y="556629"/>
                </a:lnTo>
                <a:lnTo>
                  <a:pt x="841905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1326" rIns="166989" bIns="111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smtClean="0"/>
              <a:t>Collect</a:t>
            </a:r>
            <a:endParaRPr lang="en-US" sz="1900" kern="1200" dirty="0"/>
          </a:p>
        </p:txBody>
      </p:sp>
    </p:spTree>
    <p:extLst>
      <p:ext uri="{BB962C8B-B14F-4D97-AF65-F5344CB8AC3E}">
        <p14:creationId xmlns:p14="http://schemas.microsoft.com/office/powerpoint/2010/main" val="11371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Развитие</a:t>
            </a:r>
          </a:p>
          <a:p>
            <a:pPr lvl="1"/>
            <a:r>
              <a:rPr lang="ru-RU" dirty="0" smtClean="0"/>
              <a:t>Идея зародилась в </a:t>
            </a:r>
            <a:r>
              <a:rPr lang="en-US" dirty="0" smtClean="0"/>
              <a:t>UC Berkley </a:t>
            </a:r>
            <a:r>
              <a:rPr lang="ru-RU" dirty="0" smtClean="0"/>
              <a:t>примерно в 2009</a:t>
            </a:r>
          </a:p>
          <a:p>
            <a:pPr lvl="1"/>
            <a:r>
              <a:rPr lang="ru-RU" dirty="0" smtClean="0"/>
              <a:t>Первый релиз в 2012</a:t>
            </a:r>
          </a:p>
          <a:p>
            <a:pPr lvl="1"/>
            <a:r>
              <a:rPr lang="ru-RU" dirty="0" smtClean="0"/>
              <a:t>Сегодня 2.0 с июля 2016</a:t>
            </a:r>
          </a:p>
          <a:p>
            <a:r>
              <a:rPr lang="ru-RU" dirty="0" smtClean="0"/>
              <a:t>Написан на скале</a:t>
            </a:r>
          </a:p>
          <a:p>
            <a:r>
              <a:rPr lang="ru-RU" dirty="0" smtClean="0"/>
              <a:t>Есть </a:t>
            </a:r>
            <a:r>
              <a:rPr lang="en-US" dirty="0" smtClean="0"/>
              <a:t>API </a:t>
            </a:r>
            <a:r>
              <a:rPr lang="ru-RU" dirty="0" smtClean="0"/>
              <a:t>для</a:t>
            </a:r>
            <a:endParaRPr lang="en-US" dirty="0" smtClean="0"/>
          </a:p>
          <a:p>
            <a:pPr lvl="1"/>
            <a:r>
              <a:rPr lang="en-US" dirty="0" smtClean="0"/>
              <a:t>Scala, Python, Java, R</a:t>
            </a:r>
          </a:p>
          <a:p>
            <a:r>
              <a:rPr lang="ru-RU" dirty="0" smtClean="0"/>
              <a:t>Где писать</a:t>
            </a:r>
            <a:endParaRPr lang="en-US" dirty="0" smtClean="0"/>
          </a:p>
          <a:p>
            <a:pPr lvl="1"/>
            <a:r>
              <a:rPr lang="en-US" dirty="0" smtClean="0"/>
              <a:t>Spark-shell, </a:t>
            </a:r>
            <a:r>
              <a:rPr lang="en-US" dirty="0" err="1" smtClean="0"/>
              <a:t>InteliJ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r>
              <a:rPr lang="en-US" dirty="0" smtClean="0"/>
              <a:t>, Zeppelin, </a:t>
            </a:r>
            <a:r>
              <a:rPr lang="en-US" dirty="0" err="1" smtClean="0"/>
              <a:t>Databricks</a:t>
            </a:r>
            <a:endParaRPr lang="en-US" dirty="0" smtClean="0"/>
          </a:p>
          <a:p>
            <a:r>
              <a:rPr lang="ru-RU" dirty="0" smtClean="0"/>
              <a:t>Что нужно чтобы запускать на кластере</a:t>
            </a:r>
          </a:p>
          <a:p>
            <a:pPr lvl="1"/>
            <a:r>
              <a:rPr lang="ru-RU" dirty="0" smtClean="0"/>
              <a:t>Какой-нибудь </a:t>
            </a:r>
            <a:r>
              <a:rPr lang="en-US" dirty="0" smtClean="0"/>
              <a:t>cluster manager</a:t>
            </a:r>
          </a:p>
        </p:txBody>
      </p:sp>
    </p:spTree>
    <p:extLst>
      <p:ext uri="{BB962C8B-B14F-4D97-AF65-F5344CB8AC3E}">
        <p14:creationId xmlns:p14="http://schemas.microsoft.com/office/powerpoint/2010/main" val="211252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</a:t>
            </a:r>
            <a:r>
              <a:rPr lang="en-US" dirty="0"/>
              <a:t>O</a:t>
            </a:r>
            <a:r>
              <a:rPr lang="en-US" dirty="0" smtClean="0"/>
              <a:t>f Memory Error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30" y="2119154"/>
            <a:ext cx="9578340" cy="3764280"/>
          </a:xfrm>
        </p:spPr>
      </p:pic>
      <p:sp>
        <p:nvSpPr>
          <p:cNvPr id="5" name="Rectangle 4"/>
          <p:cNvSpPr/>
          <p:nvPr/>
        </p:nvSpPr>
        <p:spPr>
          <a:xfrm>
            <a:off x="2196662" y="5883434"/>
            <a:ext cx="7798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abhishek-choudhary.blogspot.ru</a:t>
            </a:r>
            <a:r>
              <a:rPr lang="en-US" dirty="0"/>
              <a:t>/2016/03/interesting-q-while-working-with-</a:t>
            </a:r>
            <a:r>
              <a:rPr lang="en-US" dirty="0" err="1"/>
              <a:t>apache.html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5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2 </a:t>
            </a:r>
            <a:r>
              <a:rPr lang="ru-RU" dirty="0" smtClean="0"/>
              <a:t>– </a:t>
            </a:r>
            <a:r>
              <a:rPr lang="en-US" dirty="0" smtClean="0"/>
              <a:t>.persist()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839453" y="2762241"/>
            <a:ext cx="1276979" cy="1548072"/>
          </a:xfrm>
          <a:custGeom>
            <a:avLst/>
            <a:gdLst>
              <a:gd name="connsiteX0" fmla="*/ 0 w 1276979"/>
              <a:gd name="connsiteY0" fmla="*/ 159622 h 1548072"/>
              <a:gd name="connsiteX1" fmla="*/ 638490 w 1276979"/>
              <a:gd name="connsiteY1" fmla="*/ 319244 h 1548072"/>
              <a:gd name="connsiteX2" fmla="*/ 1276980 w 1276979"/>
              <a:gd name="connsiteY2" fmla="*/ 159622 h 1548072"/>
              <a:gd name="connsiteX3" fmla="*/ 1276979 w 1276979"/>
              <a:gd name="connsiteY3" fmla="*/ 1388450 h 1548072"/>
              <a:gd name="connsiteX4" fmla="*/ 638489 w 1276979"/>
              <a:gd name="connsiteY4" fmla="*/ 1548072 h 1548072"/>
              <a:gd name="connsiteX5" fmla="*/ -1 w 1276979"/>
              <a:gd name="connsiteY5" fmla="*/ 1388450 h 1548072"/>
              <a:gd name="connsiteX6" fmla="*/ 0 w 1276979"/>
              <a:gd name="connsiteY6" fmla="*/ 159622 h 1548072"/>
              <a:gd name="connsiteX0" fmla="*/ 0 w 1276979"/>
              <a:gd name="connsiteY0" fmla="*/ 159622 h 1548072"/>
              <a:gd name="connsiteX1" fmla="*/ 638490 w 1276979"/>
              <a:gd name="connsiteY1" fmla="*/ 0 h 1548072"/>
              <a:gd name="connsiteX2" fmla="*/ 1276980 w 1276979"/>
              <a:gd name="connsiteY2" fmla="*/ 159622 h 1548072"/>
              <a:gd name="connsiteX3" fmla="*/ 638490 w 1276979"/>
              <a:gd name="connsiteY3" fmla="*/ 319244 h 1548072"/>
              <a:gd name="connsiteX4" fmla="*/ 0 w 1276979"/>
              <a:gd name="connsiteY4" fmla="*/ 159622 h 1548072"/>
              <a:gd name="connsiteX0" fmla="*/ 1276979 w 1276979"/>
              <a:gd name="connsiteY0" fmla="*/ 159622 h 1548072"/>
              <a:gd name="connsiteX1" fmla="*/ 638489 w 1276979"/>
              <a:gd name="connsiteY1" fmla="*/ 319244 h 1548072"/>
              <a:gd name="connsiteX2" fmla="*/ -1 w 1276979"/>
              <a:gd name="connsiteY2" fmla="*/ 159622 h 1548072"/>
              <a:gd name="connsiteX3" fmla="*/ 638489 w 1276979"/>
              <a:gd name="connsiteY3" fmla="*/ 0 h 1548072"/>
              <a:gd name="connsiteX4" fmla="*/ 1276979 w 1276979"/>
              <a:gd name="connsiteY4" fmla="*/ 159622 h 1548072"/>
              <a:gd name="connsiteX5" fmla="*/ 1276979 w 1276979"/>
              <a:gd name="connsiteY5" fmla="*/ 1388450 h 1548072"/>
              <a:gd name="connsiteX6" fmla="*/ 638489 w 1276979"/>
              <a:gd name="connsiteY6" fmla="*/ 1548072 h 1548072"/>
              <a:gd name="connsiteX7" fmla="*/ -1 w 1276979"/>
              <a:gd name="connsiteY7" fmla="*/ 1388450 h 1548072"/>
              <a:gd name="connsiteX8" fmla="*/ 0 w 1276979"/>
              <a:gd name="connsiteY8" fmla="*/ 159622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 stroke="0" extrusionOk="0">
                <a:moveTo>
                  <a:pt x="0" y="159622"/>
                </a:moveTo>
                <a:cubicBezTo>
                  <a:pt x="0" y="247779"/>
                  <a:pt x="285862" y="319244"/>
                  <a:pt x="638490" y="319244"/>
                </a:cubicBezTo>
                <a:cubicBezTo>
                  <a:pt x="991118" y="319244"/>
                  <a:pt x="1276980" y="247779"/>
                  <a:pt x="1276980" y="159622"/>
                </a:cubicBezTo>
                <a:cubicBezTo>
                  <a:pt x="1276980" y="569231"/>
                  <a:pt x="1276979" y="978841"/>
                  <a:pt x="1276979" y="1388450"/>
                </a:cubicBezTo>
                <a:cubicBezTo>
                  <a:pt x="1276979" y="1476607"/>
                  <a:pt x="991117" y="1548072"/>
                  <a:pt x="638489" y="1548072"/>
                </a:cubicBezTo>
                <a:cubicBezTo>
                  <a:pt x="285861" y="1548072"/>
                  <a:pt x="-1" y="1476607"/>
                  <a:pt x="-1" y="1388450"/>
                </a:cubicBezTo>
                <a:cubicBezTo>
                  <a:pt x="-1" y="978841"/>
                  <a:pt x="0" y="569231"/>
                  <a:pt x="0" y="159622"/>
                </a:cubicBezTo>
                <a:close/>
              </a:path>
              <a:path w="1276979" h="1548072" fill="lighten" stroke="0" extrusionOk="0">
                <a:moveTo>
                  <a:pt x="0" y="159622"/>
                </a:moveTo>
                <a:cubicBezTo>
                  <a:pt x="0" y="71465"/>
                  <a:pt x="285862" y="0"/>
                  <a:pt x="638490" y="0"/>
                </a:cubicBezTo>
                <a:cubicBezTo>
                  <a:pt x="991118" y="0"/>
                  <a:pt x="1276980" y="71465"/>
                  <a:pt x="1276980" y="159622"/>
                </a:cubicBezTo>
                <a:cubicBezTo>
                  <a:pt x="1276980" y="247779"/>
                  <a:pt x="991118" y="319244"/>
                  <a:pt x="638490" y="319244"/>
                </a:cubicBezTo>
                <a:cubicBezTo>
                  <a:pt x="285862" y="319244"/>
                  <a:pt x="0" y="247779"/>
                  <a:pt x="0" y="159622"/>
                </a:cubicBezTo>
                <a:close/>
              </a:path>
              <a:path w="1276979" h="1548072" fill="none" extrusionOk="0">
                <a:moveTo>
                  <a:pt x="1276979" y="159622"/>
                </a:moveTo>
                <a:cubicBezTo>
                  <a:pt x="1276979" y="247779"/>
                  <a:pt x="991117" y="319244"/>
                  <a:pt x="638489" y="319244"/>
                </a:cubicBezTo>
                <a:cubicBezTo>
                  <a:pt x="285861" y="319244"/>
                  <a:pt x="-1" y="247779"/>
                  <a:pt x="-1" y="159622"/>
                </a:cubicBezTo>
                <a:cubicBezTo>
                  <a:pt x="-1" y="71465"/>
                  <a:pt x="285861" y="0"/>
                  <a:pt x="638489" y="0"/>
                </a:cubicBezTo>
                <a:cubicBezTo>
                  <a:pt x="991117" y="0"/>
                  <a:pt x="1276979" y="71465"/>
                  <a:pt x="1276979" y="159622"/>
                </a:cubicBezTo>
                <a:lnTo>
                  <a:pt x="1276979" y="1388450"/>
                </a:lnTo>
                <a:cubicBezTo>
                  <a:pt x="1276979" y="1476607"/>
                  <a:pt x="991117" y="1548072"/>
                  <a:pt x="638489" y="1548072"/>
                </a:cubicBezTo>
                <a:cubicBezTo>
                  <a:pt x="285861" y="1548072"/>
                  <a:pt x="-1" y="1476607"/>
                  <a:pt x="-1" y="1388450"/>
                </a:cubicBezTo>
                <a:cubicBezTo>
                  <a:pt x="-1" y="978841"/>
                  <a:pt x="0" y="569231"/>
                  <a:pt x="0" y="159622"/>
                </a:cubicBezTo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10685" rIns="91440" bIns="25106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Data</a:t>
            </a:r>
            <a:endParaRPr lang="en-US" sz="24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2166309" y="32579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3148482" y="27622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RDD1</a:t>
            </a:r>
            <a:endParaRPr lang="en-US" sz="2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4475337" y="32579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5457510" y="27622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RDD2</a:t>
            </a:r>
            <a:endParaRPr lang="en-US" sz="2400" kern="1200" dirty="0"/>
          </a:p>
        </p:txBody>
      </p:sp>
      <p:sp>
        <p:nvSpPr>
          <p:cNvPr id="21" name="Freeform 20"/>
          <p:cNvSpPr/>
          <p:nvPr/>
        </p:nvSpPr>
        <p:spPr>
          <a:xfrm rot="19765262">
            <a:off x="6706531" y="3008478"/>
            <a:ext cx="1120219" cy="556629"/>
          </a:xfrm>
          <a:custGeom>
            <a:avLst/>
            <a:gdLst>
              <a:gd name="connsiteX0" fmla="*/ 0 w 1120219"/>
              <a:gd name="connsiteY0" fmla="*/ 111326 h 556629"/>
              <a:gd name="connsiteX1" fmla="*/ 841905 w 1120219"/>
              <a:gd name="connsiteY1" fmla="*/ 111326 h 556629"/>
              <a:gd name="connsiteX2" fmla="*/ 841905 w 1120219"/>
              <a:gd name="connsiteY2" fmla="*/ 0 h 556629"/>
              <a:gd name="connsiteX3" fmla="*/ 1120219 w 1120219"/>
              <a:gd name="connsiteY3" fmla="*/ 278315 h 556629"/>
              <a:gd name="connsiteX4" fmla="*/ 841905 w 1120219"/>
              <a:gd name="connsiteY4" fmla="*/ 556629 h 556629"/>
              <a:gd name="connsiteX5" fmla="*/ 841905 w 1120219"/>
              <a:gd name="connsiteY5" fmla="*/ 445303 h 556629"/>
              <a:gd name="connsiteX6" fmla="*/ 0 w 1120219"/>
              <a:gd name="connsiteY6" fmla="*/ 445303 h 556629"/>
              <a:gd name="connsiteX7" fmla="*/ 0 w 1120219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0219" h="556629">
                <a:moveTo>
                  <a:pt x="0" y="111326"/>
                </a:moveTo>
                <a:lnTo>
                  <a:pt x="841905" y="111326"/>
                </a:lnTo>
                <a:lnTo>
                  <a:pt x="841905" y="0"/>
                </a:lnTo>
                <a:lnTo>
                  <a:pt x="1120219" y="278315"/>
                </a:lnTo>
                <a:lnTo>
                  <a:pt x="841905" y="556629"/>
                </a:lnTo>
                <a:lnTo>
                  <a:pt x="841905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1326" rIns="166989" bIns="111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7767792" y="1839338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RDD3</a:t>
            </a:r>
            <a:endParaRPr lang="en-US" sz="24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9094647" y="2335060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0"/>
                  <a:lumOff val="100000"/>
                </a:schemeClr>
              </a:gs>
              <a:gs pos="1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10076820" y="1839338"/>
            <a:ext cx="1276979" cy="1548072"/>
          </a:xfrm>
          <a:custGeom>
            <a:avLst/>
            <a:gdLst>
              <a:gd name="connsiteX0" fmla="*/ 0 w 1276979"/>
              <a:gd name="connsiteY0" fmla="*/ 0 h 1548072"/>
              <a:gd name="connsiteX1" fmla="*/ 1064145 w 1276979"/>
              <a:gd name="connsiteY1" fmla="*/ 0 h 1548072"/>
              <a:gd name="connsiteX2" fmla="*/ 1276979 w 1276979"/>
              <a:gd name="connsiteY2" fmla="*/ 212834 h 1548072"/>
              <a:gd name="connsiteX3" fmla="*/ 1276979 w 1276979"/>
              <a:gd name="connsiteY3" fmla="*/ 1548072 h 1548072"/>
              <a:gd name="connsiteX4" fmla="*/ 0 w 1276979"/>
              <a:gd name="connsiteY4" fmla="*/ 1548072 h 1548072"/>
              <a:gd name="connsiteX5" fmla="*/ 0 w 1276979"/>
              <a:gd name="connsiteY5" fmla="*/ 0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6979" h="1548072">
                <a:moveTo>
                  <a:pt x="0" y="0"/>
                </a:moveTo>
                <a:lnTo>
                  <a:pt x="1064145" y="0"/>
                </a:lnTo>
                <a:lnTo>
                  <a:pt x="1276979" y="212834"/>
                </a:lnTo>
                <a:lnTo>
                  <a:pt x="1276979" y="1548072"/>
                </a:lnTo>
                <a:lnTo>
                  <a:pt x="0" y="1548072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197857" rIns="197857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Benefit</a:t>
            </a:r>
            <a:endParaRPr lang="en-US" sz="24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7767792" y="4256841"/>
            <a:ext cx="1276979" cy="1548072"/>
          </a:xfrm>
          <a:custGeom>
            <a:avLst/>
            <a:gdLst>
              <a:gd name="connsiteX0" fmla="*/ 0 w 1276979"/>
              <a:gd name="connsiteY0" fmla="*/ 127698 h 1548072"/>
              <a:gd name="connsiteX1" fmla="*/ 127698 w 1276979"/>
              <a:gd name="connsiteY1" fmla="*/ 0 h 1548072"/>
              <a:gd name="connsiteX2" fmla="*/ 1149281 w 1276979"/>
              <a:gd name="connsiteY2" fmla="*/ 0 h 1548072"/>
              <a:gd name="connsiteX3" fmla="*/ 1276979 w 1276979"/>
              <a:gd name="connsiteY3" fmla="*/ 127698 h 1548072"/>
              <a:gd name="connsiteX4" fmla="*/ 1276979 w 1276979"/>
              <a:gd name="connsiteY4" fmla="*/ 1420374 h 1548072"/>
              <a:gd name="connsiteX5" fmla="*/ 1149281 w 1276979"/>
              <a:gd name="connsiteY5" fmla="*/ 1548072 h 1548072"/>
              <a:gd name="connsiteX6" fmla="*/ 127698 w 1276979"/>
              <a:gd name="connsiteY6" fmla="*/ 1548072 h 1548072"/>
              <a:gd name="connsiteX7" fmla="*/ 0 w 1276979"/>
              <a:gd name="connsiteY7" fmla="*/ 1420374 h 1548072"/>
              <a:gd name="connsiteX8" fmla="*/ 0 w 1276979"/>
              <a:gd name="connsiteY8" fmla="*/ 127698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979" h="1548072">
                <a:moveTo>
                  <a:pt x="0" y="127698"/>
                </a:moveTo>
                <a:cubicBezTo>
                  <a:pt x="0" y="57172"/>
                  <a:pt x="57172" y="0"/>
                  <a:pt x="127698" y="0"/>
                </a:cubicBezTo>
                <a:lnTo>
                  <a:pt x="1149281" y="0"/>
                </a:lnTo>
                <a:cubicBezTo>
                  <a:pt x="1219807" y="0"/>
                  <a:pt x="1276979" y="57172"/>
                  <a:pt x="1276979" y="127698"/>
                </a:cubicBezTo>
                <a:lnTo>
                  <a:pt x="1276979" y="1420374"/>
                </a:lnTo>
                <a:cubicBezTo>
                  <a:pt x="1276979" y="1490900"/>
                  <a:pt x="1219807" y="1548072"/>
                  <a:pt x="1149281" y="1548072"/>
                </a:cubicBezTo>
                <a:lnTo>
                  <a:pt x="127698" y="1548072"/>
                </a:lnTo>
                <a:cubicBezTo>
                  <a:pt x="57172" y="1548072"/>
                  <a:pt x="0" y="1490900"/>
                  <a:pt x="0" y="1420374"/>
                </a:cubicBezTo>
                <a:lnTo>
                  <a:pt x="0" y="1276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841" tIns="128841" rIns="128841" bIns="12884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RDD4</a:t>
            </a:r>
            <a:endParaRPr lang="en-US" sz="24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9094647" y="4752563"/>
            <a:ext cx="963258" cy="556629"/>
          </a:xfrm>
          <a:custGeom>
            <a:avLst/>
            <a:gdLst>
              <a:gd name="connsiteX0" fmla="*/ 0 w 963258"/>
              <a:gd name="connsiteY0" fmla="*/ 111326 h 556629"/>
              <a:gd name="connsiteX1" fmla="*/ 684944 w 963258"/>
              <a:gd name="connsiteY1" fmla="*/ 111326 h 556629"/>
              <a:gd name="connsiteX2" fmla="*/ 684944 w 963258"/>
              <a:gd name="connsiteY2" fmla="*/ 0 h 556629"/>
              <a:gd name="connsiteX3" fmla="*/ 963258 w 963258"/>
              <a:gd name="connsiteY3" fmla="*/ 278315 h 556629"/>
              <a:gd name="connsiteX4" fmla="*/ 684944 w 963258"/>
              <a:gd name="connsiteY4" fmla="*/ 556629 h 556629"/>
              <a:gd name="connsiteX5" fmla="*/ 684944 w 963258"/>
              <a:gd name="connsiteY5" fmla="*/ 445303 h 556629"/>
              <a:gd name="connsiteX6" fmla="*/ 0 w 963258"/>
              <a:gd name="connsiteY6" fmla="*/ 445303 h 556629"/>
              <a:gd name="connsiteX7" fmla="*/ 0 w 963258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3258" h="556629">
                <a:moveTo>
                  <a:pt x="0" y="111326"/>
                </a:moveTo>
                <a:lnTo>
                  <a:pt x="684944" y="111326"/>
                </a:lnTo>
                <a:lnTo>
                  <a:pt x="684944" y="0"/>
                </a:lnTo>
                <a:lnTo>
                  <a:pt x="963258" y="278315"/>
                </a:lnTo>
                <a:lnTo>
                  <a:pt x="684944" y="556629"/>
                </a:lnTo>
                <a:lnTo>
                  <a:pt x="684944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  <a:gradFill flip="none" rotWithShape="0">
            <a:gsLst>
              <a:gs pos="0">
                <a:schemeClr val="accent4">
                  <a:lumMod val="0"/>
                  <a:lumOff val="100000"/>
                </a:schemeClr>
              </a:gs>
              <a:gs pos="1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1326" rIns="166989" bIns="111326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10076820" y="4256841"/>
            <a:ext cx="1276979" cy="1548072"/>
          </a:xfrm>
          <a:custGeom>
            <a:avLst/>
            <a:gdLst>
              <a:gd name="connsiteX0" fmla="*/ 0 w 1276979"/>
              <a:gd name="connsiteY0" fmla="*/ 0 h 1548072"/>
              <a:gd name="connsiteX1" fmla="*/ 1064145 w 1276979"/>
              <a:gd name="connsiteY1" fmla="*/ 0 h 1548072"/>
              <a:gd name="connsiteX2" fmla="*/ 1276979 w 1276979"/>
              <a:gd name="connsiteY2" fmla="*/ 212834 h 1548072"/>
              <a:gd name="connsiteX3" fmla="*/ 1276979 w 1276979"/>
              <a:gd name="connsiteY3" fmla="*/ 1548072 h 1548072"/>
              <a:gd name="connsiteX4" fmla="*/ 0 w 1276979"/>
              <a:gd name="connsiteY4" fmla="*/ 1548072 h 1548072"/>
              <a:gd name="connsiteX5" fmla="*/ 0 w 1276979"/>
              <a:gd name="connsiteY5" fmla="*/ 0 h 15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6979" h="1548072">
                <a:moveTo>
                  <a:pt x="0" y="0"/>
                </a:moveTo>
                <a:lnTo>
                  <a:pt x="1064145" y="0"/>
                </a:lnTo>
                <a:lnTo>
                  <a:pt x="1276979" y="212834"/>
                </a:lnTo>
                <a:lnTo>
                  <a:pt x="1276979" y="1548072"/>
                </a:lnTo>
                <a:lnTo>
                  <a:pt x="0" y="1548072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197857" rIns="197857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Benefit</a:t>
            </a:r>
            <a:endParaRPr lang="en-US" sz="2400" kern="1200" dirty="0"/>
          </a:p>
        </p:txBody>
      </p:sp>
      <p:sp>
        <p:nvSpPr>
          <p:cNvPr id="28" name="Freeform 27"/>
          <p:cNvSpPr/>
          <p:nvPr/>
        </p:nvSpPr>
        <p:spPr>
          <a:xfrm rot="1838867">
            <a:off x="6706476" y="4008218"/>
            <a:ext cx="1120219" cy="556629"/>
          </a:xfrm>
          <a:custGeom>
            <a:avLst/>
            <a:gdLst>
              <a:gd name="connsiteX0" fmla="*/ 0 w 1120219"/>
              <a:gd name="connsiteY0" fmla="*/ 111326 h 556629"/>
              <a:gd name="connsiteX1" fmla="*/ 841905 w 1120219"/>
              <a:gd name="connsiteY1" fmla="*/ 111326 h 556629"/>
              <a:gd name="connsiteX2" fmla="*/ 841905 w 1120219"/>
              <a:gd name="connsiteY2" fmla="*/ 0 h 556629"/>
              <a:gd name="connsiteX3" fmla="*/ 1120219 w 1120219"/>
              <a:gd name="connsiteY3" fmla="*/ 278315 h 556629"/>
              <a:gd name="connsiteX4" fmla="*/ 841905 w 1120219"/>
              <a:gd name="connsiteY4" fmla="*/ 556629 h 556629"/>
              <a:gd name="connsiteX5" fmla="*/ 841905 w 1120219"/>
              <a:gd name="connsiteY5" fmla="*/ 445303 h 556629"/>
              <a:gd name="connsiteX6" fmla="*/ 0 w 1120219"/>
              <a:gd name="connsiteY6" fmla="*/ 445303 h 556629"/>
              <a:gd name="connsiteX7" fmla="*/ 0 w 1120219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0219" h="556629">
                <a:moveTo>
                  <a:pt x="0" y="111326"/>
                </a:moveTo>
                <a:lnTo>
                  <a:pt x="841905" y="111326"/>
                </a:lnTo>
                <a:lnTo>
                  <a:pt x="841905" y="0"/>
                </a:lnTo>
                <a:lnTo>
                  <a:pt x="1120219" y="278315"/>
                </a:lnTo>
                <a:lnTo>
                  <a:pt x="841905" y="556629"/>
                </a:lnTo>
                <a:lnTo>
                  <a:pt x="841905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1326" rIns="166989" bIns="111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29" name="Freeform 28"/>
          <p:cNvSpPr/>
          <p:nvPr/>
        </p:nvSpPr>
        <p:spPr>
          <a:xfrm rot="5400000">
            <a:off x="5535889" y="4752562"/>
            <a:ext cx="1120219" cy="556629"/>
          </a:xfrm>
          <a:custGeom>
            <a:avLst/>
            <a:gdLst>
              <a:gd name="connsiteX0" fmla="*/ 0 w 1120219"/>
              <a:gd name="connsiteY0" fmla="*/ 111326 h 556629"/>
              <a:gd name="connsiteX1" fmla="*/ 841905 w 1120219"/>
              <a:gd name="connsiteY1" fmla="*/ 111326 h 556629"/>
              <a:gd name="connsiteX2" fmla="*/ 841905 w 1120219"/>
              <a:gd name="connsiteY2" fmla="*/ 0 h 556629"/>
              <a:gd name="connsiteX3" fmla="*/ 1120219 w 1120219"/>
              <a:gd name="connsiteY3" fmla="*/ 278315 h 556629"/>
              <a:gd name="connsiteX4" fmla="*/ 841905 w 1120219"/>
              <a:gd name="connsiteY4" fmla="*/ 556629 h 556629"/>
              <a:gd name="connsiteX5" fmla="*/ 841905 w 1120219"/>
              <a:gd name="connsiteY5" fmla="*/ 445303 h 556629"/>
              <a:gd name="connsiteX6" fmla="*/ 0 w 1120219"/>
              <a:gd name="connsiteY6" fmla="*/ 445303 h 556629"/>
              <a:gd name="connsiteX7" fmla="*/ 0 w 1120219"/>
              <a:gd name="connsiteY7" fmla="*/ 111326 h 5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0219" h="556629">
                <a:moveTo>
                  <a:pt x="0" y="111326"/>
                </a:moveTo>
                <a:lnTo>
                  <a:pt x="841905" y="111326"/>
                </a:lnTo>
                <a:lnTo>
                  <a:pt x="841905" y="0"/>
                </a:lnTo>
                <a:lnTo>
                  <a:pt x="1120219" y="278315"/>
                </a:lnTo>
                <a:lnTo>
                  <a:pt x="841905" y="556629"/>
                </a:lnTo>
                <a:lnTo>
                  <a:pt x="841905" y="445303"/>
                </a:lnTo>
                <a:lnTo>
                  <a:pt x="0" y="445303"/>
                </a:lnTo>
                <a:lnTo>
                  <a:pt x="0" y="111326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1326" rIns="166989" bIns="111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smtClean="0"/>
              <a:t>Persist</a:t>
            </a:r>
            <a:endParaRPr lang="en-US" sz="1900" kern="1200" dirty="0"/>
          </a:p>
        </p:txBody>
      </p:sp>
    </p:spTree>
    <p:extLst>
      <p:ext uri="{BB962C8B-B14F-4D97-AF65-F5344CB8AC3E}">
        <p14:creationId xmlns:p14="http://schemas.microsoft.com/office/powerpoint/2010/main" val="8488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1757"/>
            <a:ext cx="5181600" cy="319907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Переменные, которые мы хотим </a:t>
            </a:r>
            <a:r>
              <a:rPr lang="ru-RU" dirty="0" err="1" smtClean="0"/>
              <a:t>расшарить</a:t>
            </a:r>
            <a:r>
              <a:rPr lang="ru-RU" dirty="0" smtClean="0"/>
              <a:t> по всему кластеру;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6963"/>
            <a:ext cx="7246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jaceklaskowski.gitbooks.io</a:t>
            </a:r>
            <a:r>
              <a:rPr lang="en-US" dirty="0"/>
              <a:t>/mastering-apache-spark/content/spark-</a:t>
            </a:r>
            <a:r>
              <a:rPr lang="en-US" dirty="0" err="1"/>
              <a:t>broadcast.html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1757"/>
            <a:ext cx="5181600" cy="319907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Переменные, которые мы хотим </a:t>
            </a:r>
            <a:r>
              <a:rPr lang="ru-RU" dirty="0" err="1" smtClean="0"/>
              <a:t>расшарить</a:t>
            </a:r>
            <a:r>
              <a:rPr lang="ru-RU" dirty="0" smtClean="0"/>
              <a:t> по всему кластеру;</a:t>
            </a:r>
          </a:p>
          <a:p>
            <a:r>
              <a:rPr lang="ru-RU" dirty="0" smtClean="0"/>
              <a:t>Не должны быть большие;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6963"/>
            <a:ext cx="7246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jaceklaskowski.gitbooks.io</a:t>
            </a:r>
            <a:r>
              <a:rPr lang="en-US" dirty="0"/>
              <a:t>/mastering-apache-spark/content/spark-</a:t>
            </a:r>
            <a:r>
              <a:rPr lang="en-US" dirty="0" err="1"/>
              <a:t>broadcast.html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1757"/>
            <a:ext cx="5181600" cy="319907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Переменные, которые мы хотим </a:t>
            </a:r>
            <a:r>
              <a:rPr lang="ru-RU" dirty="0" err="1" smtClean="0"/>
              <a:t>расшарить</a:t>
            </a:r>
            <a:r>
              <a:rPr lang="ru-RU" dirty="0" smtClean="0"/>
              <a:t> по всему кластеру;</a:t>
            </a:r>
          </a:p>
          <a:p>
            <a:r>
              <a:rPr lang="ru-RU" dirty="0" smtClean="0"/>
              <a:t>Не должны быть большие;</a:t>
            </a:r>
          </a:p>
          <a:p>
            <a:r>
              <a:rPr lang="ru-RU" dirty="0" smtClean="0"/>
              <a:t>Два типа:</a:t>
            </a:r>
          </a:p>
          <a:p>
            <a:pPr lvl="1"/>
            <a:r>
              <a:rPr lang="en-US" dirty="0" smtClean="0"/>
              <a:t>Broadcast variables</a:t>
            </a:r>
          </a:p>
          <a:p>
            <a:pPr lvl="1"/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76963"/>
            <a:ext cx="7246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jaceklaskowski.gitbooks.io</a:t>
            </a:r>
            <a:r>
              <a:rPr lang="en-US" dirty="0"/>
              <a:t>/mastering-apache-spark/content/spark-</a:t>
            </a:r>
            <a:r>
              <a:rPr lang="en-US" dirty="0" err="1"/>
              <a:t>broadcast.html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Immutable!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4450"/>
            <a:ext cx="8248804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readable</a:t>
            </a:r>
            <a:r>
              <a:rPr lang="ru-RU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5749"/>
            <a:ext cx="7734300" cy="30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42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Нужно инициализировать большую библиотеку в кластере!</a:t>
            </a:r>
          </a:p>
          <a:p>
            <a:r>
              <a:rPr lang="ru-RU" dirty="0" smtClean="0"/>
              <a:t>Как решим?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56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Нужно инициализировать большую библиотеку в кластере!</a:t>
            </a:r>
          </a:p>
          <a:p>
            <a:r>
              <a:rPr lang="ru-RU" dirty="0" smtClean="0"/>
              <a:t>Как решим?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mapPartions</a:t>
            </a:r>
            <a:r>
              <a:rPr lang="en-US" dirty="0" smtClean="0"/>
              <a:t>(</a:t>
            </a:r>
          </a:p>
          <a:p>
            <a:pPr lvl="1"/>
            <a:r>
              <a:rPr lang="ru-RU" dirty="0" smtClean="0"/>
              <a:t>инициализация на </a:t>
            </a:r>
            <a:r>
              <a:rPr lang="ru-RU" dirty="0" err="1" smtClean="0"/>
              <a:t>воркере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map(</a:t>
            </a:r>
            <a:r>
              <a:rPr lang="ru-RU" dirty="0" smtClean="0"/>
              <a:t>выполнение расчетов по строкам в </a:t>
            </a:r>
            <a:r>
              <a:rPr lang="en-US" dirty="0" smtClean="0"/>
              <a:t>RDD)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2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сравнении с </a:t>
            </a:r>
            <a:r>
              <a:rPr lang="en-US" dirty="0" smtClean="0"/>
              <a:t>Hadoop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60" y="1690688"/>
            <a:ext cx="8667480" cy="4261511"/>
          </a:xfrm>
        </p:spPr>
      </p:pic>
    </p:spTree>
    <p:extLst>
      <p:ext uri="{BB962C8B-B14F-4D97-AF65-F5344CB8AC3E}">
        <p14:creationId xmlns:p14="http://schemas.microsoft.com/office/powerpoint/2010/main" val="117600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22587"/>
            <a:ext cx="5181600" cy="25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22587"/>
            <a:ext cx="5181600" cy="255741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41911"/>
            <a:ext cx="5181600" cy="23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Отказ</a:t>
            </a:r>
            <a:r>
              <a:rPr lang="ru-RU" dirty="0"/>
              <a:t>о</a:t>
            </a:r>
            <a:r>
              <a:rPr lang="ru-RU" dirty="0" smtClean="0"/>
              <a:t>устойчивость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Хранение данных на </a:t>
            </a:r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ru-RU" dirty="0"/>
              <a:t>Сохранение цепочки вычислений над данными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4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16" y="3092990"/>
            <a:ext cx="3858768" cy="18166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386" y="1690688"/>
            <a:ext cx="8139228" cy="48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r>
              <a:rPr lang="en-US" dirty="0" err="1" smtClean="0"/>
              <a:t>Mesos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and Yarn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13690" y="1825625"/>
            <a:ext cx="3240110" cy="4351338"/>
          </a:xfrm>
        </p:spPr>
        <p:txBody>
          <a:bodyPr/>
          <a:lstStyle/>
          <a:p>
            <a:r>
              <a:rPr lang="ru-RU" b="1" dirty="0" smtClean="0"/>
              <a:t>Очень важно!</a:t>
            </a:r>
          </a:p>
          <a:p>
            <a:r>
              <a:rPr lang="ru-RU" dirty="0" smtClean="0"/>
              <a:t>Часть кода запускается на </a:t>
            </a:r>
            <a:r>
              <a:rPr lang="ru-RU" u="sng" dirty="0" smtClean="0"/>
              <a:t>драйвере</a:t>
            </a:r>
            <a:r>
              <a:rPr lang="ru-RU" dirty="0" smtClean="0"/>
              <a:t>!</a:t>
            </a:r>
          </a:p>
          <a:p>
            <a:r>
              <a:rPr lang="ru-RU" dirty="0" smtClean="0"/>
              <a:t>Часть кода запускается на </a:t>
            </a:r>
            <a:r>
              <a:rPr lang="ru-RU" u="sng" dirty="0" smtClean="0"/>
              <a:t>кластере</a:t>
            </a:r>
            <a:r>
              <a:rPr lang="ru-RU" dirty="0" smtClean="0"/>
              <a:t>!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6939857" cy="3330199"/>
          </a:xfrm>
        </p:spPr>
      </p:pic>
      <p:sp>
        <p:nvSpPr>
          <p:cNvPr id="10" name="Rectangle 9"/>
          <p:cNvSpPr/>
          <p:nvPr/>
        </p:nvSpPr>
        <p:spPr>
          <a:xfrm>
            <a:off x="1260127" y="5366896"/>
            <a:ext cx="6387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spark.apache.org</a:t>
            </a:r>
            <a:r>
              <a:rPr lang="en-US" dirty="0"/>
              <a:t>/docs/latest/</a:t>
            </a:r>
            <a:r>
              <a:rPr lang="en-US" dirty="0" err="1"/>
              <a:t>img</a:t>
            </a:r>
            <a:r>
              <a:rPr lang="en-US" dirty="0"/>
              <a:t>/cluster-</a:t>
            </a:r>
            <a:r>
              <a:rPr lang="en-US" dirty="0" err="1"/>
              <a:t>overview.png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362</Words>
  <Application>Microsoft Macintosh PowerPoint</Application>
  <PresentationFormat>Widescreen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Courier New</vt:lpstr>
      <vt:lpstr>Arial</vt:lpstr>
      <vt:lpstr>Office Theme</vt:lpstr>
      <vt:lpstr>Введение в Spark</vt:lpstr>
      <vt:lpstr>Spark</vt:lpstr>
      <vt:lpstr>В сравнении с Hadoop</vt:lpstr>
      <vt:lpstr>PowerPoint Presentation</vt:lpstr>
      <vt:lpstr>In-memory</vt:lpstr>
      <vt:lpstr>Отказоустойчивость</vt:lpstr>
      <vt:lpstr>Spark stack</vt:lpstr>
      <vt:lpstr>Cluster manager</vt:lpstr>
      <vt:lpstr>Spark and Yarn</vt:lpstr>
      <vt:lpstr>RDD</vt:lpstr>
      <vt:lpstr>А что это за sc?</vt:lpstr>
      <vt:lpstr>Более подробно</vt:lpstr>
      <vt:lpstr>Запуск из командной строки</vt:lpstr>
      <vt:lpstr>Spark operations</vt:lpstr>
      <vt:lpstr>Transformations</vt:lpstr>
      <vt:lpstr>Actions</vt:lpstr>
      <vt:lpstr>RDD flow</vt:lpstr>
      <vt:lpstr>Performance trouble</vt:lpstr>
      <vt:lpstr>Решение 1 – .collect()</vt:lpstr>
      <vt:lpstr>Out Of Memory Error</vt:lpstr>
      <vt:lpstr>Решение 2 – .persist()</vt:lpstr>
      <vt:lpstr>Shared Data</vt:lpstr>
      <vt:lpstr>Shared Data</vt:lpstr>
      <vt:lpstr>Shared Data</vt:lpstr>
      <vt:lpstr>Shared Data</vt:lpstr>
      <vt:lpstr>Broadcast variables</vt:lpstr>
      <vt:lpstr>Accumulators</vt:lpstr>
      <vt:lpstr>Проблема</vt:lpstr>
      <vt:lpstr>Проблема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Viacheslav Dubrov</dc:creator>
  <cp:lastModifiedBy>Viacheslav Dubrov</cp:lastModifiedBy>
  <cp:revision>24</cp:revision>
  <dcterms:created xsi:type="dcterms:W3CDTF">2016-08-08T17:17:16Z</dcterms:created>
  <dcterms:modified xsi:type="dcterms:W3CDTF">2016-08-16T16:21:40Z</dcterms:modified>
</cp:coreProperties>
</file>