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3"/>
    <p:restoredTop sz="94666"/>
  </p:normalViewPr>
  <p:slideViewPr>
    <p:cSldViewPr snapToGrid="0" snapToObjects="1">
      <p:cViewPr varScale="1">
        <p:scale>
          <a:sx n="103" d="100"/>
          <a:sy n="103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92D4-A0BA-3943-BA39-F8405DE2CAC0}" type="datetimeFigureOut">
              <a:rPr lang="en-US" smtClean="0"/>
              <a:t>8/28/16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AEB8-4A6D-6844-9DF9-6787B892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6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92D4-A0BA-3943-BA39-F8405DE2CAC0}" type="datetimeFigureOut">
              <a:rPr lang="en-US" smtClean="0"/>
              <a:t>8/28/16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AEB8-4A6D-6844-9DF9-6787B892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2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92D4-A0BA-3943-BA39-F8405DE2CAC0}" type="datetimeFigureOut">
              <a:rPr lang="en-US" smtClean="0"/>
              <a:t>8/28/16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AEB8-4A6D-6844-9DF9-6787B892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4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92D4-A0BA-3943-BA39-F8405DE2CAC0}" type="datetimeFigureOut">
              <a:rPr lang="en-US" smtClean="0"/>
              <a:t>8/28/16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AEB8-4A6D-6844-9DF9-6787B892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5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92D4-A0BA-3943-BA39-F8405DE2CAC0}" type="datetimeFigureOut">
              <a:rPr lang="en-US" smtClean="0"/>
              <a:t>8/28/16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AEB8-4A6D-6844-9DF9-6787B892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8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92D4-A0BA-3943-BA39-F8405DE2CAC0}" type="datetimeFigureOut">
              <a:rPr lang="en-US" smtClean="0"/>
              <a:t>8/28/16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AEB8-4A6D-6844-9DF9-6787B892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7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92D4-A0BA-3943-BA39-F8405DE2CAC0}" type="datetimeFigureOut">
              <a:rPr lang="en-US" smtClean="0"/>
              <a:t>8/28/16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AEB8-4A6D-6844-9DF9-6787B892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9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92D4-A0BA-3943-BA39-F8405DE2CAC0}" type="datetimeFigureOut">
              <a:rPr lang="en-US" smtClean="0"/>
              <a:t>8/28/16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AEB8-4A6D-6844-9DF9-6787B892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92D4-A0BA-3943-BA39-F8405DE2CAC0}" type="datetimeFigureOut">
              <a:rPr lang="en-US" smtClean="0"/>
              <a:t>8/28/16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AEB8-4A6D-6844-9DF9-6787B892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3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92D4-A0BA-3943-BA39-F8405DE2CAC0}" type="datetimeFigureOut">
              <a:rPr lang="en-US" smtClean="0"/>
              <a:t>8/28/16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AEB8-4A6D-6844-9DF9-6787B892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7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92D4-A0BA-3943-BA39-F8405DE2CAC0}" type="datetimeFigureOut">
              <a:rPr lang="en-US" smtClean="0"/>
              <a:t>8/28/16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AEB8-4A6D-6844-9DF9-6787B892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6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A92D4-A0BA-3943-BA39-F8405DE2CAC0}" type="datetimeFigureOut">
              <a:rPr lang="en-US" smtClean="0"/>
              <a:t>8/28/16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8AEB8-4A6D-6844-9DF9-6787B892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0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4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Local </a:t>
            </a:r>
            <a:r>
              <a:rPr lang="en-US" b="1" dirty="0" smtClean="0"/>
              <a:t>Vectors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stored </a:t>
            </a:r>
            <a:r>
              <a:rPr lang="en-US" dirty="0"/>
              <a:t>on a single machine</a:t>
            </a:r>
          </a:p>
          <a:p>
            <a:pPr lvl="1"/>
            <a:r>
              <a:rPr lang="en-US" dirty="0"/>
              <a:t>integer-typed and 0-based indices</a:t>
            </a:r>
          </a:p>
          <a:p>
            <a:pPr lvl="1"/>
            <a:r>
              <a:rPr lang="en-US" dirty="0"/>
              <a:t>double-typed values</a:t>
            </a:r>
          </a:p>
          <a:p>
            <a:r>
              <a:rPr lang="en-US" b="1" dirty="0" smtClean="0"/>
              <a:t>Dense</a:t>
            </a:r>
            <a:r>
              <a:rPr lang="en-US" b="1" dirty="0"/>
              <a:t> </a:t>
            </a:r>
            <a:r>
              <a:rPr lang="en-US" b="1" dirty="0" smtClean="0"/>
              <a:t>Vectors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backed by a double array representing its entry </a:t>
            </a:r>
            <a:r>
              <a:rPr lang="en-US" dirty="0" smtClean="0"/>
              <a:t>values</a:t>
            </a:r>
          </a:p>
          <a:p>
            <a:r>
              <a:rPr lang="en-US" b="1" dirty="0" smtClean="0"/>
              <a:t>Sparse </a:t>
            </a:r>
            <a:r>
              <a:rPr lang="en-US" b="1" dirty="0" smtClean="0"/>
              <a:t>Vectors:</a:t>
            </a:r>
            <a:endParaRPr lang="en-US" dirty="0"/>
          </a:p>
          <a:p>
            <a:pPr lvl="1"/>
            <a:r>
              <a:rPr lang="en-US" dirty="0"/>
              <a:t>backed by two parallel arrays: indices and values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vector (1.0, 0.0, 3.0)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pt-BR" dirty="0" smtClean="0"/>
              <a:t>Vectors.dense([1.0, 2.0])</a:t>
            </a:r>
          </a:p>
          <a:p>
            <a:endParaRPr lang="en-US" dirty="0" smtClean="0"/>
          </a:p>
          <a:p>
            <a:r>
              <a:rPr lang="pt-BR" dirty="0" smtClean="0"/>
              <a:t>Vectors.sparse(10, [1,5], [12.0, -7])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7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9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rules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MLlib</vt:lpstr>
      <vt:lpstr>Vectors</vt:lpstr>
      <vt:lpstr>Classifier</vt:lpstr>
      <vt:lpstr>Associative rules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MLlib</dc:title>
  <dc:creator>Viacheslav Dubrov</dc:creator>
  <cp:lastModifiedBy>Viacheslav Dubrov</cp:lastModifiedBy>
  <cp:revision>1</cp:revision>
  <dcterms:created xsi:type="dcterms:W3CDTF">2016-08-28T16:44:54Z</dcterms:created>
  <dcterms:modified xsi:type="dcterms:W3CDTF">2016-08-28T16:47:42Z</dcterms:modified>
</cp:coreProperties>
</file>