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1" r:id="rId7"/>
    <p:sldId id="265" r:id="rId8"/>
    <p:sldId id="257" r:id="rId9"/>
    <p:sldId id="258" r:id="rId10"/>
    <p:sldId id="262" r:id="rId11"/>
    <p:sldId id="261" r:id="rId12"/>
    <p:sldId id="263" r:id="rId13"/>
    <p:sldId id="2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1867"/>
  </p:normalViewPr>
  <p:slideViewPr>
    <p:cSldViewPr snapToGrid="0" snapToObjects="1">
      <p:cViewPr varScale="1">
        <p:scale>
          <a:sx n="103" d="100"/>
          <a:sy n="10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9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5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CE92-A35E-2740-8A94-29A8F39BB18D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92EC-71E0-6E44-81FD-663EBE31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Классика: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0433" y="6581001"/>
            <a:ext cx="339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www.glennklockwood.com</a:t>
            </a:r>
            <a:r>
              <a:rPr lang="en-US" sz="1200" dirty="0"/>
              <a:t>/data-intensive/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94" y="1825625"/>
            <a:ext cx="9256812" cy="4351338"/>
          </a:xfrm>
        </p:spPr>
      </p:pic>
    </p:spTree>
    <p:extLst>
      <p:ext uri="{BB962C8B-B14F-4D97-AF65-F5344CB8AC3E}">
        <p14:creationId xmlns:p14="http://schemas.microsoft.com/office/powerpoint/2010/main" val="17209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9751" y="1825624"/>
            <a:ext cx="4204387" cy="4878229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1309" y="1825625"/>
            <a:ext cx="4733744" cy="48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в </a:t>
            </a:r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</a:t>
            </a:r>
            <a:r>
              <a:rPr lang="en-US" dirty="0" err="1"/>
              <a:t>document.txt</a:t>
            </a:r>
            <a:r>
              <a:rPr lang="en-US" dirty="0"/>
              <a:t> | python </a:t>
            </a:r>
            <a:r>
              <a:rPr lang="en-US" dirty="0" err="1"/>
              <a:t>mapper.py</a:t>
            </a:r>
            <a:r>
              <a:rPr lang="en-US" dirty="0"/>
              <a:t> | sort -k 1,1 | python </a:t>
            </a:r>
            <a:r>
              <a:rPr lang="en-US" dirty="0" err="1"/>
              <a:t>reducer.py</a:t>
            </a:r>
            <a:r>
              <a:rPr lang="en-US" dirty="0"/>
              <a:t> &gt; </a:t>
            </a:r>
            <a:r>
              <a:rPr lang="en-US" dirty="0" err="1" smtClean="0"/>
              <a:t>output.txt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8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Hadoop </a:t>
            </a:r>
            <a:r>
              <a:rPr lang="en-US" b="1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</a:t>
            </a:r>
            <a:r>
              <a:rPr lang="en-US" dirty="0" err="1" smtClean="0"/>
              <a:t>hadoop-streaming.jar</a:t>
            </a:r>
            <a:endParaRPr lang="en-US" dirty="0"/>
          </a:p>
          <a:p>
            <a:r>
              <a:rPr lang="en-US" dirty="0" smtClean="0"/>
              <a:t>-input </a:t>
            </a:r>
            <a:r>
              <a:rPr lang="en-US" dirty="0" err="1" smtClean="0"/>
              <a:t>myinput</a:t>
            </a:r>
            <a:endParaRPr lang="en-US" dirty="0" smtClean="0"/>
          </a:p>
          <a:p>
            <a:r>
              <a:rPr lang="en-US" dirty="0" smtClean="0"/>
              <a:t>-output </a:t>
            </a:r>
            <a:r>
              <a:rPr lang="en-US" dirty="0" err="1" smtClean="0"/>
              <a:t>myoutput</a:t>
            </a:r>
            <a:endParaRPr lang="en-US" dirty="0" smtClean="0"/>
          </a:p>
          <a:p>
            <a:r>
              <a:rPr lang="en-US" dirty="0" smtClean="0"/>
              <a:t>-mapper /path/to/</a:t>
            </a:r>
            <a:r>
              <a:rPr lang="en-US" dirty="0" err="1" smtClean="0"/>
              <a:t>mapper.py</a:t>
            </a:r>
            <a:endParaRPr lang="en-US" dirty="0" smtClean="0"/>
          </a:p>
          <a:p>
            <a:r>
              <a:rPr lang="en-US" dirty="0" smtClean="0"/>
              <a:t>-reducer /path/to/</a:t>
            </a:r>
            <a:r>
              <a:rPr lang="en-US" dirty="0" err="1" smtClean="0"/>
              <a:t>reducer.py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0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rounds of Map/Reduce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0433" y="6581001"/>
            <a:ext cx="4081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dzone.com</a:t>
            </a:r>
            <a:r>
              <a:rPr lang="en-US" sz="1200" dirty="0"/>
              <a:t>/articles/how-</a:t>
            </a:r>
            <a:r>
              <a:rPr lang="en-US" sz="1200" dirty="0" err="1"/>
              <a:t>hadoop</a:t>
            </a:r>
            <a:r>
              <a:rPr lang="en-US" sz="1200" dirty="0"/>
              <a:t>-</a:t>
            </a:r>
            <a:r>
              <a:rPr lang="en-US" sz="1200" dirty="0" err="1"/>
              <a:t>mapreduce</a:t>
            </a:r>
            <a:r>
              <a:rPr lang="en-US" sz="1200" dirty="0"/>
              <a:t>-works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7654"/>
            <a:ext cx="10515600" cy="3492047"/>
          </a:xfrm>
        </p:spPr>
      </p:pic>
    </p:spTree>
    <p:extLst>
      <p:ext uri="{BB962C8B-B14F-4D97-AF65-F5344CB8AC3E}">
        <p14:creationId xmlns:p14="http://schemas.microsoft.com/office/powerpoint/2010/main" val="10921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"/>
            <a:ext cx="5110516" cy="1825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22255" y="6176962"/>
            <a:ext cx="1559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habrahabr.ru</a:t>
            </a:r>
            <a:r>
              <a:rPr lang="en-US" sz="1200" dirty="0"/>
              <a:t>/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54428" y="1825624"/>
            <a:ext cx="6797634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”The </a:t>
            </a:r>
            <a:r>
              <a:rPr lang="en-US" dirty="0" err="1" smtClean="0"/>
              <a:t>Apache</a:t>
            </a:r>
            <a:r>
              <a:rPr lang="en-US" baseline="30000" dirty="0" err="1" smtClean="0"/>
              <a:t>TM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baseline="30000" dirty="0" err="1" smtClean="0"/>
              <a:t>TM</a:t>
            </a:r>
            <a:r>
              <a:rPr lang="en-US" dirty="0" smtClean="0"/>
              <a:t>” </a:t>
            </a:r>
            <a:r>
              <a:rPr lang="ru-RU" dirty="0" smtClean="0"/>
              <a:t>разрабатывает </a:t>
            </a:r>
            <a:r>
              <a:rPr lang="en-US" dirty="0" smtClean="0"/>
              <a:t>open-source </a:t>
            </a:r>
            <a:r>
              <a:rPr lang="ru-RU" dirty="0" smtClean="0"/>
              <a:t>ПО для </a:t>
            </a:r>
            <a:r>
              <a:rPr lang="ru-RU" dirty="0" err="1" smtClean="0"/>
              <a:t>отказоустройчивых</a:t>
            </a:r>
            <a:r>
              <a:rPr lang="ru-RU" dirty="0" smtClean="0"/>
              <a:t>, масштабируемых и распределенных вычислений</a:t>
            </a:r>
          </a:p>
          <a:p>
            <a:r>
              <a:rPr lang="ru-RU" dirty="0" smtClean="0"/>
              <a:t>Особенности:</a:t>
            </a:r>
          </a:p>
          <a:p>
            <a:pPr lvl="1"/>
            <a:r>
              <a:rPr lang="ru-RU" dirty="0" smtClean="0"/>
              <a:t>Работает с </a:t>
            </a:r>
            <a:r>
              <a:rPr lang="en-US" dirty="0" err="1" smtClean="0"/>
              <a:t>BigData</a:t>
            </a:r>
            <a:r>
              <a:rPr lang="ru-RU" dirty="0"/>
              <a:t> </a:t>
            </a:r>
            <a:r>
              <a:rPr lang="ru-RU" dirty="0" smtClean="0"/>
              <a:t>на обычных серверах</a:t>
            </a:r>
          </a:p>
          <a:p>
            <a:pPr lvl="1"/>
            <a:r>
              <a:rPr lang="ru-RU" dirty="0" smtClean="0"/>
              <a:t>Реализует логику </a:t>
            </a:r>
            <a:r>
              <a:rPr lang="en-US" dirty="0" err="1" smtClean="0"/>
              <a:t>MapReduce</a:t>
            </a:r>
            <a:endParaRPr lang="ru-RU" dirty="0" smtClean="0"/>
          </a:p>
          <a:p>
            <a:pPr lvl="1"/>
            <a:r>
              <a:rPr lang="ru-RU" dirty="0" smtClean="0"/>
              <a:t>Сильное </a:t>
            </a:r>
            <a:r>
              <a:rPr lang="en-US" dirty="0" smtClean="0"/>
              <a:t>open-source </a:t>
            </a:r>
            <a:r>
              <a:rPr lang="ru-RU" dirty="0" err="1" smtClean="0"/>
              <a:t>комьюнити</a:t>
            </a:r>
            <a:endParaRPr lang="ru-RU" dirty="0" smtClean="0"/>
          </a:p>
        </p:txBody>
      </p:sp>
      <p:pic>
        <p:nvPicPr>
          <p:cNvPr id="14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5624"/>
            <a:ext cx="5181600" cy="3903472"/>
          </a:xfrm>
        </p:spPr>
      </p:pic>
    </p:spTree>
    <p:extLst>
      <p:ext uri="{BB962C8B-B14F-4D97-AF65-F5344CB8AC3E}">
        <p14:creationId xmlns:p14="http://schemas.microsoft.com/office/powerpoint/2010/main" val="196550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Горизонтальное (</a:t>
            </a:r>
            <a:r>
              <a:rPr lang="en-US" dirty="0" smtClean="0"/>
              <a:t>Scale-Out) </a:t>
            </a:r>
            <a:r>
              <a:rPr lang="ru-RU" dirty="0" smtClean="0"/>
              <a:t>масштабирование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Горизонтальное (</a:t>
            </a:r>
            <a:r>
              <a:rPr lang="en-US" dirty="0" smtClean="0"/>
              <a:t>Scale-Out) </a:t>
            </a:r>
            <a:r>
              <a:rPr lang="ru-RU" dirty="0" smtClean="0"/>
              <a:t>масштабирование</a:t>
            </a:r>
          </a:p>
          <a:p>
            <a:r>
              <a:rPr lang="ru-RU" dirty="0" smtClean="0"/>
              <a:t>Отправляем код к данным</a:t>
            </a:r>
          </a:p>
        </p:txBody>
      </p:sp>
    </p:spTree>
    <p:extLst>
      <p:ext uri="{BB962C8B-B14F-4D97-AF65-F5344CB8AC3E}">
        <p14:creationId xmlns:p14="http://schemas.microsoft.com/office/powerpoint/2010/main" val="13326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Горизонтальное (</a:t>
            </a:r>
            <a:r>
              <a:rPr lang="en-US" dirty="0" smtClean="0"/>
              <a:t>Scale-Out) </a:t>
            </a:r>
            <a:r>
              <a:rPr lang="ru-RU" dirty="0" smtClean="0"/>
              <a:t>масштабирование</a:t>
            </a:r>
          </a:p>
          <a:p>
            <a:r>
              <a:rPr lang="ru-RU" dirty="0" smtClean="0"/>
              <a:t>Отправляем код к данным</a:t>
            </a:r>
          </a:p>
          <a:p>
            <a:r>
              <a:rPr lang="ru-RU" dirty="0" smtClean="0"/>
              <a:t>Отказоустойчивость</a:t>
            </a:r>
          </a:p>
        </p:txBody>
      </p:sp>
    </p:spTree>
    <p:extLst>
      <p:ext uri="{BB962C8B-B14F-4D97-AF65-F5344CB8AC3E}">
        <p14:creationId xmlns:p14="http://schemas.microsoft.com/office/powerpoint/2010/main" val="29129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Горизонтальное (</a:t>
            </a:r>
            <a:r>
              <a:rPr lang="en-US" dirty="0" smtClean="0"/>
              <a:t>Scale-Out) </a:t>
            </a:r>
            <a:r>
              <a:rPr lang="ru-RU" dirty="0" smtClean="0"/>
              <a:t>масштабирование</a:t>
            </a:r>
          </a:p>
          <a:p>
            <a:r>
              <a:rPr lang="ru-RU" dirty="0" smtClean="0"/>
              <a:t>Отправляем код к данным</a:t>
            </a:r>
          </a:p>
          <a:p>
            <a:r>
              <a:rPr lang="ru-RU" dirty="0" smtClean="0"/>
              <a:t>Отказоустойчивость</a:t>
            </a:r>
          </a:p>
          <a:p>
            <a:r>
              <a:rPr lang="ru-RU" dirty="0" smtClean="0"/>
              <a:t>Инкапсуляция сложности работы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38666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MapReduce</a:t>
            </a:r>
            <a:r>
              <a:rPr lang="ru-RU" dirty="0"/>
              <a:t> и</a:t>
            </a:r>
            <a:r>
              <a:rPr lang="ru-RU" dirty="0" smtClean="0"/>
              <a:t>з Вики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MapReduce</a:t>
            </a:r>
            <a:r>
              <a:rPr lang="ru-RU" dirty="0"/>
              <a:t> — модель распределённых вычислений, представленная компанией </a:t>
            </a:r>
            <a:r>
              <a:rPr lang="ru-RU" dirty="0" err="1"/>
              <a:t>Google</a:t>
            </a:r>
            <a:r>
              <a:rPr lang="ru-RU" dirty="0"/>
              <a:t>, используемая для параллельных вычислений над очень большими, несколько петабайт</a:t>
            </a:r>
            <a:r>
              <a:rPr lang="ru-RU" dirty="0" smtClean="0"/>
              <a:t>,</a:t>
            </a:r>
            <a:r>
              <a:rPr lang="ru-RU" dirty="0"/>
              <a:t> наборами данных в компьютерных кластерах.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4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</a:t>
            </a:r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35" y="1519881"/>
            <a:ext cx="9044039" cy="4992130"/>
          </a:xfrm>
        </p:spPr>
      </p:pic>
      <p:sp>
        <p:nvSpPr>
          <p:cNvPr id="7" name="TextBox 6"/>
          <p:cNvSpPr txBox="1"/>
          <p:nvPr/>
        </p:nvSpPr>
        <p:spPr>
          <a:xfrm>
            <a:off x="8110433" y="6581001"/>
            <a:ext cx="4081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dzone.com</a:t>
            </a:r>
            <a:r>
              <a:rPr lang="en-US" sz="1200" dirty="0"/>
              <a:t>/articles/how-</a:t>
            </a:r>
            <a:r>
              <a:rPr lang="en-US" sz="1200" dirty="0" err="1"/>
              <a:t>hadoop</a:t>
            </a:r>
            <a:r>
              <a:rPr lang="en-US" sz="1200" dirty="0"/>
              <a:t>-</a:t>
            </a:r>
            <a:r>
              <a:rPr lang="en-US" sz="1200" dirty="0" err="1"/>
              <a:t>mapreduce</a:t>
            </a:r>
            <a:r>
              <a:rPr lang="en-US" sz="1200" dirty="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17721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Map</a:t>
            </a:r>
            <a:endParaRPr lang="ru-RU" sz="2400" b="1" dirty="0"/>
          </a:p>
          <a:p>
            <a:pPr lvl="1"/>
            <a:r>
              <a:rPr lang="ru-RU" dirty="0" smtClean="0"/>
              <a:t>Преобразует исходные элементы в пары (ключ</a:t>
            </a:r>
            <a:r>
              <a:rPr lang="ru-RU" b="1" dirty="0" smtClean="0"/>
              <a:t>, </a:t>
            </a:r>
            <a:r>
              <a:rPr lang="ru-RU" dirty="0" smtClean="0"/>
              <a:t>значение)</a:t>
            </a:r>
            <a:endParaRPr lang="en-US" dirty="0"/>
          </a:p>
          <a:p>
            <a:r>
              <a:rPr lang="en-US" sz="2400" b="1" dirty="0"/>
              <a:t>Shuffle</a:t>
            </a:r>
            <a:r>
              <a:rPr lang="en-US" sz="2400" dirty="0"/>
              <a:t> </a:t>
            </a:r>
          </a:p>
          <a:p>
            <a:pPr lvl="1"/>
            <a:r>
              <a:rPr lang="ru-RU" sz="2200" dirty="0" smtClean="0"/>
              <a:t>Сортирует данные по </a:t>
            </a:r>
            <a:r>
              <a:rPr lang="ru-RU" sz="2200" dirty="0"/>
              <a:t>ключу и </a:t>
            </a:r>
            <a:r>
              <a:rPr lang="ru-RU" sz="2200" dirty="0" smtClean="0"/>
              <a:t>распределяет </a:t>
            </a:r>
            <a:r>
              <a:rPr lang="ru-RU" sz="2200" dirty="0"/>
              <a:t>по </a:t>
            </a:r>
            <a:r>
              <a:rPr lang="ru-RU" sz="2200" dirty="0" err="1"/>
              <a:t>редьюсерам</a:t>
            </a:r>
            <a:endParaRPr lang="ru-RU" sz="2200" dirty="0"/>
          </a:p>
          <a:p>
            <a:r>
              <a:rPr lang="en-US" sz="2400" b="1" dirty="0"/>
              <a:t>Reduce</a:t>
            </a:r>
            <a:endParaRPr lang="ru-RU" sz="2400" b="1" dirty="0"/>
          </a:p>
          <a:p>
            <a:pPr lvl="1"/>
            <a:r>
              <a:rPr lang="ru-RU" dirty="0" smtClean="0"/>
              <a:t>Агрегирует данные по ключу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174</Words>
  <Application>Microsoft Macintosh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MapReduce и Hadoop</vt:lpstr>
      <vt:lpstr>PowerPoint Presentation</vt:lpstr>
      <vt:lpstr>Принципы Hadoop</vt:lpstr>
      <vt:lpstr>Принципы Hadoop</vt:lpstr>
      <vt:lpstr>Принципы Hadoop</vt:lpstr>
      <vt:lpstr>Принципы Hadoop</vt:lpstr>
      <vt:lpstr>MapReduce из Вики</vt:lpstr>
      <vt:lpstr>Парадигма MapReduce</vt:lpstr>
      <vt:lpstr>Этапы MapReduce</vt:lpstr>
      <vt:lpstr>Классика: WordCount</vt:lpstr>
      <vt:lpstr>Реализация WordCount на Python</vt:lpstr>
      <vt:lpstr>Отладка в BASH</vt:lpstr>
      <vt:lpstr>Hadoop Streaming</vt:lpstr>
      <vt:lpstr>Multiple rounds of Map/Reduce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Viacheslav Dubrov</dc:creator>
  <cp:lastModifiedBy>Viacheslav Dubrov</cp:lastModifiedBy>
  <cp:revision>17</cp:revision>
  <dcterms:created xsi:type="dcterms:W3CDTF">2016-08-12T15:42:10Z</dcterms:created>
  <dcterms:modified xsi:type="dcterms:W3CDTF">2016-08-15T15:01:33Z</dcterms:modified>
</cp:coreProperties>
</file>