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38C7-4CF3-4AEF-9FBB-9C911755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DC3A0-BDC4-4EDC-8769-5FC76DEF6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C10E0-D311-439F-92F4-CACA726F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2F1D-B291-4C46-AF7E-C3548F13F40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93DC3-AFC6-4C88-A782-BF2920A2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FAEE5-E900-4445-B789-D5AA3232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A8-778A-4C1F-8C08-5A0FC0EF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5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D726-FBB7-4A56-AD3D-75471DFC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6B657-685A-426A-8E4C-EE033993D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822FA-4418-4D88-9470-6F611009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2F1D-B291-4C46-AF7E-C3548F13F40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AD778-F003-4BA5-A2FC-B4A89C20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A9F6B-7F7B-4991-B9CF-A38FA6AA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A8-778A-4C1F-8C08-5A0FC0EF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45915-0EAB-4E12-BF94-BBE014FA4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98701-427F-4449-BAFA-676F18AD5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B2426-90BA-4111-A0BC-119389A6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2F1D-B291-4C46-AF7E-C3548F13F40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7D8E3-92E4-4D6B-A2B7-C86B5803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55ECA-DE55-4E91-B578-BF23D76A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A8-778A-4C1F-8C08-5A0FC0EF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5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AF6F-FEB7-4ADD-B405-C3952DF8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EB6A-0DC5-465A-91D6-F48B9FB9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53AF-7337-40D9-9047-CCB89A07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2F1D-B291-4C46-AF7E-C3548F13F40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4DF4E-8CA1-4285-9041-1031BD7E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8AA9E-A112-41B6-896D-758FE47C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A8-778A-4C1F-8C08-5A0FC0EF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EA22-F365-4091-BB1B-545B93C4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CFFCC-68A7-4B06-96D9-9DBC138B6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53BB4-F159-4A99-81FD-B292B000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2F1D-B291-4C46-AF7E-C3548F13F40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61B42-0F0B-43F8-B55F-4FF8F0C3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78B2-E253-4EE9-963B-12DDC12C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A8-778A-4C1F-8C08-5A0FC0EF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0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269E-0FC0-4AE7-872C-31A44A8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1AC04-A5A0-432D-94A7-5258105AC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481F7-FD45-4807-AB94-6D3AB31AA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5A605-E3A9-4C90-B915-75A11567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2F1D-B291-4C46-AF7E-C3548F13F40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3E565-D90E-4A43-B7CD-0D765E09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BA104-5FCF-4150-9C4C-30268C94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A8-778A-4C1F-8C08-5A0FC0EF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3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C02-1CD1-4369-BB6D-DEE37286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ADBDD-025F-4AB1-AA80-858A3C41D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7F25F-6CF8-4CE2-A0D8-AC1428348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9F980-F73A-47EB-8B80-29E626526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BB59C-559F-40F7-9E20-0E91702F7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03A6C-8221-4959-B080-4653F2D5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2F1D-B291-4C46-AF7E-C3548F13F40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F7694-E2DB-4DD5-B8CC-FF6E29DC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17864-7AAE-467B-BE0D-0068118E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A8-778A-4C1F-8C08-5A0FC0EF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A80F-BCF5-41D7-962D-7BA29836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15472-5C90-4456-B9EE-2A6830B2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2F1D-B291-4C46-AF7E-C3548F13F40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23090-B632-49D0-8E65-87F40EA2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406C9-EA94-402C-BF87-BF3CCB1D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A8-778A-4C1F-8C08-5A0FC0EF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1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8B398-D10D-4B24-A81E-92693F33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2F1D-B291-4C46-AF7E-C3548F13F40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8DC87-BC7F-4DB1-A007-344136E2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30375-B02F-472A-A722-FCD7F188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A8-778A-4C1F-8C08-5A0FC0EF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7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D22C-E269-4D5F-B980-5401409F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8E11-438A-4048-A6A8-D04D89BA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421CF-5947-4F4D-877E-760F7956B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E9E4F-56BB-4962-87C5-2C3DAC07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2F1D-B291-4C46-AF7E-C3548F13F40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0BAB0-8993-48FE-B612-77714183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4F1F7-B503-4ABB-B971-E2CE5360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A8-778A-4C1F-8C08-5A0FC0EF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1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EA6A-4F7B-4372-9590-83D424EF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2CE5A-114E-49A0-A43A-ADAD4CF59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CC794-F89A-4AA4-B391-F30FD8260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A2179-7201-4840-AE50-26039A41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2F1D-B291-4C46-AF7E-C3548F13F40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EA199-9FB2-4F3B-9AE0-FA9C3B63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E3F65-6C1B-42B5-8441-79BDF28E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A8-778A-4C1F-8C08-5A0FC0EF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3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E63D0-4C86-4377-B887-BFD5FE39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FAFF6-F085-4D8D-9C03-0EF9E64A0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5FA96-2185-426D-BDFF-99FDDF78A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F2F1D-B291-4C46-AF7E-C3548F13F40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F271-C0DF-499F-A430-D0B122169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289CE-38AF-418E-9585-E75497285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0BA8-778A-4C1F-8C08-5A0FC0EF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34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1</cp:revision>
  <dcterms:created xsi:type="dcterms:W3CDTF">2024-03-25T13:43:03Z</dcterms:created>
  <dcterms:modified xsi:type="dcterms:W3CDTF">2024-03-25T13:43:09Z</dcterms:modified>
</cp:coreProperties>
</file>