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8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</a:t>
            </a:r>
            <a:r>
              <a:rPr lang="ru-RU" dirty="0" smtClean="0"/>
              <a:t>проекта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Хохлов Виталий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6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 создал игру-викторину</a:t>
            </a:r>
            <a:r>
              <a:rPr lang="ru-RU" dirty="0"/>
              <a:t>, которая сочетает в себе развлечение и образование, что делает её привлекательной для широкой </a:t>
            </a:r>
            <a:r>
              <a:rPr lang="ru-RU" dirty="0" smtClean="0"/>
              <a:t>аудитории.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0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Моя игра – это увлекательная игра-викторина, в которой можно отвечать на </a:t>
            </a:r>
            <a:r>
              <a:rPr lang="ru-RU" dirty="0" smtClean="0"/>
              <a:t>вопросы</a:t>
            </a:r>
            <a:r>
              <a:rPr lang="en-US" dirty="0" smtClean="0"/>
              <a:t>, </a:t>
            </a:r>
            <a:r>
              <a:rPr lang="ru-RU" dirty="0" smtClean="0"/>
              <a:t>соревноваться </a:t>
            </a:r>
            <a:r>
              <a:rPr lang="ru-RU" dirty="0" smtClean="0"/>
              <a:t>с </a:t>
            </a:r>
            <a:r>
              <a:rPr lang="ru-RU" dirty="0" smtClean="0"/>
              <a:t>другими</a:t>
            </a:r>
            <a:r>
              <a:rPr lang="en-US" dirty="0" smtClean="0"/>
              <a:t> </a:t>
            </a:r>
            <a:r>
              <a:rPr lang="ru-RU" dirty="0" smtClean="0"/>
              <a:t>пользователями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991276"/>
            <a:ext cx="9601196" cy="1303867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42032"/>
            <a:ext cx="9601196" cy="33338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Предоставить </a:t>
            </a:r>
            <a:r>
              <a:rPr lang="ru-RU" dirty="0"/>
              <a:t>пользователям увлекательное времяпрепровождение, позволяя им тестировать свои </a:t>
            </a:r>
            <a:r>
              <a:rPr lang="ru-RU" dirty="0" smtClean="0"/>
              <a:t>знания.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омочь </a:t>
            </a:r>
            <a:r>
              <a:rPr lang="ru-RU" dirty="0"/>
              <a:t>пользователям узнать что-то новое в различных </a:t>
            </a:r>
            <a:r>
              <a:rPr lang="ru-RU" dirty="0" smtClean="0"/>
              <a:t>областях.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0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50" y="3243263"/>
            <a:ext cx="3655225" cy="2632075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61514"/>
            <a:ext cx="4718050" cy="1595573"/>
          </a:xfrm>
        </p:spPr>
      </p:pic>
    </p:spTree>
    <p:extLst>
      <p:ext uri="{BB962C8B-B14F-4D97-AF65-F5344CB8AC3E}">
        <p14:creationId xmlns:p14="http://schemas.microsoft.com/office/powerpoint/2010/main" val="6376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ответа пользователю надо написать номер ответа</a:t>
            </a:r>
            <a:endParaRPr lang="ru-RU" sz="2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915532"/>
            <a:ext cx="5470525" cy="3026937"/>
          </a:xfrm>
        </p:spPr>
      </p:pic>
    </p:spTree>
    <p:extLst>
      <p:ext uri="{BB962C8B-B14F-4D97-AF65-F5344CB8AC3E}">
        <p14:creationId xmlns:p14="http://schemas.microsoft.com/office/powerpoint/2010/main" val="35030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Список лидеров</a:t>
            </a:r>
            <a:endParaRPr lang="ru-RU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приложении можно посмотреть список </a:t>
            </a:r>
            <a:r>
              <a:rPr lang="ru-RU" sz="2400" dirty="0" smtClean="0"/>
              <a:t>лидеров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2852531"/>
            <a:ext cx="5470525" cy="1152938"/>
          </a:xfrm>
        </p:spPr>
      </p:pic>
    </p:spTree>
    <p:extLst>
      <p:ext uri="{BB962C8B-B14F-4D97-AF65-F5344CB8AC3E}">
        <p14:creationId xmlns:p14="http://schemas.microsoft.com/office/powerpoint/2010/main" val="1479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 пользователя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профиле пользователя </a:t>
            </a:r>
            <a:r>
              <a:rPr lang="ru-RU" sz="2400" dirty="0" smtClean="0"/>
              <a:t>показывается его стат</a:t>
            </a:r>
            <a:r>
              <a:rPr lang="ru-RU" sz="2400" dirty="0" smtClean="0"/>
              <a:t>истика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61" y="982663"/>
            <a:ext cx="4830479" cy="4892675"/>
          </a:xfrm>
        </p:spPr>
      </p:pic>
    </p:spTree>
    <p:extLst>
      <p:ext uri="{BB962C8B-B14F-4D97-AF65-F5344CB8AC3E}">
        <p14:creationId xmlns:p14="http://schemas.microsoft.com/office/powerpoint/2010/main" val="30607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вопросов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Добавление вопросов происходит по очень удобной и простой форме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11" y="2487486"/>
            <a:ext cx="4006093" cy="3734745"/>
          </a:xfrm>
        </p:spPr>
      </p:pic>
    </p:spTree>
    <p:extLst>
      <p:ext uri="{BB962C8B-B14F-4D97-AF65-F5344CB8AC3E}">
        <p14:creationId xmlns:p14="http://schemas.microsoft.com/office/powerpoint/2010/main" val="158994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уровня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После того как пользователь ответил на </a:t>
            </a:r>
            <a:r>
              <a:rPr lang="ru-RU" sz="2400" dirty="0" smtClean="0"/>
              <a:t>вопрос, </a:t>
            </a:r>
            <a:r>
              <a:rPr lang="ru-RU" sz="2400" dirty="0" smtClean="0"/>
              <a:t>то ему высвечивается окно </a:t>
            </a:r>
            <a:r>
              <a:rPr lang="ru-RU" sz="2400" dirty="0" smtClean="0"/>
              <a:t>результатов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995395"/>
            <a:ext cx="5470525" cy="2867210"/>
          </a:xfrm>
        </p:spPr>
      </p:pic>
    </p:spTree>
    <p:extLst>
      <p:ext uri="{BB962C8B-B14F-4D97-AF65-F5344CB8AC3E}">
        <p14:creationId xmlns:p14="http://schemas.microsoft.com/office/powerpoint/2010/main" val="32669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123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Защита проекта WEB</vt:lpstr>
      <vt:lpstr>Введение</vt:lpstr>
      <vt:lpstr>Цель проекта</vt:lpstr>
      <vt:lpstr>Авторизация</vt:lpstr>
      <vt:lpstr>Вопросы</vt:lpstr>
      <vt:lpstr>Список лидеров</vt:lpstr>
      <vt:lpstr>Профиль пользователя</vt:lpstr>
      <vt:lpstr>Добавление вопросов</vt:lpstr>
      <vt:lpstr>Результаты уровня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</dc:title>
  <dc:creator>Пользователь</dc:creator>
  <cp:lastModifiedBy>Пользователь</cp:lastModifiedBy>
  <cp:revision>13</cp:revision>
  <dcterms:created xsi:type="dcterms:W3CDTF">2024-11-25T15:51:01Z</dcterms:created>
  <dcterms:modified xsi:type="dcterms:W3CDTF">2025-05-19T14:48:21Z</dcterms:modified>
</cp:coreProperties>
</file>