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3100C1D-D13A-4E23-8B2D-6DD8F6EB8CF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COVID-19 Data Analytic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30E1FE2-A3E7-4B7C-BC7F-D962930A501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2022-07-21 11:52:50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2" name="slide2">
            <a:extLst>
              <a:ext uri="{FF2B5EF4-FFF2-40B4-BE49-F238E27FC236}">
                <a16:creationId xmlns:a16="http://schemas.microsoft.com/office/drawing/2014/main" id="{BEF6538D-C8D3-488F-A4D8-ADDB2FD4DF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76" y="0"/>
            <a:ext cx="11007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2022-07-22T02:52:50Z</dcterms:created>
  <dcterms:modified xsi:type="dcterms:W3CDTF">2022-07-22T02:52:50Z</dcterms:modified>
</cp:coreProperties>
</file>