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0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09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838C4E-4986-482F-8D0F-B0CC85B4A09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60A235-EE41-495C-B916-DF57F0E7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ashboard/applications" TargetMode="External"/><Relationship Id="rId7" Type="http://schemas.openxmlformats.org/officeDocument/2006/relationships/hyperlink" Target="https://www.npmjs.com/package/lyrics-finder" TargetMode="External"/><Relationship Id="rId2" Type="http://schemas.openxmlformats.org/officeDocument/2006/relationships/hyperlink" Target="https://developer.spotify.com/documentation/web-api/reference/#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lbarbara/react-spotify-web-playback" TargetMode="External"/><Relationship Id="rId5" Type="http://schemas.openxmlformats.org/officeDocument/2006/relationships/hyperlink" Target="https://github.com/thelinmichael/spotify-web-api-node" TargetMode="External"/><Relationship Id="rId4" Type="http://schemas.openxmlformats.org/officeDocument/2006/relationships/hyperlink" Target="https://developer.spotify.com/documentation/general/guides/authorization/scop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11C-084F-4621-81C5-30705CDA8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API - </a:t>
            </a:r>
            <a:r>
              <a:rPr lang="cs-CZ" sz="3600" dirty="0"/>
              <a:t>Spotify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5CAC-A855-4BBC-9742-8D3EC365E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0727" y="6484690"/>
            <a:ext cx="1381274" cy="37331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Vít Řehák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275E-E2D0-444D-9DAC-D3FE4927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API - application programming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33F2-EBB6-4747-9BCA-5BE8D90E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/>
          </a:p>
          <a:p>
            <a:r>
              <a:rPr lang="cs-CZ" dirty="0"/>
              <a:t>Rozhraní které nabízí služby</a:t>
            </a:r>
          </a:p>
          <a:p>
            <a:endParaRPr lang="cs-CZ" dirty="0"/>
          </a:p>
          <a:p>
            <a:r>
              <a:rPr lang="cs-CZ" dirty="0"/>
              <a:t>Propojuje zařízení nebo programy </a:t>
            </a:r>
          </a:p>
          <a:p>
            <a:endParaRPr lang="cs-CZ" dirty="0"/>
          </a:p>
          <a:p>
            <a:r>
              <a:rPr lang="cs-CZ" dirty="0"/>
              <a:t>Nejedná se o GUI</a:t>
            </a:r>
          </a:p>
          <a:p>
            <a:endParaRPr lang="cs-CZ" dirty="0"/>
          </a:p>
          <a:p>
            <a:r>
              <a:rPr lang="cs-CZ" dirty="0"/>
              <a:t>Odstíňuje vnitřní logiku</a:t>
            </a:r>
          </a:p>
          <a:p>
            <a:endParaRPr lang="cs-CZ" dirty="0"/>
          </a:p>
          <a:p>
            <a:r>
              <a:rPr lang="cs-CZ" dirty="0"/>
              <a:t>Nejčastější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EA4E-C994-417D-B4AC-12F458B7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REST API - Representational state transfer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7F47-8568-43BF-BD08-A4326F2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1907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Sada pravidel jak by se mělo web API chovat</a:t>
            </a:r>
          </a:p>
          <a:p>
            <a:endParaRPr lang="cs-CZ" dirty="0"/>
          </a:p>
          <a:p>
            <a:r>
              <a:rPr lang="cs-CZ" dirty="0"/>
              <a:t>HTTP (Reques Response)</a:t>
            </a:r>
          </a:p>
          <a:p>
            <a:endParaRPr lang="cs-CZ" dirty="0"/>
          </a:p>
          <a:p>
            <a:r>
              <a:rPr lang="cs-CZ" dirty="0"/>
              <a:t>Poskytuje operace na EndPointech (JSON/XML)</a:t>
            </a:r>
          </a:p>
          <a:p>
            <a:endParaRPr lang="cs-CZ" dirty="0"/>
          </a:p>
          <a:p>
            <a:r>
              <a:rPr lang="cs-CZ" dirty="0"/>
              <a:t>CRUD (Create Read Update Delete)</a:t>
            </a:r>
          </a:p>
          <a:p>
            <a:endParaRPr lang="cs-CZ" dirty="0"/>
          </a:p>
          <a:p>
            <a:r>
              <a:rPr lang="cs-CZ" dirty="0"/>
              <a:t>Umožnujě škálovatelnost </a:t>
            </a:r>
          </a:p>
        </p:txBody>
      </p:sp>
    </p:spTree>
    <p:extLst>
      <p:ext uri="{BB962C8B-B14F-4D97-AF65-F5344CB8AC3E}">
        <p14:creationId xmlns:p14="http://schemas.microsoft.com/office/powerpoint/2010/main" val="1021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2458-42EF-40C7-9CFF-E15F971E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Spotify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4C6B-00DD-4B20-B567-1E551F52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endParaRPr lang="cs-CZ" sz="1800" dirty="0"/>
          </a:p>
          <a:p>
            <a:r>
              <a:rPr lang="cs-CZ" sz="1800" dirty="0">
                <a:hlinkClick r:id="rId2"/>
              </a:rPr>
              <a:t>REST</a:t>
            </a:r>
            <a:endParaRPr lang="cs-CZ" sz="1800" dirty="0"/>
          </a:p>
          <a:p>
            <a:endParaRPr lang="cs-CZ" sz="1800" dirty="0"/>
          </a:p>
          <a:p>
            <a:r>
              <a:rPr lang="cs-CZ" sz="1800" dirty="0">
                <a:hlinkClick r:id="rId3"/>
              </a:rPr>
              <a:t>Dashboard</a:t>
            </a:r>
            <a:endParaRPr lang="cs-CZ" sz="1800" dirty="0"/>
          </a:p>
          <a:p>
            <a:endParaRPr lang="cs-CZ" sz="1800" dirty="0"/>
          </a:p>
          <a:p>
            <a:r>
              <a:rPr lang="cs-CZ" sz="1800" dirty="0">
                <a:hlinkClick r:id="rId4"/>
              </a:rPr>
              <a:t>Scope</a:t>
            </a:r>
            <a:r>
              <a:rPr lang="cs-CZ" sz="1800" dirty="0"/>
              <a:t> </a:t>
            </a:r>
          </a:p>
          <a:p>
            <a:endParaRPr lang="cs-CZ" sz="1800" dirty="0"/>
          </a:p>
          <a:p>
            <a:r>
              <a:rPr lang="cs-CZ" sz="1800" dirty="0">
                <a:hlinkClick r:id="rId5"/>
              </a:rPr>
              <a:t>spotify-web-api-node</a:t>
            </a:r>
            <a:endParaRPr lang="cs-CZ" sz="1800" dirty="0"/>
          </a:p>
          <a:p>
            <a:endParaRPr lang="cs-CZ" sz="1800" dirty="0"/>
          </a:p>
          <a:p>
            <a:r>
              <a:rPr lang="en-US" sz="1800" dirty="0">
                <a:hlinkClick r:id="rId6"/>
              </a:rPr>
              <a:t>react-</a:t>
            </a:r>
            <a:r>
              <a:rPr lang="en-US" sz="1800" dirty="0" err="1">
                <a:hlinkClick r:id="rId6"/>
              </a:rPr>
              <a:t>spotify</a:t>
            </a:r>
            <a:r>
              <a:rPr lang="en-US" sz="1800" dirty="0">
                <a:hlinkClick r:id="rId6"/>
              </a:rPr>
              <a:t>-web-playback</a:t>
            </a:r>
            <a:endParaRPr lang="cs-CZ" sz="1800" dirty="0"/>
          </a:p>
          <a:p>
            <a:endParaRPr lang="cs-CZ" sz="1800" dirty="0"/>
          </a:p>
          <a:p>
            <a:r>
              <a:rPr lang="cs-CZ" sz="1800" dirty="0">
                <a:hlinkClick r:id="rId7"/>
              </a:rPr>
              <a:t>lyrics-finder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84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438</TotalTime>
  <Words>74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API - Spotify</vt:lpstr>
      <vt:lpstr>API - application programming interface</vt:lpstr>
      <vt:lpstr>REST API - Representational state transfer</vt:lpstr>
      <vt:lpstr>Spotify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- Spotify</dc:title>
  <dc:creator>Řehák Vít</dc:creator>
  <cp:lastModifiedBy>Řehák Vít</cp:lastModifiedBy>
  <cp:revision>5</cp:revision>
  <dcterms:created xsi:type="dcterms:W3CDTF">2022-03-28T13:51:06Z</dcterms:created>
  <dcterms:modified xsi:type="dcterms:W3CDTF">2022-03-29T13:21:05Z</dcterms:modified>
</cp:coreProperties>
</file>