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60" r:id="rId4"/>
    <p:sldId id="261" r:id="rId5"/>
    <p:sldId id="265" r:id="rId6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JnEzuP75yJaQZPgrVxAS+w==" hashData="MRatKYqR+Zdpwc1SbsRejGA+808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 (друг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, вверху и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CB8565-A299-D243-93E8-0B9FBB4DC8C5}" type="datetimeFigureOut">
              <a:rPr lang="ru-RU" smtClean="0"/>
              <a:t>07.04.15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193E81-B171-7D47-AA6A-ED608638709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565" y="1425387"/>
            <a:ext cx="8598336" cy="3181514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</a:t>
            </a:r>
            <a:r>
              <a:rPr lang="ru-RU" dirty="0"/>
              <a:t> (</a:t>
            </a:r>
            <a:r>
              <a:rPr lang="uk-UA" dirty="0"/>
              <a:t>условие</a:t>
            </a:r>
            <a:r>
              <a:rPr lang="ru-RU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команда или блок;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do </a:t>
            </a:r>
            <a:r>
              <a:rPr lang="en-US" dirty="0"/>
              <a:t>{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команда или блок</a:t>
            </a:r>
            <a:r>
              <a:rPr lang="en-US" dirty="0"/>
              <a:t>;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 while (</a:t>
            </a:r>
            <a:r>
              <a:rPr lang="uk-UA" dirty="0"/>
              <a:t>условие</a:t>
            </a:r>
            <a:r>
              <a:rPr lang="en-US" dirty="0" smtClean="0"/>
              <a:t>);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Проверка условия производится при выходе из цикла, поэтому, в отличие от предыдущих  циклов, тело цикла </a:t>
            </a:r>
            <a:r>
              <a:rPr lang="en-US" b="1" dirty="0"/>
              <a:t>do</a:t>
            </a:r>
            <a:r>
              <a:rPr lang="ru-RU" dirty="0"/>
              <a:t> всегда выполняется, по крайней мере, один раз.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 </a:t>
            </a: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264565" y="4606901"/>
            <a:ext cx="8598336" cy="2130204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=0;while (</a:t>
            </a:r>
            <a:r>
              <a:rPr lang="en-US" dirty="0" err="1" smtClean="0"/>
              <a:t>i</a:t>
            </a:r>
            <a:r>
              <a:rPr lang="en-US" dirty="0" smtClean="0"/>
              <a:t> &lt; 10) 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("Hello World");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dirty="0" smtClean="0"/>
              <a:t>do 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("Hello World");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dirty="0" err="1" smtClean="0"/>
              <a:t>i</a:t>
            </a:r>
            <a:r>
              <a:rPr lang="en-US" dirty="0" smtClean="0"/>
              <a:t>++;}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 &lt; 10);</a:t>
            </a:r>
            <a:r>
              <a:rPr lang="ru-RU" dirty="0" smtClean="0"/>
              <a:t> 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391766" y="4842109"/>
            <a:ext cx="0" cy="17992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56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249" y="1425387"/>
            <a:ext cx="8545423" cy="522920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Данное </a:t>
            </a:r>
            <a:r>
              <a:rPr lang="ru-RU" dirty="0"/>
              <a:t>ключевое слово используется для преждевременного выхода из цикла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 {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выражение или блок;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if</a:t>
            </a:r>
            <a:r>
              <a:rPr lang="ru-RU" dirty="0"/>
              <a:t> (условие преждевременного выхода)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break</a:t>
            </a:r>
            <a:r>
              <a:rPr lang="ru-RU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} </a:t>
            </a:r>
            <a:r>
              <a:rPr lang="en-US" dirty="0"/>
              <a:t>while</a:t>
            </a:r>
            <a:r>
              <a:rPr lang="ru-RU" dirty="0"/>
              <a:t> (условие продолжения цикла);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/>
              <a:t>Пример</a:t>
            </a:r>
            <a:r>
              <a:rPr lang="en-US" b="1" dirty="0"/>
              <a:t>: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</a:t>
            </a:r>
            <a:r>
              <a:rPr lang="en-US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while </a:t>
            </a:r>
            <a:r>
              <a:rPr lang="en-US" dirty="0"/>
              <a:t>(true) { </a:t>
            </a:r>
            <a:r>
              <a:rPr lang="en-US" dirty="0" smtClean="0"/>
              <a:t>/</a:t>
            </a:r>
            <a:r>
              <a:rPr lang="en-US" dirty="0"/>
              <a:t>/ </a:t>
            </a:r>
            <a:r>
              <a:rPr lang="ru-RU" dirty="0"/>
              <a:t>Вечный цикл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("Hello World")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/>
              <a:t>++;	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&gt;5)	</a:t>
            </a:r>
            <a:r>
              <a:rPr lang="en-US" dirty="0" smtClean="0"/>
              <a:t>break</a:t>
            </a:r>
            <a:r>
              <a:rPr lang="ru-RU" dirty="0"/>
              <a:t>; // Досрочный выход из </a:t>
            </a:r>
            <a:r>
              <a:rPr lang="ru-RU" dirty="0" smtClean="0"/>
              <a:t>цикла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}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20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565" y="1425388"/>
            <a:ext cx="8757074" cy="52292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Данное </a:t>
            </a:r>
            <a:r>
              <a:rPr lang="ru-RU" dirty="0"/>
              <a:t>ключевое слово используется для преждевременного перехода на следующую итерацию.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</a:t>
            </a:r>
            <a:r>
              <a:rPr lang="ru-RU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выражение или блок;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if (</a:t>
            </a:r>
            <a:r>
              <a:rPr lang="ru-RU" dirty="0"/>
              <a:t>условие</a:t>
            </a:r>
            <a:r>
              <a:rPr lang="en-US" dirty="0"/>
              <a:t>) 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continue</a:t>
            </a:r>
            <a:r>
              <a:rPr lang="en-US" dirty="0"/>
              <a:t>;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/>
              <a:t>выражение </a:t>
            </a:r>
            <a:r>
              <a:rPr lang="ru-RU" dirty="0"/>
              <a:t>или блок;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} </a:t>
            </a:r>
            <a:r>
              <a:rPr lang="en-US" dirty="0"/>
              <a:t>while</a:t>
            </a:r>
            <a:r>
              <a:rPr lang="ru-RU" dirty="0"/>
              <a:t> (условие продолжения цикла);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/>
              <a:t>Пример</a:t>
            </a:r>
            <a:r>
              <a:rPr lang="en-US" b="1" dirty="0"/>
              <a:t>: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/>
              <a:t>// вычисление суммы первых 20 чисел, кроме числа </a:t>
            </a:r>
            <a:r>
              <a:rPr lang="ru-RU" dirty="0" smtClean="0"/>
              <a:t>13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s=0</a:t>
            </a:r>
            <a:r>
              <a:rPr lang="en-US" dirty="0" smtClean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&lt;=20; </a:t>
            </a:r>
            <a:r>
              <a:rPr lang="en-US" dirty="0" err="1"/>
              <a:t>i</a:t>
            </a:r>
            <a:r>
              <a:rPr lang="en-US" dirty="0"/>
              <a:t>++) {	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== 13</a:t>
            </a:r>
            <a:r>
              <a:rPr lang="en-US" dirty="0" smtClean="0"/>
              <a:t>) continue</a:t>
            </a:r>
            <a:r>
              <a:rPr lang="en-US" dirty="0"/>
              <a:t>;	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s </a:t>
            </a:r>
            <a:r>
              <a:rPr lang="en-US" dirty="0"/>
              <a:t>= s + </a:t>
            </a:r>
            <a:r>
              <a:rPr lang="en-US" dirty="0" err="1"/>
              <a:t>i</a:t>
            </a:r>
            <a:r>
              <a:rPr lang="en-US" dirty="0"/>
              <a:t>;}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02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8739" y="1425387"/>
            <a:ext cx="8757074" cy="513659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break</a:t>
            </a:r>
            <a:r>
              <a:rPr lang="ru-RU" dirty="0"/>
              <a:t> и </a:t>
            </a:r>
            <a:r>
              <a:rPr lang="en-US" b="1" dirty="0"/>
              <a:t>continue</a:t>
            </a:r>
            <a:r>
              <a:rPr lang="ru-RU" dirty="0"/>
              <a:t> влияют на работу текущего цикла. Для работы с вложенными циклами эти команды применяются с метками: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/>
              <a:t> 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outer: do {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i="1" dirty="0"/>
              <a:t>выражение или блок;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do {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i="1" dirty="0"/>
              <a:t>выражение или блок; 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if (</a:t>
            </a:r>
            <a:r>
              <a:rPr lang="ru-RU" i="1" dirty="0"/>
              <a:t>условие</a:t>
            </a:r>
            <a:r>
              <a:rPr lang="en-US" dirty="0"/>
              <a:t>) 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break outer;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} while (</a:t>
            </a:r>
            <a:r>
              <a:rPr lang="ru-RU" i="1" dirty="0"/>
              <a:t>условие</a:t>
            </a:r>
            <a:r>
              <a:rPr lang="en-US" dirty="0" smtClean="0"/>
              <a:t>)</a:t>
            </a:r>
            <a:r>
              <a:rPr lang="uk-UA" dirty="0" smtClean="0"/>
              <a:t>;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/>
              <a:t>statement;</a:t>
            </a: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} while (</a:t>
            </a:r>
            <a:r>
              <a:rPr lang="ru-RU" i="1" dirty="0"/>
              <a:t>условие</a:t>
            </a:r>
            <a:r>
              <a:rPr lang="en-US" dirty="0" smtClean="0"/>
              <a:t>)</a:t>
            </a:r>
            <a:r>
              <a:rPr lang="uk-UA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55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AutoNum type="arabicPeriod"/>
            </a:pPr>
            <a:r>
              <a:rPr lang="uk-UA" dirty="0" smtClean="0"/>
              <a:t>Даны </a:t>
            </a:r>
            <a:r>
              <a:rPr lang="uk-UA" dirty="0"/>
              <a:t>два целых числа </a:t>
            </a:r>
            <a:r>
              <a:rPr lang="uk-UA" i="1" dirty="0"/>
              <a:t>A </a:t>
            </a:r>
            <a:r>
              <a:rPr lang="uk-UA" dirty="0"/>
              <a:t>и </a:t>
            </a:r>
            <a:r>
              <a:rPr lang="uk-UA" i="1" dirty="0"/>
              <a:t>B </a:t>
            </a:r>
            <a:r>
              <a:rPr lang="uk-UA" dirty="0"/>
              <a:t>(</a:t>
            </a:r>
            <a:r>
              <a:rPr lang="uk-UA" i="1" dirty="0"/>
              <a:t>A </a:t>
            </a:r>
            <a:r>
              <a:rPr lang="uk-UA" dirty="0"/>
              <a:t>&lt; </a:t>
            </a:r>
            <a:r>
              <a:rPr lang="uk-UA" i="1" dirty="0"/>
              <a:t>B</a:t>
            </a:r>
            <a:r>
              <a:rPr lang="uk-UA" dirty="0"/>
              <a:t>). Вывести в порядке возрастания все целые числа, расположенные между </a:t>
            </a:r>
            <a:r>
              <a:rPr lang="uk-UA" i="1" dirty="0"/>
              <a:t>A </a:t>
            </a:r>
            <a:r>
              <a:rPr lang="uk-UA" dirty="0"/>
              <a:t>и </a:t>
            </a:r>
            <a:r>
              <a:rPr lang="uk-UA" i="1" dirty="0"/>
              <a:t>B </a:t>
            </a:r>
            <a:r>
              <a:rPr lang="uk-UA" dirty="0"/>
              <a:t>(включая сами числа </a:t>
            </a:r>
            <a:r>
              <a:rPr lang="uk-UA" i="1" dirty="0"/>
              <a:t>A </a:t>
            </a:r>
            <a:r>
              <a:rPr lang="uk-UA" dirty="0"/>
              <a:t>и </a:t>
            </a:r>
            <a:r>
              <a:rPr lang="uk-UA" i="1" dirty="0"/>
              <a:t>B</a:t>
            </a:r>
            <a:r>
              <a:rPr lang="uk-UA" dirty="0"/>
              <a:t>), а также количество </a:t>
            </a:r>
            <a:r>
              <a:rPr lang="uk-UA" i="1" dirty="0"/>
              <a:t>N </a:t>
            </a:r>
            <a:r>
              <a:rPr lang="uk-UA" dirty="0"/>
              <a:t>этих чисел</a:t>
            </a:r>
            <a:r>
              <a:rPr lang="uk-UA" dirty="0" smtClean="0"/>
              <a:t>.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uk-UA" dirty="0" smtClean="0"/>
              <a:t>Даны </a:t>
            </a:r>
            <a:r>
              <a:rPr lang="uk-UA" dirty="0"/>
              <a:t>два целых числа </a:t>
            </a:r>
            <a:r>
              <a:rPr lang="uk-UA" i="1" dirty="0"/>
              <a:t>A </a:t>
            </a:r>
            <a:r>
              <a:rPr lang="uk-UA" dirty="0"/>
              <a:t>и </a:t>
            </a:r>
            <a:r>
              <a:rPr lang="uk-UA" i="1" dirty="0"/>
              <a:t>B </a:t>
            </a:r>
            <a:r>
              <a:rPr lang="uk-UA" dirty="0"/>
              <a:t>(</a:t>
            </a:r>
            <a:r>
              <a:rPr lang="uk-UA" i="1" dirty="0"/>
              <a:t>A </a:t>
            </a:r>
            <a:r>
              <a:rPr lang="uk-UA" dirty="0"/>
              <a:t>&lt; </a:t>
            </a:r>
            <a:r>
              <a:rPr lang="uk-UA" i="1" dirty="0"/>
              <a:t>B</a:t>
            </a:r>
            <a:r>
              <a:rPr lang="uk-UA" dirty="0"/>
              <a:t>). Вывести в порядке убывания все целые числа, расположенные между </a:t>
            </a:r>
            <a:r>
              <a:rPr lang="uk-UA" i="1" dirty="0"/>
              <a:t>A </a:t>
            </a:r>
            <a:r>
              <a:rPr lang="uk-UA" dirty="0"/>
              <a:t>и </a:t>
            </a:r>
            <a:r>
              <a:rPr lang="uk-UA" i="1" dirty="0"/>
              <a:t>B </a:t>
            </a:r>
            <a:r>
              <a:rPr lang="uk-UA" dirty="0"/>
              <a:t>(не включая числа </a:t>
            </a:r>
            <a:r>
              <a:rPr lang="uk-UA" i="1" dirty="0"/>
              <a:t>A </a:t>
            </a:r>
            <a:r>
              <a:rPr lang="uk-UA" dirty="0"/>
              <a:t>и </a:t>
            </a:r>
            <a:r>
              <a:rPr lang="uk-UA" i="1" dirty="0"/>
              <a:t>B</a:t>
            </a:r>
            <a:r>
              <a:rPr lang="uk-UA" dirty="0"/>
              <a:t>), а также количество </a:t>
            </a:r>
            <a:r>
              <a:rPr lang="uk-UA" i="1" dirty="0"/>
              <a:t>N </a:t>
            </a:r>
            <a:r>
              <a:rPr lang="uk-UA" dirty="0"/>
              <a:t>этих чисел</a:t>
            </a:r>
            <a:r>
              <a:rPr lang="uk-UA" dirty="0" smtClean="0"/>
              <a:t>.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uk-UA" dirty="0" smtClean="0"/>
              <a:t>Даны </a:t>
            </a:r>
            <a:r>
              <a:rPr lang="uk-UA" dirty="0"/>
              <a:t>положительные числа </a:t>
            </a:r>
            <a:r>
              <a:rPr lang="uk-UA" i="1" dirty="0"/>
              <a:t>A </a:t>
            </a:r>
            <a:r>
              <a:rPr lang="uk-UA" dirty="0"/>
              <a:t>и </a:t>
            </a:r>
            <a:r>
              <a:rPr lang="uk-UA" i="1" dirty="0"/>
              <a:t>B </a:t>
            </a:r>
            <a:r>
              <a:rPr lang="uk-UA" dirty="0"/>
              <a:t>(</a:t>
            </a:r>
            <a:r>
              <a:rPr lang="uk-UA" i="1" dirty="0"/>
              <a:t>A </a:t>
            </a:r>
            <a:r>
              <a:rPr lang="uk-UA" dirty="0"/>
              <a:t>&gt; </a:t>
            </a:r>
            <a:r>
              <a:rPr lang="uk-UA" i="1" dirty="0"/>
              <a:t>B</a:t>
            </a:r>
            <a:r>
              <a:rPr lang="uk-UA" dirty="0"/>
              <a:t>). На отрезке длины </a:t>
            </a:r>
            <a:r>
              <a:rPr lang="uk-UA" i="1" dirty="0"/>
              <a:t>A </a:t>
            </a:r>
            <a:r>
              <a:rPr lang="uk-UA" dirty="0"/>
              <a:t>размещено максимально возможное количество отрезков длины </a:t>
            </a:r>
            <a:r>
              <a:rPr lang="uk-UA" i="1" dirty="0"/>
              <a:t>B </a:t>
            </a:r>
            <a:r>
              <a:rPr lang="uk-UA" dirty="0"/>
              <a:t>(без наложений). Не используя операции умножения и деления, найти длину незанятой части отрезка </a:t>
            </a:r>
            <a:r>
              <a:rPr lang="uk-UA" i="1" dirty="0"/>
              <a:t>A </a:t>
            </a:r>
            <a:r>
              <a:rPr lang="ru-RU" dirty="0"/>
              <a:t>и</a:t>
            </a:r>
            <a:r>
              <a:rPr lang="ru-RU" i="1" dirty="0"/>
              <a:t> </a:t>
            </a:r>
            <a:r>
              <a:rPr lang="uk-UA" dirty="0"/>
              <a:t>количество отрезков </a:t>
            </a:r>
            <a:r>
              <a:rPr lang="uk-UA" i="1" dirty="0"/>
              <a:t>B</a:t>
            </a:r>
            <a:r>
              <a:rPr lang="uk-UA" dirty="0"/>
              <a:t>, размещенных на отрезке </a:t>
            </a:r>
            <a:r>
              <a:rPr lang="uk-UA" i="1" dirty="0"/>
              <a:t>A</a:t>
            </a:r>
            <a:r>
              <a:rPr lang="uk-UA" dirty="0" smtClean="0"/>
              <a:t>.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uk-UA" dirty="0" smtClean="0"/>
              <a:t>Дано </a:t>
            </a:r>
            <a:r>
              <a:rPr lang="uk-UA" dirty="0"/>
              <a:t>целое число </a:t>
            </a:r>
            <a:r>
              <a:rPr lang="uk-UA" i="1" dirty="0"/>
              <a:t>N </a:t>
            </a:r>
            <a:r>
              <a:rPr lang="uk-UA" dirty="0"/>
              <a:t>(&gt; 3). Если оно является степенью числа 3, то вывести True, если не является — вывести </a:t>
            </a:r>
            <a:r>
              <a:rPr lang="uk-UA" dirty="0" smtClean="0"/>
              <a:t>False.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uk-UA" dirty="0" smtClean="0"/>
              <a:t>Начальный </a:t>
            </a:r>
            <a:r>
              <a:rPr lang="uk-UA" dirty="0"/>
              <a:t>вклад в банке равен 1000 руб. Через каждый месяц раз мер вклада увеличивается на </a:t>
            </a:r>
            <a:r>
              <a:rPr lang="uk-UA" i="1" dirty="0"/>
              <a:t>P </a:t>
            </a:r>
            <a:r>
              <a:rPr lang="uk-UA" dirty="0"/>
              <a:t>процентов от имеющейся суммы (</a:t>
            </a:r>
            <a:r>
              <a:rPr lang="uk-UA" i="1" dirty="0"/>
              <a:t>P </a:t>
            </a:r>
            <a:r>
              <a:rPr lang="uk-UA" dirty="0"/>
              <a:t>— вещественное число, 0 &lt; </a:t>
            </a:r>
            <a:r>
              <a:rPr lang="uk-UA" i="1" dirty="0"/>
              <a:t>P </a:t>
            </a:r>
            <a:r>
              <a:rPr lang="uk-UA" dirty="0"/>
              <a:t>&lt; 25). По данному </a:t>
            </a:r>
            <a:r>
              <a:rPr lang="uk-UA" i="1" dirty="0"/>
              <a:t>P </a:t>
            </a:r>
            <a:r>
              <a:rPr lang="uk-UA" dirty="0"/>
              <a:t>определить, через сколько месяцев размер вклада превысит 1100 руб., и вывести найденное количество месяцев </a:t>
            </a:r>
            <a:r>
              <a:rPr lang="uk-UA" i="1" dirty="0"/>
              <a:t>K </a:t>
            </a:r>
            <a:r>
              <a:rPr lang="uk-UA" dirty="0"/>
              <a:t>(целое число) и итоговый размер вклада </a:t>
            </a:r>
            <a:r>
              <a:rPr lang="uk-UA" i="1" dirty="0"/>
              <a:t>S </a:t>
            </a:r>
            <a:r>
              <a:rPr lang="uk-UA" dirty="0"/>
              <a:t>(вещественное число)</a:t>
            </a:r>
            <a:r>
              <a:rPr lang="uk-UA" dirty="0" smtClean="0"/>
              <a:t>.</a:t>
            </a:r>
            <a:endParaRPr lang="ru-RU" dirty="0" smtClean="0"/>
          </a:p>
          <a:p>
            <a:pPr marL="457200" indent="-457200">
              <a:buFont typeface="Wingdings 2" pitchFamily="18" charset="2"/>
              <a:buAutoNum type="arabicPeriod"/>
            </a:pPr>
            <a:r>
              <a:rPr lang="uk-UA" dirty="0" smtClean="0"/>
              <a:t>Дано </a:t>
            </a:r>
            <a:r>
              <a:rPr lang="uk-UA" dirty="0"/>
              <a:t>целое число </a:t>
            </a:r>
            <a:r>
              <a:rPr lang="uk-UA" i="1" dirty="0"/>
              <a:t>N </a:t>
            </a:r>
            <a:r>
              <a:rPr lang="uk-UA" dirty="0"/>
              <a:t>(&gt; 0). Используя операции деления нацело и взятия остатка от деления, найти число, полученное при прочтении числа </a:t>
            </a:r>
            <a:r>
              <a:rPr lang="uk-UA" i="1" dirty="0"/>
              <a:t>N </a:t>
            </a:r>
            <a:r>
              <a:rPr lang="uk-UA" dirty="0"/>
              <a:t>справа налево</a:t>
            </a:r>
            <a:r>
              <a:rPr lang="uk-UA" dirty="0" smtClean="0"/>
              <a:t>.</a:t>
            </a:r>
          </a:p>
          <a:p>
            <a:pPr marL="457200" indent="-457200">
              <a:buFont typeface="Wingdings 2" pitchFamily="18" charset="2"/>
              <a:buAutoNum type="arabicPeriod"/>
            </a:pPr>
            <a:r>
              <a:rPr lang="uk-UA" b="1" dirty="0" smtClean="0"/>
              <a:t>Найти </a:t>
            </a:r>
            <a:r>
              <a:rPr lang="uk-UA" b="1" dirty="0"/>
              <a:t>число Фибоначчи под номером </a:t>
            </a:r>
            <a:r>
              <a:rPr lang="en-US" b="1" dirty="0"/>
              <a:t>N.</a:t>
            </a:r>
            <a:r>
              <a:rPr lang="uk-UA" b="1" dirty="0"/>
              <a:t> </a:t>
            </a:r>
            <a:endParaRPr lang="en-US" b="1" dirty="0"/>
          </a:p>
          <a:p>
            <a:pPr marL="457200" indent="-457200">
              <a:buFont typeface="Wingdings 2" pitchFamily="18" charset="2"/>
              <a:buAutoNum type="arabicPeriod"/>
            </a:pPr>
            <a:endParaRPr lang="ru-RU" dirty="0"/>
          </a:p>
          <a:p>
            <a:pPr marL="457200" indent="-457200">
              <a:buFont typeface="Wingdings 2" pitchFamily="18" charset="2"/>
              <a:buAutoNum type="arabicPeriod"/>
            </a:pPr>
            <a:endParaRPr lang="ru-RU" dirty="0"/>
          </a:p>
          <a:p>
            <a:pPr marL="457200" indent="-457200">
              <a:buFont typeface="Wingdings 2" pitchFamily="18" charset="2"/>
              <a:buAutoNum type="arabicPeriod"/>
            </a:pPr>
            <a:endParaRPr lang="ru-RU" dirty="0"/>
          </a:p>
          <a:p>
            <a:pPr marL="457200" indent="-457200"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890885"/>
      </p:ext>
    </p:extLst>
  </p:cSld>
  <p:clrMapOvr>
    <a:masterClrMapping/>
  </p:clrMapOvr>
</p:sld>
</file>

<file path=ppt/theme/theme1.xml><?xml version="1.0" encoding="utf-8"?>
<a:theme xmlns:a="http://schemas.openxmlformats.org/drawingml/2006/main" name="Революция">
  <a:themeElements>
    <a:clrScheme name="Революция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Революция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Революция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Революция.thmx</Template>
  <TotalTime>26</TotalTime>
  <Words>378</Words>
  <Application>Microsoft Macintosh PowerPoint</Application>
  <PresentationFormat>Экран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Революция</vt:lpstr>
      <vt:lpstr>while </vt:lpstr>
      <vt:lpstr>break</vt:lpstr>
      <vt:lpstr>continue</vt:lpstr>
      <vt:lpstr>Метки</vt:lpstr>
      <vt:lpstr>Задачи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</dc:title>
  <dc:creator>Иван</dc:creator>
  <cp:lastModifiedBy>Иван</cp:lastModifiedBy>
  <cp:revision>5</cp:revision>
  <dcterms:created xsi:type="dcterms:W3CDTF">2015-04-02T12:47:48Z</dcterms:created>
  <dcterms:modified xsi:type="dcterms:W3CDTF">2015-04-07T09:45:44Z</dcterms:modified>
</cp:coreProperties>
</file>