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JnEzuP75yJaQZPgrVxAS+w==" hashData="MRatKYqR+Zdpwc1SbsRejGA+808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08.04.15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08.04.15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08.04.15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FBCB8565-A299-D243-93E8-0B9FBB4DC8C5}" type="datetimeFigureOut">
              <a:rPr lang="ru-RU" smtClean="0"/>
              <a:t>08.04.15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 (другой 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BCB8565-A299-D243-93E8-0B9FBB4DC8C5}" type="datetimeFigureOut">
              <a:rPr lang="ru-RU" smtClean="0"/>
              <a:t>08.04.15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над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BCB8565-A299-D243-93E8-0B9FBB4DC8C5}" type="datetimeFigureOut">
              <a:rPr lang="ru-RU" smtClean="0"/>
              <a:t>08.04.15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08.04.15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08.04.15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08.04.15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08.04.15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08.04.15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08.04.15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, вверху и в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08.04.15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08.04.15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08.04.15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08.04.15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BCB8565-A299-D243-93E8-0B9FBB4DC8C5}" type="datetimeFigureOut">
              <a:rPr lang="ru-RU" smtClean="0"/>
              <a:t>08.04.15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9704" y="1550974"/>
            <a:ext cx="8705163" cy="511684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for</a:t>
            </a:r>
            <a:r>
              <a:rPr lang="ru-RU" sz="2800" dirty="0"/>
              <a:t> (инициализация; </a:t>
            </a:r>
            <a:r>
              <a:rPr lang="uk-UA" sz="2800" dirty="0"/>
              <a:t>условие</a:t>
            </a:r>
            <a:r>
              <a:rPr lang="ru-RU" sz="2800" dirty="0"/>
              <a:t>; </a:t>
            </a:r>
            <a:r>
              <a:rPr lang="uk-UA" sz="2800" dirty="0"/>
              <a:t>обновление </a:t>
            </a:r>
            <a:r>
              <a:rPr lang="ru-RU" sz="2800" dirty="0"/>
              <a:t>–  инкремент счетчика)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команда или блок;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}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 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b="1" dirty="0"/>
              <a:t>Пример</a:t>
            </a:r>
            <a:r>
              <a:rPr lang="en-US" sz="2800" b="1" dirty="0"/>
              <a:t>:</a:t>
            </a:r>
            <a:endParaRPr lang="ru-R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for 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0; </a:t>
            </a:r>
            <a:r>
              <a:rPr lang="en-US" sz="2800" dirty="0" err="1"/>
              <a:t>i</a:t>
            </a:r>
            <a:r>
              <a:rPr lang="en-US" sz="2800" dirty="0"/>
              <a:t> &lt; 10; </a:t>
            </a:r>
            <a:r>
              <a:rPr lang="en-US" sz="2800" dirty="0" err="1"/>
              <a:t>i</a:t>
            </a:r>
            <a:r>
              <a:rPr lang="en-US" sz="2800" dirty="0"/>
              <a:t>++) {	</a:t>
            </a:r>
            <a:endParaRPr lang="en-US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 smtClean="0"/>
              <a:t>System.out.println</a:t>
            </a:r>
            <a:r>
              <a:rPr lang="en-US" sz="2800" dirty="0"/>
              <a:t>("Hello World")</a:t>
            </a:r>
            <a:r>
              <a:rPr lang="en-US" sz="2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}</a:t>
            </a:r>
            <a:r>
              <a:rPr lang="ru-RU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9595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3563" y="1425388"/>
            <a:ext cx="8705163" cy="518951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1</a:t>
            </a:r>
            <a:r>
              <a:rPr lang="uk-UA" dirty="0" smtClean="0"/>
              <a:t>. </a:t>
            </a:r>
            <a:r>
              <a:rPr lang="uk-UA" dirty="0"/>
              <a:t>Дано целое число </a:t>
            </a:r>
            <a:r>
              <a:rPr lang="uk-UA" i="1" dirty="0"/>
              <a:t>N </a:t>
            </a:r>
            <a:r>
              <a:rPr lang="uk-UA" dirty="0"/>
              <a:t>(&gt; 0). Найти значение выражения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dirty="0"/>
              <a:t>1 – 2 + 3 – …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dirty="0"/>
              <a:t>(</a:t>
            </a:r>
            <a:r>
              <a:rPr lang="uk-UA" i="1" dirty="0"/>
              <a:t>N </a:t>
            </a:r>
            <a:r>
              <a:rPr lang="uk-UA" dirty="0"/>
              <a:t>слагаемых, знаки чередуются). Условный оператор не использовать.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 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dirty="0"/>
              <a:t>2</a:t>
            </a:r>
            <a:r>
              <a:rPr lang="uk-UA" dirty="0" smtClean="0"/>
              <a:t>. </a:t>
            </a:r>
            <a:r>
              <a:rPr lang="uk-UA" dirty="0"/>
              <a:t>Дано целое число </a:t>
            </a:r>
            <a:r>
              <a:rPr lang="uk-UA" i="1" dirty="0"/>
              <a:t>N </a:t>
            </a:r>
            <a:r>
              <a:rPr lang="uk-UA" dirty="0"/>
              <a:t>(&gt; 0). Найти произведение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i="1" dirty="0"/>
              <a:t>N</a:t>
            </a:r>
            <a:r>
              <a:rPr lang="uk-UA" dirty="0"/>
              <a:t>! = 1·2·…·</a:t>
            </a:r>
            <a:r>
              <a:rPr lang="uk-UA" i="1" dirty="0"/>
              <a:t>N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dirty="0"/>
              <a:t>(</a:t>
            </a:r>
            <a:r>
              <a:rPr lang="uk-UA" i="1" dirty="0"/>
              <a:t>N–факториал</a:t>
            </a:r>
            <a:r>
              <a:rPr lang="uk-UA" dirty="0"/>
              <a:t>). Чтобы избежать целочисленного переполнения, вычислять это произведение с помощью вещественной переменной и вывести его как </a:t>
            </a:r>
            <a:r>
              <a:rPr lang="ru-RU" dirty="0"/>
              <a:t>в</a:t>
            </a:r>
            <a:r>
              <a:rPr lang="uk-UA" dirty="0"/>
              <a:t>ещественное число.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 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dirty="0"/>
              <a:t>3</a:t>
            </a:r>
            <a:r>
              <a:rPr lang="uk-UA" dirty="0" smtClean="0"/>
              <a:t>. </a:t>
            </a:r>
            <a:r>
              <a:rPr lang="uk-UA" dirty="0"/>
              <a:t>Даны целые числа </a:t>
            </a:r>
            <a:r>
              <a:rPr lang="uk-UA" i="1" dirty="0"/>
              <a:t>A </a:t>
            </a:r>
            <a:r>
              <a:rPr lang="uk-UA" dirty="0"/>
              <a:t>и </a:t>
            </a:r>
            <a:r>
              <a:rPr lang="uk-UA" i="1" dirty="0"/>
              <a:t>B </a:t>
            </a:r>
            <a:r>
              <a:rPr lang="uk-UA" dirty="0"/>
              <a:t>(</a:t>
            </a:r>
            <a:r>
              <a:rPr lang="uk-UA" i="1" dirty="0"/>
              <a:t>A </a:t>
            </a:r>
            <a:r>
              <a:rPr lang="uk-UA" dirty="0"/>
              <a:t>&lt; </a:t>
            </a:r>
            <a:r>
              <a:rPr lang="uk-UA" i="1" dirty="0"/>
              <a:t>B</a:t>
            </a:r>
            <a:r>
              <a:rPr lang="uk-UA" dirty="0"/>
              <a:t>). Вывести все целые числа от </a:t>
            </a:r>
            <a:r>
              <a:rPr lang="uk-UA" i="1" dirty="0"/>
              <a:t>A </a:t>
            </a:r>
            <a:r>
              <a:rPr lang="uk-UA" dirty="0"/>
              <a:t>до </a:t>
            </a:r>
            <a:r>
              <a:rPr lang="uk-UA" i="1" dirty="0"/>
              <a:t>B </a:t>
            </a:r>
            <a:r>
              <a:rPr lang="uk-UA" dirty="0"/>
              <a:t>включительно; при этом число </a:t>
            </a:r>
            <a:r>
              <a:rPr lang="uk-UA" i="1" dirty="0"/>
              <a:t>A </a:t>
            </a:r>
            <a:r>
              <a:rPr lang="uk-UA" dirty="0"/>
              <a:t>должно выводиться 1 раз, число </a:t>
            </a:r>
            <a:r>
              <a:rPr lang="uk-UA" i="1" dirty="0"/>
              <a:t>A </a:t>
            </a:r>
            <a:r>
              <a:rPr lang="uk-UA" dirty="0"/>
              <a:t>+ 1 должно выводиться 2 раза и т. д.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 </a:t>
            </a:r>
            <a:endParaRPr lang="ru-RU" b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dirty="0"/>
              <a:t>4</a:t>
            </a:r>
            <a:r>
              <a:rPr lang="uk-UA" dirty="0" smtClean="0"/>
              <a:t>. </a:t>
            </a:r>
            <a:r>
              <a:rPr lang="uk-UA" dirty="0"/>
              <a:t>Дано целое число </a:t>
            </a:r>
            <a:r>
              <a:rPr lang="uk-UA" i="1" dirty="0"/>
              <a:t>N </a:t>
            </a:r>
            <a:r>
              <a:rPr lang="uk-UA" dirty="0"/>
              <a:t>(&gt; 1). Если оно является </a:t>
            </a:r>
            <a:r>
              <a:rPr lang="uk-UA" i="1" dirty="0"/>
              <a:t>простым</a:t>
            </a:r>
            <a:r>
              <a:rPr lang="uk-UA" dirty="0"/>
              <a:t>, то есть не имеет положительных делителей, кроме 1 и самого себя, то вывести True, иначе вывести False.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dirty="0"/>
              <a:t> 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uk-UA" dirty="0"/>
              <a:t>5</a:t>
            </a:r>
            <a:r>
              <a:rPr lang="uk-UA" dirty="0" smtClean="0"/>
              <a:t>. </a:t>
            </a:r>
            <a:r>
              <a:rPr lang="uk-UA" dirty="0"/>
              <a:t>Даны положительные числа </a:t>
            </a:r>
            <a:r>
              <a:rPr lang="uk-UA" i="1" dirty="0"/>
              <a:t>A</a:t>
            </a:r>
            <a:r>
              <a:rPr lang="uk-UA" dirty="0"/>
              <a:t>, </a:t>
            </a:r>
            <a:r>
              <a:rPr lang="uk-UA" i="1" dirty="0"/>
              <a:t>B</a:t>
            </a:r>
            <a:r>
              <a:rPr lang="uk-UA" dirty="0"/>
              <a:t>, </a:t>
            </a:r>
            <a:r>
              <a:rPr lang="uk-UA" i="1" dirty="0"/>
              <a:t>C</a:t>
            </a:r>
            <a:r>
              <a:rPr lang="uk-UA" dirty="0"/>
              <a:t>. На прямоугольнике размера </a:t>
            </a:r>
            <a:r>
              <a:rPr lang="uk-UA" i="1" dirty="0"/>
              <a:t>A</a:t>
            </a:r>
            <a:r>
              <a:rPr lang="uk-UA" dirty="0"/>
              <a:t>×</a:t>
            </a:r>
            <a:r>
              <a:rPr lang="uk-UA" i="1" dirty="0"/>
              <a:t>B </a:t>
            </a:r>
            <a:r>
              <a:rPr lang="uk-UA" dirty="0"/>
              <a:t>размещено максимально возможное количество квадратов со стороной </a:t>
            </a:r>
            <a:r>
              <a:rPr lang="uk-UA" i="1" dirty="0"/>
              <a:t>C </a:t>
            </a:r>
            <a:r>
              <a:rPr lang="uk-UA" dirty="0"/>
              <a:t>(без наложений). Найти количество квадратов, размещенных на прямоугольнике. Операции умножения и деления не </a:t>
            </a:r>
            <a:r>
              <a:rPr lang="uk-UA" dirty="0" smtClean="0"/>
              <a:t>использовать</a:t>
            </a:r>
            <a:r>
              <a:rPr lang="uk-UA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0948912"/>
      </p:ext>
    </p:extLst>
  </p:cSld>
  <p:clrMapOvr>
    <a:masterClrMapping/>
  </p:clrMapOvr>
</p:sld>
</file>

<file path=ppt/theme/theme1.xml><?xml version="1.0" encoding="utf-8"?>
<a:theme xmlns:a="http://schemas.openxmlformats.org/drawingml/2006/main" name="Революция">
  <a:themeElements>
    <a:clrScheme name="Революция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Революция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Революция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Революция.thmx</Template>
  <TotalTime>27</TotalTime>
  <Words>53</Words>
  <Application>Microsoft Macintosh PowerPoint</Application>
  <PresentationFormat>Экран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Революция</vt:lpstr>
      <vt:lpstr>for</vt:lpstr>
      <vt:lpstr>Задачи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</dc:title>
  <dc:creator>Иван</dc:creator>
  <cp:lastModifiedBy>Иван</cp:lastModifiedBy>
  <cp:revision>8</cp:revision>
  <dcterms:created xsi:type="dcterms:W3CDTF">2015-04-02T12:47:48Z</dcterms:created>
  <dcterms:modified xsi:type="dcterms:W3CDTF">2015-04-08T12:02:01Z</dcterms:modified>
</cp:coreProperties>
</file>