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 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uk-UA" b="1" dirty="0"/>
              <a:t>Сказать, является ли заданное число числом Фибоначчи, если является, то найти следущее и предидущее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2</a:t>
            </a:r>
            <a:r>
              <a:rPr lang="ru-RU" b="1" dirty="0" smtClean="0"/>
              <a:t>. </a:t>
            </a:r>
            <a:r>
              <a:rPr lang="ru-RU" b="1" dirty="0"/>
              <a:t>Посчитать количество счастливых билетиков от </a:t>
            </a:r>
            <a:r>
              <a:rPr lang="ru-RU" b="1" dirty="0" smtClean="0"/>
              <a:t>0 </a:t>
            </a:r>
            <a:r>
              <a:rPr lang="ru-RU" b="1" dirty="0"/>
              <a:t>до 999999.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3</a:t>
            </a:r>
            <a:r>
              <a:rPr lang="ru-RU" b="1" dirty="0" smtClean="0"/>
              <a:t>. </a:t>
            </a:r>
            <a:r>
              <a:rPr lang="ru-RU" b="1" dirty="0"/>
              <a:t>Найти наибольший общий делитель и наименьшее общее кратное двух чисел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4</a:t>
            </a:r>
            <a:r>
              <a:rPr lang="en-US" b="1" smtClean="0"/>
              <a:t>. </a:t>
            </a:r>
            <a:r>
              <a:rPr lang="ru-RU" b="1" dirty="0"/>
              <a:t>За один цикл вычислить значение функции </a:t>
            </a:r>
            <a:r>
              <a:rPr lang="ru-RU" b="1" dirty="0" err="1"/>
              <a:t>F</a:t>
            </a:r>
            <a:r>
              <a:rPr lang="ru-RU" b="1" dirty="0"/>
              <a:t>(</a:t>
            </a:r>
            <a:r>
              <a:rPr lang="ru-RU" b="1" dirty="0" err="1"/>
              <a:t>n</a:t>
            </a:r>
            <a:r>
              <a:rPr lang="ru-RU" b="1" dirty="0"/>
              <a:t>) = 1!*2!*3!...*</a:t>
            </a:r>
            <a:r>
              <a:rPr lang="ru-RU" b="1" dirty="0" err="1"/>
              <a:t>n</a:t>
            </a:r>
            <a:r>
              <a:rPr lang="ru-RU" b="1" dirty="0"/>
              <a:t>!., где </a:t>
            </a:r>
            <a:r>
              <a:rPr lang="ru-RU" b="1" dirty="0" err="1"/>
              <a:t>n</a:t>
            </a:r>
            <a:r>
              <a:rPr lang="ru-RU" b="1" dirty="0"/>
              <a:t>! = 1*2*3*…*</a:t>
            </a:r>
            <a:r>
              <a:rPr lang="ru-RU" b="1" dirty="0" err="1"/>
              <a:t>n</a:t>
            </a:r>
            <a:r>
              <a:rPr lang="ru-RU" b="1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9704" y="1550974"/>
            <a:ext cx="8705163" cy="511684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Массивы предназначены для хранения большого количества однотипных данных.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В </a:t>
            </a:r>
            <a:r>
              <a:rPr lang="en-US" sz="2800" dirty="0"/>
              <a:t>Java</a:t>
            </a:r>
            <a:r>
              <a:rPr lang="ru-RU" sz="2800" dirty="0"/>
              <a:t> массив – это объект.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Перед тем как использовать, массив нужно: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smtClean="0"/>
              <a:t>1. Объявить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smtClean="0"/>
              <a:t>2. Создать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smtClean="0"/>
              <a:t>3. Инициализировать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smtClean="0"/>
              <a:t> </a:t>
            </a:r>
            <a:endParaRPr lang="ru-RU" sz="2800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smtClean="0"/>
              <a:t>Объявление массивов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smtClean="0"/>
              <a:t> 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char s[];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String p[];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 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800" dirty="0" smtClean="0"/>
              <a:t>или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 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char </a:t>
            </a:r>
            <a:r>
              <a:rPr lang="en-US" sz="2800" dirty="0"/>
              <a:t>[] s;</a:t>
            </a:r>
            <a:endParaRPr lang="ru-RU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String [] p;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9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Создание массивов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s = new char[20];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 = new String[100];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 </a:t>
            </a:r>
            <a:endParaRPr lang="ru-RU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Инициализация </a:t>
            </a:r>
            <a:r>
              <a:rPr lang="ru-RU" b="1" dirty="0" smtClean="0"/>
              <a:t>массивов</a:t>
            </a:r>
            <a:endParaRPr lang="ru-RU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после создания – поэлементно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при объявлении/создании – массив целиком.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a</a:t>
            </a:r>
            <a:r>
              <a:rPr lang="ru-RU" dirty="0"/>
              <a:t> = {1,2,3,4,5}</a:t>
            </a:r>
            <a:r>
              <a:rPr lang="ru-RU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b[] = new </a:t>
            </a:r>
            <a:r>
              <a:rPr lang="en-US" dirty="0" err="1"/>
              <a:t>int</a:t>
            </a:r>
            <a:r>
              <a:rPr lang="en-US" dirty="0"/>
              <a:t>[] {2, 4 ,6};</a:t>
            </a:r>
            <a:r>
              <a:rPr lang="ru-RU" dirty="0"/>
              <a:t> </a:t>
            </a:r>
            <a:r>
              <a:rPr lang="en-US" b="1" dirty="0"/>
              <a:t> 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Если </a:t>
            </a:r>
            <a:r>
              <a:rPr lang="ru-RU" dirty="0"/>
              <a:t>массив явно не проинициализирован, то после его создания все элементы равны: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0</a:t>
            </a:r>
            <a:r>
              <a:rPr lang="ru-RU" dirty="0"/>
              <a:t>  – в числовых массивах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false</a:t>
            </a:r>
            <a:r>
              <a:rPr lang="ru-RU" dirty="0"/>
              <a:t> – в </a:t>
            </a:r>
            <a:r>
              <a:rPr lang="en-US" dirty="0" err="1"/>
              <a:t>boolean</a:t>
            </a:r>
            <a:r>
              <a:rPr lang="ru-RU" dirty="0"/>
              <a:t>-массивах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null</a:t>
            </a:r>
            <a:r>
              <a:rPr lang="ru-RU" dirty="0"/>
              <a:t> – в массивах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10709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Границы массивов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021" y="1746334"/>
            <a:ext cx="8717390" cy="48950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У всех массивов есть поле </a:t>
            </a:r>
            <a:r>
              <a:rPr lang="ru-RU" sz="2400" b="1" dirty="0" err="1"/>
              <a:t>length</a:t>
            </a:r>
            <a:r>
              <a:rPr lang="ru-RU" sz="2400" dirty="0"/>
              <a:t> – длина массива (в элементах)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Первый элемент всегда имеет индекс </a:t>
            </a:r>
            <a:r>
              <a:rPr lang="ru-RU" sz="2400" b="1" dirty="0"/>
              <a:t>0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Последний элемент всегда имеет индекс </a:t>
            </a:r>
            <a:r>
              <a:rPr lang="en-US" sz="2400" b="1" dirty="0"/>
              <a:t>length</a:t>
            </a:r>
            <a:r>
              <a:rPr lang="ru-RU" sz="2400" b="1" dirty="0"/>
              <a:t>-1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// Создается массив, и все его элементы выводятся на </a:t>
            </a:r>
            <a:r>
              <a:rPr lang="ru-RU" sz="2400" dirty="0" smtClean="0"/>
              <a:t>экран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list[] = {1, 3, 5, 7, 9, 8, 6, 4, 2, 0}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list.length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System.out.println</a:t>
            </a:r>
            <a:r>
              <a:rPr lang="en-US" sz="2400" dirty="0"/>
              <a:t>(list[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591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6809" y="1425388"/>
            <a:ext cx="8907192" cy="54326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1. Дано </a:t>
            </a:r>
            <a:r>
              <a:rPr lang="ru-RU" dirty="0"/>
              <a:t>целое число </a:t>
            </a:r>
            <a:r>
              <a:rPr lang="ru-RU" i="1" dirty="0" err="1"/>
              <a:t>N</a:t>
            </a:r>
            <a:r>
              <a:rPr lang="ru-RU" i="1" dirty="0"/>
              <a:t> </a:t>
            </a:r>
            <a:r>
              <a:rPr lang="ru-RU" dirty="0"/>
              <a:t>(&gt; 0). Сформировать и вывести целочисленный массив размера </a:t>
            </a:r>
            <a:r>
              <a:rPr lang="ru-RU" i="1" dirty="0" err="1"/>
              <a:t>N</a:t>
            </a:r>
            <a:r>
              <a:rPr lang="ru-RU" dirty="0"/>
              <a:t>, содержащий </a:t>
            </a:r>
            <a:r>
              <a:rPr lang="ru-RU" i="1" dirty="0" err="1"/>
              <a:t>N</a:t>
            </a:r>
            <a:r>
              <a:rPr lang="ru-RU" i="1" dirty="0"/>
              <a:t> </a:t>
            </a:r>
            <a:r>
              <a:rPr lang="ru-RU" dirty="0"/>
              <a:t>первых положительных нечетных чисел: 1, 3, 5, … 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/>
              <a:t>Дан массив размера </a:t>
            </a:r>
            <a:r>
              <a:rPr lang="ru-RU" i="1" dirty="0" err="1"/>
              <a:t>N</a:t>
            </a:r>
            <a:r>
              <a:rPr lang="ru-RU" dirty="0"/>
              <a:t>. Вывести его элементы в обратном порядке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ru-RU" dirty="0"/>
              <a:t>Дан массив размера </a:t>
            </a:r>
            <a:r>
              <a:rPr lang="ru-RU" i="1" dirty="0" err="1"/>
              <a:t>N</a:t>
            </a:r>
            <a:r>
              <a:rPr lang="ru-RU" dirty="0"/>
              <a:t>. </a:t>
            </a:r>
            <a:r>
              <a:rPr lang="ru-RU" dirty="0" smtClean="0"/>
              <a:t>Найти минимальный и максимальный элементы.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4. Дан </a:t>
            </a:r>
            <a:r>
              <a:rPr lang="ru-RU" dirty="0"/>
              <a:t>целочисленный массив размера </a:t>
            </a:r>
            <a:r>
              <a:rPr lang="ru-RU" i="1" dirty="0" err="1"/>
              <a:t>N</a:t>
            </a:r>
            <a:r>
              <a:rPr lang="ru-RU" dirty="0"/>
              <a:t>. Вывести вначале все содержащиеся в данном массиве четные числа в порядке возрастания их индексов, а затем — все нечетные числа в порядке убывания их индексов. Также вывести количество четных и нечетных членов массива.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ru-RU" dirty="0"/>
              <a:t>Дан массив </a:t>
            </a:r>
            <a:r>
              <a:rPr lang="ru-RU" i="1" dirty="0" err="1"/>
              <a:t>A</a:t>
            </a:r>
            <a:r>
              <a:rPr lang="ru-RU" i="1" dirty="0"/>
              <a:t> </a:t>
            </a:r>
            <a:r>
              <a:rPr lang="ru-RU" dirty="0"/>
              <a:t>размера </a:t>
            </a:r>
            <a:r>
              <a:rPr lang="ru-RU" i="1" dirty="0" err="1"/>
              <a:t>N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i="1" dirty="0" err="1"/>
              <a:t>N</a:t>
            </a:r>
            <a:r>
              <a:rPr lang="ru-RU" i="1" dirty="0"/>
              <a:t> </a:t>
            </a:r>
            <a:r>
              <a:rPr lang="ru-RU" dirty="0"/>
              <a:t>— четное число). Вывести его элементы с четными номерами в порядке возрастания номеров: </a:t>
            </a:r>
            <a:r>
              <a:rPr lang="ru-RU" i="1" dirty="0"/>
              <a:t>A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i="1" dirty="0"/>
              <a:t>A</a:t>
            </a:r>
            <a:r>
              <a:rPr lang="ru-RU" baseline="-25000" dirty="0"/>
              <a:t>4</a:t>
            </a:r>
            <a:r>
              <a:rPr lang="ru-RU" dirty="0"/>
              <a:t>, </a:t>
            </a:r>
            <a:r>
              <a:rPr lang="ru-RU" i="1" dirty="0"/>
              <a:t>A</a:t>
            </a:r>
            <a:r>
              <a:rPr lang="ru-RU" baseline="-25000" dirty="0"/>
              <a:t>6</a:t>
            </a:r>
            <a:r>
              <a:rPr lang="ru-RU" dirty="0"/>
              <a:t>, …, </a:t>
            </a:r>
            <a:r>
              <a:rPr lang="ru-RU" i="1" dirty="0"/>
              <a:t>A</a:t>
            </a:r>
            <a:r>
              <a:rPr lang="ru-RU" i="1" baseline="-25000" dirty="0"/>
              <a:t>N</a:t>
            </a:r>
            <a:r>
              <a:rPr lang="ru-RU" dirty="0"/>
              <a:t>. Условный оператор не использовать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6</a:t>
            </a:r>
            <a:r>
              <a:rPr lang="ru-RU" dirty="0" smtClean="0"/>
              <a:t>. </a:t>
            </a:r>
            <a:r>
              <a:rPr lang="ru-RU" dirty="0"/>
              <a:t>Дан массив ненулевых целых чисел размера </a:t>
            </a:r>
            <a:r>
              <a:rPr lang="ru-RU" i="1" dirty="0" err="1"/>
              <a:t>N</a:t>
            </a:r>
            <a:r>
              <a:rPr lang="ru-RU" dirty="0"/>
              <a:t>. Проверить, чередуются ли в нем положительные и отрицательные числа. Если чередуются, то вывести 0, если нет, то вывести порядковый номер первого элемента, нарушающего закономерность. </a:t>
            </a:r>
          </a:p>
        </p:txBody>
      </p:sp>
    </p:spTree>
    <p:extLst>
      <p:ext uri="{BB962C8B-B14F-4D97-AF65-F5344CB8AC3E}">
        <p14:creationId xmlns:p14="http://schemas.microsoft.com/office/powerpoint/2010/main" val="303307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7</a:t>
            </a:r>
            <a:r>
              <a:rPr lang="ru-RU" dirty="0" smtClean="0"/>
              <a:t>. </a:t>
            </a:r>
            <a:r>
              <a:rPr lang="ru-RU" dirty="0"/>
              <a:t>Дан целочисленный массив размера </a:t>
            </a:r>
            <a:r>
              <a:rPr lang="ru-RU" i="1" dirty="0" err="1"/>
              <a:t>N</a:t>
            </a:r>
            <a:r>
              <a:rPr lang="ru-RU" dirty="0"/>
              <a:t>. Найти количество различных элементов в данном массиве.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8</a:t>
            </a:r>
            <a:r>
              <a:rPr lang="ru-RU" dirty="0" smtClean="0"/>
              <a:t>. </a:t>
            </a:r>
            <a:r>
              <a:rPr lang="ru-RU" dirty="0"/>
              <a:t>Даны два массива </a:t>
            </a:r>
            <a:r>
              <a:rPr lang="ru-RU" i="1" dirty="0" err="1"/>
              <a:t>A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i="1" dirty="0" err="1"/>
              <a:t>B</a:t>
            </a:r>
            <a:r>
              <a:rPr lang="ru-RU" i="1" dirty="0"/>
              <a:t> </a:t>
            </a:r>
            <a:r>
              <a:rPr lang="ru-RU" dirty="0"/>
              <a:t>одинакового размера </a:t>
            </a:r>
            <a:r>
              <a:rPr lang="ru-RU" i="1" dirty="0" err="1"/>
              <a:t>N</a:t>
            </a:r>
            <a:r>
              <a:rPr lang="ru-RU" dirty="0"/>
              <a:t>. Сформировать новый массив </a:t>
            </a:r>
            <a:r>
              <a:rPr lang="ru-RU" i="1" dirty="0" err="1"/>
              <a:t>C</a:t>
            </a:r>
            <a:r>
              <a:rPr lang="ru-RU" i="1" dirty="0"/>
              <a:t> </a:t>
            </a:r>
            <a:r>
              <a:rPr lang="ru-RU" dirty="0"/>
              <a:t>того же размера, каждый элемент которого равен максимальному из элементов массивов </a:t>
            </a:r>
            <a:r>
              <a:rPr lang="ru-RU" i="1" dirty="0" err="1"/>
              <a:t>A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i="1" dirty="0" err="1"/>
              <a:t>B</a:t>
            </a:r>
            <a:r>
              <a:rPr lang="ru-RU" i="1" dirty="0"/>
              <a:t> </a:t>
            </a:r>
            <a:r>
              <a:rPr lang="ru-RU" dirty="0"/>
              <a:t>с тем же индексом.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9</a:t>
            </a:r>
            <a:r>
              <a:rPr lang="ru-RU" dirty="0" smtClean="0"/>
              <a:t>. </a:t>
            </a:r>
            <a:r>
              <a:rPr lang="ru-RU" dirty="0"/>
              <a:t>Даны два массива </a:t>
            </a:r>
            <a:r>
              <a:rPr lang="ru-RU" i="1" dirty="0" err="1"/>
              <a:t>A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i="1" dirty="0" err="1"/>
              <a:t>B</a:t>
            </a:r>
            <a:r>
              <a:rPr lang="ru-RU" dirty="0"/>
              <a:t>, элементы которых упорядочены по возрастанию. Объединить эти массивы так, чтобы результирующий массив </a:t>
            </a:r>
            <a:r>
              <a:rPr lang="ru-RU" i="1" dirty="0" err="1"/>
              <a:t>C</a:t>
            </a:r>
            <a:r>
              <a:rPr lang="ru-RU" dirty="0"/>
              <a:t> остался упорядоченным по возрастанию.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10</a:t>
            </a:r>
            <a:r>
              <a:rPr lang="ru-RU" dirty="0" smtClean="0"/>
              <a:t>. </a:t>
            </a:r>
            <a:r>
              <a:rPr lang="ru-RU" dirty="0"/>
              <a:t>Дан массив размера </a:t>
            </a:r>
            <a:r>
              <a:rPr lang="ru-RU" i="1" dirty="0" err="1"/>
              <a:t>N</a:t>
            </a:r>
            <a:r>
              <a:rPr lang="ru-RU" dirty="0"/>
              <a:t>. Поменять порядок его элементов на обратный.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736662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36</TotalTime>
  <Words>349</Words>
  <Application>Microsoft Macintosh PowerPoint</Application>
  <PresentationFormat>Экран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Революция</vt:lpstr>
      <vt:lpstr>Задачи</vt:lpstr>
      <vt:lpstr>Массивы</vt:lpstr>
      <vt:lpstr>Массивы</vt:lpstr>
      <vt:lpstr>Границы массивов </vt:lpstr>
      <vt:lpstr>Задания</vt:lpstr>
      <vt:lpstr>Задания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10</cp:revision>
  <dcterms:created xsi:type="dcterms:W3CDTF">2015-04-02T12:47:48Z</dcterms:created>
  <dcterms:modified xsi:type="dcterms:W3CDTF">2015-04-14T09:17:54Z</dcterms:modified>
</cp:coreProperties>
</file>