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56" r:id="rId4"/>
    <p:sldId id="257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1984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06.06.15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Многомерные массивы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63" y="1425388"/>
            <a:ext cx="8532194" cy="522920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языке</a:t>
            </a:r>
            <a:r>
              <a:rPr lang="en-US" dirty="0"/>
              <a:t> Java </a:t>
            </a:r>
            <a:r>
              <a:rPr lang="en-US" dirty="0" err="1"/>
              <a:t>многомерный</a:t>
            </a:r>
            <a:r>
              <a:rPr lang="en-US" dirty="0"/>
              <a:t> </a:t>
            </a:r>
            <a:r>
              <a:rPr lang="en-US" dirty="0" err="1"/>
              <a:t>массив</a:t>
            </a:r>
            <a:r>
              <a:rPr lang="en-US" dirty="0"/>
              <a:t> </a:t>
            </a:r>
            <a:r>
              <a:rPr lang="en-US" dirty="0" err="1"/>
              <a:t>представляет</a:t>
            </a:r>
            <a:r>
              <a:rPr lang="en-US" dirty="0"/>
              <a:t> </a:t>
            </a:r>
            <a:r>
              <a:rPr lang="en-US" dirty="0" err="1"/>
              <a:t>собой</a:t>
            </a:r>
            <a:r>
              <a:rPr lang="en-US" dirty="0"/>
              <a:t> </a:t>
            </a:r>
            <a:r>
              <a:rPr lang="en-US" dirty="0" err="1"/>
              <a:t>массив</a:t>
            </a:r>
            <a:r>
              <a:rPr lang="en-US" dirty="0"/>
              <a:t> </a:t>
            </a:r>
            <a:r>
              <a:rPr lang="en-US" dirty="0" err="1"/>
              <a:t>массивов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twoDim</a:t>
            </a:r>
            <a:r>
              <a:rPr lang="en-US" dirty="0"/>
              <a:t> [][] = new </a:t>
            </a:r>
            <a:r>
              <a:rPr lang="en-US" dirty="0" err="1"/>
              <a:t>int</a:t>
            </a:r>
            <a:r>
              <a:rPr lang="en-US" dirty="0"/>
              <a:t> [4][];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[0]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[1]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[2]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[3] = new </a:t>
            </a:r>
            <a:r>
              <a:rPr lang="en-US" dirty="0" err="1"/>
              <a:t>int</a:t>
            </a:r>
            <a:r>
              <a:rPr lang="en-US" dirty="0"/>
              <a:t>[5]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создавать</a:t>
            </a:r>
            <a:r>
              <a:rPr lang="en-US" dirty="0"/>
              <a:t> </a:t>
            </a:r>
            <a:r>
              <a:rPr lang="en-US" dirty="0" err="1"/>
              <a:t>непрямоугольные</a:t>
            </a:r>
            <a:r>
              <a:rPr lang="en-US" dirty="0"/>
              <a:t> </a:t>
            </a:r>
            <a:r>
              <a:rPr lang="en-US" dirty="0" err="1"/>
              <a:t>массивы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[0]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[1] = new </a:t>
            </a:r>
            <a:r>
              <a:rPr lang="en-US" dirty="0" err="1"/>
              <a:t>int</a:t>
            </a:r>
            <a:r>
              <a:rPr lang="en-US" dirty="0"/>
              <a:t>[4];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[2]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twoDim</a:t>
            </a:r>
            <a:r>
              <a:rPr lang="en-US" dirty="0"/>
              <a:t>[3]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прямоугольного</a:t>
            </a:r>
            <a:r>
              <a:rPr lang="en-US" dirty="0"/>
              <a:t> </a:t>
            </a:r>
            <a:r>
              <a:rPr lang="en-US" dirty="0" err="1"/>
              <a:t>массива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воспользоваться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</a:t>
            </a:r>
            <a:r>
              <a:rPr lang="en-US" dirty="0" err="1"/>
              <a:t>короткой</a:t>
            </a:r>
            <a:r>
              <a:rPr lang="en-US" dirty="0"/>
              <a:t> </a:t>
            </a:r>
            <a:r>
              <a:rPr lang="en-US" dirty="0" err="1"/>
              <a:t>формой</a:t>
            </a:r>
            <a:r>
              <a:rPr lang="en-US" dirty="0"/>
              <a:t> </a:t>
            </a:r>
            <a:r>
              <a:rPr lang="en-US" dirty="0" err="1"/>
              <a:t>записи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twoDim</a:t>
            </a:r>
            <a:r>
              <a:rPr lang="en-US" dirty="0"/>
              <a:t> [][] = new </a:t>
            </a:r>
            <a:r>
              <a:rPr lang="en-US" dirty="0" err="1"/>
              <a:t>int</a:t>
            </a:r>
            <a:r>
              <a:rPr lang="en-US" dirty="0"/>
              <a:t> [4][5];</a:t>
            </a:r>
          </a:p>
        </p:txBody>
      </p:sp>
    </p:spTree>
    <p:extLst>
      <p:ext uri="{BB962C8B-B14F-4D97-AF65-F5344CB8AC3E}">
        <p14:creationId xmlns:p14="http://schemas.microsoft.com/office/powerpoint/2010/main" val="201602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9863" y="1828799"/>
            <a:ext cx="8864137" cy="475746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[][] a=new </a:t>
            </a:r>
            <a:r>
              <a:rPr lang="en-US" sz="2800" dirty="0" err="1" smtClean="0"/>
              <a:t>int</a:t>
            </a:r>
            <a:r>
              <a:rPr lang="en-US" sz="2800" dirty="0" smtClean="0"/>
              <a:t>[3][3];</a:t>
            </a:r>
            <a:endParaRPr lang="uk-UA" sz="2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sz="2800" dirty="0" smtClean="0"/>
              <a:t> </a:t>
            </a:r>
            <a:r>
              <a:rPr lang="ru-RU" sz="2800" b="1" dirty="0"/>
              <a:t>// Ввод данных массива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</a:t>
            </a:r>
            <a:r>
              <a:rPr lang="ru-RU" sz="2800" b="1" dirty="0" err="1"/>
              <a:t>for</a:t>
            </a:r>
            <a:r>
              <a:rPr lang="ru-RU" sz="2800" b="1" dirty="0"/>
              <a:t> (</a:t>
            </a:r>
            <a:r>
              <a:rPr lang="ru-RU" sz="2800" b="1" dirty="0" err="1"/>
              <a:t>int</a:t>
            </a:r>
            <a:r>
              <a:rPr lang="ru-RU" sz="2800" b="1" dirty="0"/>
              <a:t> </a:t>
            </a:r>
            <a:r>
              <a:rPr lang="ru-RU" sz="2800" b="1" dirty="0" err="1"/>
              <a:t>i</a:t>
            </a:r>
            <a:r>
              <a:rPr lang="ru-RU" sz="2800" b="1" dirty="0"/>
              <a:t> = 0; </a:t>
            </a:r>
            <a:r>
              <a:rPr lang="ru-RU" sz="2800" b="1" dirty="0" err="1"/>
              <a:t>i</a:t>
            </a:r>
            <a:r>
              <a:rPr lang="ru-RU" sz="2800" b="1" dirty="0"/>
              <a:t> &lt; </a:t>
            </a:r>
            <a:r>
              <a:rPr lang="en-US" sz="2800" b="1" dirty="0" err="1" smtClean="0"/>
              <a:t>a.length</a:t>
            </a:r>
            <a:r>
              <a:rPr lang="ru-RU" sz="2800" b="1" dirty="0" smtClean="0"/>
              <a:t>; </a:t>
            </a:r>
            <a:r>
              <a:rPr lang="ru-RU" sz="2800" b="1" dirty="0" err="1"/>
              <a:t>i</a:t>
            </a:r>
            <a:r>
              <a:rPr lang="ru-RU" sz="2800" b="1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	</a:t>
            </a:r>
            <a:r>
              <a:rPr lang="ru-RU" sz="2800" b="1" dirty="0" err="1"/>
              <a:t>for</a:t>
            </a:r>
            <a:r>
              <a:rPr lang="ru-RU" sz="2800" b="1" dirty="0"/>
              <a:t> (</a:t>
            </a:r>
            <a:r>
              <a:rPr lang="ru-RU" sz="2800" b="1" dirty="0" err="1"/>
              <a:t>int</a:t>
            </a:r>
            <a:r>
              <a:rPr lang="ru-RU" sz="2800" b="1" dirty="0"/>
              <a:t> </a:t>
            </a:r>
            <a:r>
              <a:rPr lang="ru-RU" sz="2800" b="1" dirty="0" err="1"/>
              <a:t>j</a:t>
            </a:r>
            <a:r>
              <a:rPr lang="ru-RU" sz="2800" b="1" dirty="0"/>
              <a:t> = 0; </a:t>
            </a:r>
            <a:r>
              <a:rPr lang="ru-RU" sz="2800" b="1" dirty="0" err="1"/>
              <a:t>j</a:t>
            </a:r>
            <a:r>
              <a:rPr lang="ru-RU" sz="2800" b="1" dirty="0"/>
              <a:t> &lt; </a:t>
            </a:r>
            <a:r>
              <a:rPr lang="en-US" sz="2800" b="1" dirty="0" smtClean="0"/>
              <a:t>a[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].length</a:t>
            </a:r>
            <a:r>
              <a:rPr lang="ru-RU" sz="2800" b="1" dirty="0" smtClean="0"/>
              <a:t>; </a:t>
            </a:r>
            <a:r>
              <a:rPr lang="ru-RU" sz="2800" b="1" dirty="0" err="1"/>
              <a:t>j</a:t>
            </a:r>
            <a:r>
              <a:rPr lang="ru-RU" sz="2800" b="1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err="1"/>
              <a:t>System.out.println</a:t>
            </a:r>
            <a:r>
              <a:rPr lang="ru-RU" sz="2800" b="1" dirty="0"/>
              <a:t>("Введите элемент массива А[" + </a:t>
            </a:r>
            <a:r>
              <a:rPr lang="ru-RU" sz="2800" b="1" dirty="0" err="1"/>
              <a:t>i</a:t>
            </a:r>
            <a:r>
              <a:rPr lang="ru-RU" sz="2800" b="1" dirty="0"/>
              <a:t> + "] [" + </a:t>
            </a:r>
            <a:r>
              <a:rPr lang="ru-RU" sz="2800" b="1" dirty="0" err="1"/>
              <a:t>j</a:t>
            </a:r>
            <a:r>
              <a:rPr lang="ru-RU" sz="2800" b="1" dirty="0"/>
              <a:t> + "]");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		</a:t>
            </a:r>
            <a:r>
              <a:rPr lang="ru-RU" sz="2800" b="1" dirty="0" err="1"/>
              <a:t>a</a:t>
            </a:r>
            <a:r>
              <a:rPr lang="ru-RU" sz="2800" b="1" dirty="0"/>
              <a:t>[</a:t>
            </a:r>
            <a:r>
              <a:rPr lang="ru-RU" sz="2800" b="1" dirty="0" err="1"/>
              <a:t>i</a:t>
            </a:r>
            <a:r>
              <a:rPr lang="ru-RU" sz="2800" b="1" dirty="0"/>
              <a:t>][</a:t>
            </a:r>
            <a:r>
              <a:rPr lang="ru-RU" sz="2800" b="1" dirty="0" err="1"/>
              <a:t>j</a:t>
            </a:r>
            <a:r>
              <a:rPr lang="ru-RU" sz="2800" b="1" dirty="0"/>
              <a:t>] = </a:t>
            </a:r>
            <a:r>
              <a:rPr lang="ru-RU" sz="2800" b="1" dirty="0" err="1"/>
              <a:t>in.nextInt</a:t>
            </a:r>
            <a:r>
              <a:rPr lang="ru-RU" sz="28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// Вывод данных массива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</a:t>
            </a:r>
            <a:r>
              <a:rPr lang="ru-RU" sz="2800" b="1" dirty="0" err="1"/>
              <a:t>for</a:t>
            </a:r>
            <a:r>
              <a:rPr lang="ru-RU" sz="2800" b="1" dirty="0"/>
              <a:t> (</a:t>
            </a:r>
            <a:r>
              <a:rPr lang="ru-RU" sz="2800" b="1" dirty="0" err="1"/>
              <a:t>int</a:t>
            </a:r>
            <a:r>
              <a:rPr lang="ru-RU" sz="2800" b="1" dirty="0"/>
              <a:t> </a:t>
            </a:r>
            <a:r>
              <a:rPr lang="ru-RU" sz="2800" b="1" dirty="0" err="1"/>
              <a:t>i</a:t>
            </a:r>
            <a:r>
              <a:rPr lang="ru-RU" sz="2800" b="1" dirty="0"/>
              <a:t> = 0; </a:t>
            </a:r>
            <a:r>
              <a:rPr lang="ru-RU" sz="2800" b="1" dirty="0" err="1"/>
              <a:t>i</a:t>
            </a:r>
            <a:r>
              <a:rPr lang="ru-RU" sz="2800" b="1" dirty="0"/>
              <a:t> &lt; </a:t>
            </a:r>
            <a:r>
              <a:rPr lang="en-US" sz="2800" b="1" dirty="0" err="1"/>
              <a:t>a.length</a:t>
            </a:r>
            <a:r>
              <a:rPr lang="ru-RU" sz="2800" b="1" dirty="0" smtClean="0"/>
              <a:t>; </a:t>
            </a:r>
            <a:r>
              <a:rPr lang="en-US" sz="2800" b="1" dirty="0" err="1" smtClean="0"/>
              <a:t>i</a:t>
            </a:r>
            <a:r>
              <a:rPr lang="ru-RU" sz="2800" b="1" dirty="0" smtClean="0"/>
              <a:t>+</a:t>
            </a:r>
            <a:r>
              <a:rPr lang="ru-RU" sz="2800" b="1" dirty="0"/>
              <a:t>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	</a:t>
            </a:r>
            <a:r>
              <a:rPr lang="ru-RU" sz="2800" b="1" dirty="0" err="1"/>
              <a:t>for</a:t>
            </a:r>
            <a:r>
              <a:rPr lang="ru-RU" sz="2800" b="1" dirty="0"/>
              <a:t> (</a:t>
            </a:r>
            <a:r>
              <a:rPr lang="ru-RU" sz="2800" b="1" dirty="0" err="1"/>
              <a:t>int</a:t>
            </a:r>
            <a:r>
              <a:rPr lang="ru-RU" sz="2800" b="1" dirty="0"/>
              <a:t> </a:t>
            </a:r>
            <a:r>
              <a:rPr lang="ru-RU" sz="2800" b="1" dirty="0" err="1"/>
              <a:t>j</a:t>
            </a:r>
            <a:r>
              <a:rPr lang="ru-RU" sz="2800" b="1" dirty="0"/>
              <a:t> = 0; </a:t>
            </a:r>
            <a:r>
              <a:rPr lang="ru-RU" sz="2800" b="1" dirty="0" err="1"/>
              <a:t>j</a:t>
            </a:r>
            <a:r>
              <a:rPr lang="ru-RU" sz="2800" b="1" dirty="0"/>
              <a:t> &lt; </a:t>
            </a:r>
            <a:r>
              <a:rPr lang="en-US" sz="2800" b="1" dirty="0"/>
              <a:t>a[</a:t>
            </a:r>
            <a:r>
              <a:rPr lang="en-US" sz="2800" b="1" dirty="0" err="1"/>
              <a:t>i</a:t>
            </a:r>
            <a:r>
              <a:rPr lang="en-US" sz="2800" b="1" dirty="0"/>
              <a:t>].length</a:t>
            </a:r>
            <a:r>
              <a:rPr lang="ru-RU" sz="2800" b="1" dirty="0" smtClean="0"/>
              <a:t>; </a:t>
            </a:r>
            <a:r>
              <a:rPr lang="ru-RU" sz="2800" b="1" dirty="0" err="1"/>
              <a:t>j</a:t>
            </a:r>
            <a:r>
              <a:rPr lang="ru-RU" sz="2800" b="1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 err="1"/>
              <a:t>System.out.println</a:t>
            </a:r>
            <a:r>
              <a:rPr lang="ru-RU" sz="2800" b="1" dirty="0"/>
              <a:t>("Элемент массива А[" + </a:t>
            </a:r>
            <a:r>
              <a:rPr lang="ru-RU" sz="2800" b="1" dirty="0" err="1"/>
              <a:t>i</a:t>
            </a:r>
            <a:r>
              <a:rPr lang="ru-RU" sz="2800" b="1" dirty="0"/>
              <a:t> + "] [" + </a:t>
            </a:r>
            <a:r>
              <a:rPr lang="ru-RU" sz="2800" b="1" dirty="0" err="1"/>
              <a:t>j</a:t>
            </a:r>
            <a:r>
              <a:rPr lang="ru-RU" sz="2800" b="1" dirty="0"/>
              <a:t>	+ "] равен " + </a:t>
            </a:r>
            <a:r>
              <a:rPr lang="ru-RU" sz="2800" b="1" dirty="0" err="1"/>
              <a:t>a</a:t>
            </a:r>
            <a:r>
              <a:rPr lang="ru-RU" sz="2800" b="1" dirty="0"/>
              <a:t>[</a:t>
            </a:r>
            <a:r>
              <a:rPr lang="ru-RU" sz="2800" b="1" dirty="0" err="1"/>
              <a:t>i</a:t>
            </a:r>
            <a:r>
              <a:rPr lang="ru-RU" sz="2800" b="1" dirty="0"/>
              <a:t>][</a:t>
            </a:r>
            <a:r>
              <a:rPr lang="ru-RU" sz="2800" b="1" dirty="0" err="1"/>
              <a:t>j</a:t>
            </a:r>
            <a:r>
              <a:rPr lang="ru-RU" sz="2800" b="1" dirty="0"/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/>
              <a:t>		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3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9705" y="1550974"/>
            <a:ext cx="7398246" cy="458611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1. Посчитать сумму элементов массива (решение на слайде 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2. Дана </a:t>
            </a:r>
            <a:r>
              <a:rPr lang="ru-RU" sz="2800" dirty="0"/>
              <a:t>матрица размера </a:t>
            </a:r>
            <a:r>
              <a:rPr lang="ru-RU" sz="2800" dirty="0" err="1"/>
              <a:t>M</a:t>
            </a:r>
            <a:r>
              <a:rPr lang="ru-RU" sz="2800" dirty="0"/>
              <a:t> × </a:t>
            </a:r>
            <a:r>
              <a:rPr lang="ru-RU" sz="2800" dirty="0" err="1"/>
              <a:t>N</a:t>
            </a:r>
            <a:r>
              <a:rPr lang="ru-RU" sz="2800" dirty="0"/>
              <a:t>. Вывести все элементы матрицы. В каждой строке матрицы найти минимальный и максимальный элементы</a:t>
            </a:r>
            <a:r>
              <a:rPr lang="ru-RU" sz="2800" dirty="0" smtClean="0"/>
              <a:t>. Вывести глобальный максимальный и минимальны</a:t>
            </a:r>
            <a:r>
              <a:rPr lang="ru-RU" sz="2800" dirty="0"/>
              <a:t>й</a:t>
            </a:r>
            <a:r>
              <a:rPr lang="ru-RU" sz="2800" dirty="0" smtClean="0"/>
              <a:t> элементы.</a:t>
            </a:r>
            <a:endParaRPr lang="ru-RU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3. </a:t>
            </a:r>
            <a:r>
              <a:rPr lang="ru-RU" sz="2800" dirty="0"/>
              <a:t>Дана квадратная матрица </a:t>
            </a:r>
            <a:r>
              <a:rPr lang="ru-RU" sz="2800" dirty="0" err="1"/>
              <a:t>A</a:t>
            </a:r>
            <a:r>
              <a:rPr lang="ru-RU" sz="2800" dirty="0"/>
              <a:t> порядка </a:t>
            </a:r>
            <a:r>
              <a:rPr lang="ru-RU" sz="2800" dirty="0" err="1"/>
              <a:t>M</a:t>
            </a:r>
            <a:r>
              <a:rPr lang="ru-RU" sz="2800" dirty="0"/>
              <a:t>. Найти сумму элементов ее главной диагонали, то есть диагонали, содержащей следующие элементы: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err="1" smtClean="0"/>
              <a:t>A</a:t>
            </a:r>
            <a:r>
              <a:rPr lang="en-US" sz="2800" dirty="0" smtClean="0"/>
              <a:t>0</a:t>
            </a:r>
            <a:r>
              <a:rPr lang="ru-RU" sz="2800" dirty="0" smtClean="0"/>
              <a:t>,</a:t>
            </a:r>
            <a:r>
              <a:rPr lang="en-US" sz="2800" dirty="0" smtClean="0"/>
              <a:t>0</a:t>
            </a:r>
            <a:r>
              <a:rPr lang="ru-RU" sz="2800" dirty="0" smtClean="0"/>
              <a:t>, </a:t>
            </a:r>
            <a:r>
              <a:rPr lang="ru-RU" sz="2800" dirty="0" err="1" smtClean="0"/>
              <a:t>A</a:t>
            </a:r>
            <a:r>
              <a:rPr lang="en-US" sz="2800" dirty="0" smtClean="0"/>
              <a:t>1</a:t>
            </a:r>
            <a:r>
              <a:rPr lang="ru-RU" sz="2800" dirty="0" smtClean="0"/>
              <a:t>,</a:t>
            </a:r>
            <a:r>
              <a:rPr lang="en-US" sz="2800" dirty="0" smtClean="0"/>
              <a:t>1</a:t>
            </a:r>
            <a:r>
              <a:rPr lang="ru-RU" sz="2800" dirty="0" smtClean="0"/>
              <a:t>, </a:t>
            </a:r>
            <a:r>
              <a:rPr lang="ru-RU" sz="2800" dirty="0" err="1" smtClean="0"/>
              <a:t>A</a:t>
            </a:r>
            <a:r>
              <a:rPr lang="en-US" sz="2800" dirty="0" smtClean="0"/>
              <a:t>2</a:t>
            </a:r>
            <a:r>
              <a:rPr lang="en-US" sz="2800" dirty="0" smtClean="0"/>
              <a:t>,2</a:t>
            </a:r>
            <a:r>
              <a:rPr lang="ru-RU" sz="2800" dirty="0" smtClean="0"/>
              <a:t>, </a:t>
            </a:r>
            <a:r>
              <a:rPr lang="ru-RU" sz="2800" dirty="0"/>
              <a:t>…, </a:t>
            </a:r>
            <a:r>
              <a:rPr lang="ru-RU" sz="2800" dirty="0" smtClean="0"/>
              <a:t>AM</a:t>
            </a:r>
            <a:r>
              <a:rPr lang="en-US" sz="2800" dirty="0" smtClean="0"/>
              <a:t>-1</a:t>
            </a:r>
            <a:r>
              <a:rPr lang="ru-RU" sz="2800" dirty="0" smtClean="0"/>
              <a:t>,</a:t>
            </a:r>
            <a:r>
              <a:rPr lang="ru-RU" sz="2800" dirty="0" err="1" smtClean="0"/>
              <a:t>M</a:t>
            </a:r>
            <a:r>
              <a:rPr lang="en-US" sz="2800" dirty="0" smtClean="0"/>
              <a:t>-1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и среднее арифметическое элементов ее побочной диагонали, то есть диагонали, содержащей следующие элементы: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err="1" smtClean="0"/>
              <a:t>A</a:t>
            </a:r>
            <a:r>
              <a:rPr lang="en-US" sz="2800" dirty="0" smtClean="0"/>
              <a:t>0</a:t>
            </a:r>
            <a:r>
              <a:rPr lang="ru-RU" sz="2800" dirty="0" smtClean="0"/>
              <a:t>,</a:t>
            </a:r>
            <a:r>
              <a:rPr lang="ru-RU" sz="2800" dirty="0" err="1" smtClean="0"/>
              <a:t>M</a:t>
            </a:r>
            <a:r>
              <a:rPr lang="en-US" sz="2800" dirty="0" smtClean="0"/>
              <a:t>-1</a:t>
            </a:r>
            <a:r>
              <a:rPr lang="ru-RU" sz="2800" dirty="0" smtClean="0"/>
              <a:t>, </a:t>
            </a:r>
            <a:r>
              <a:rPr lang="ru-RU" sz="2800" dirty="0" err="1" smtClean="0"/>
              <a:t>A</a:t>
            </a:r>
            <a:r>
              <a:rPr lang="en-US" sz="2800" dirty="0" smtClean="0"/>
              <a:t>1</a:t>
            </a:r>
            <a:r>
              <a:rPr lang="ru-RU" sz="2800" dirty="0" smtClean="0"/>
              <a:t>,</a:t>
            </a:r>
            <a:r>
              <a:rPr lang="ru-RU" sz="2800" dirty="0" err="1"/>
              <a:t>M</a:t>
            </a:r>
            <a:r>
              <a:rPr lang="ru-RU" sz="2800" dirty="0" smtClean="0"/>
              <a:t>–</a:t>
            </a:r>
            <a:r>
              <a:rPr lang="en-US" sz="2800" dirty="0" smtClean="0"/>
              <a:t>2</a:t>
            </a:r>
            <a:r>
              <a:rPr lang="ru-RU" sz="2800" dirty="0" smtClean="0"/>
              <a:t>, </a:t>
            </a:r>
            <a:r>
              <a:rPr lang="ru-RU" sz="2800" dirty="0" err="1" smtClean="0"/>
              <a:t>A</a:t>
            </a:r>
            <a:r>
              <a:rPr lang="en-US" sz="2800" dirty="0" smtClean="0"/>
              <a:t>2</a:t>
            </a:r>
            <a:r>
              <a:rPr lang="ru-RU" sz="2800" dirty="0" smtClean="0"/>
              <a:t>,</a:t>
            </a:r>
            <a:r>
              <a:rPr lang="ru-RU" sz="2800" dirty="0" err="1"/>
              <a:t>M</a:t>
            </a:r>
            <a:r>
              <a:rPr lang="ru-RU" sz="2800" dirty="0" smtClean="0"/>
              <a:t>–</a:t>
            </a:r>
            <a:r>
              <a:rPr lang="en-US" sz="2800" dirty="0" smtClean="0"/>
              <a:t>3</a:t>
            </a:r>
            <a:r>
              <a:rPr lang="ru-RU" sz="2800" dirty="0" smtClean="0"/>
              <a:t>, </a:t>
            </a:r>
            <a:r>
              <a:rPr lang="ru-RU" sz="2800" dirty="0"/>
              <a:t>…, </a:t>
            </a:r>
            <a:r>
              <a:rPr lang="ru-RU" sz="2800" dirty="0" smtClean="0"/>
              <a:t>AM</a:t>
            </a:r>
            <a:r>
              <a:rPr lang="en-US" sz="2800" dirty="0" smtClean="0"/>
              <a:t>-1</a:t>
            </a:r>
            <a:r>
              <a:rPr lang="ru-RU" sz="2800" dirty="0" smtClean="0"/>
              <a:t>,</a:t>
            </a:r>
            <a:r>
              <a:rPr lang="en-US" sz="2800" dirty="0" smtClean="0"/>
              <a:t>0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/>
              <a:t>4</a:t>
            </a:r>
            <a:r>
              <a:rPr lang="ru-RU" sz="2800" dirty="0" smtClean="0"/>
              <a:t>. </a:t>
            </a:r>
            <a:r>
              <a:rPr lang="ru-RU" sz="2800" dirty="0"/>
              <a:t>Дана матрица размера </a:t>
            </a:r>
            <a:r>
              <a:rPr lang="ru-RU" sz="2800" dirty="0" err="1"/>
              <a:t>M</a:t>
            </a:r>
            <a:r>
              <a:rPr lang="ru-RU" sz="2800" dirty="0"/>
              <a:t> × </a:t>
            </a:r>
            <a:r>
              <a:rPr lang="ru-RU" sz="2800" dirty="0" err="1"/>
              <a:t>N</a:t>
            </a:r>
            <a:r>
              <a:rPr lang="ru-RU" sz="2800" dirty="0"/>
              <a:t> и целые числа K1 и K2 </a:t>
            </a:r>
            <a:r>
              <a:rPr lang="ru-RU" sz="2800" dirty="0" smtClean="0"/>
              <a:t>(</a:t>
            </a:r>
            <a:r>
              <a:rPr lang="en-US" sz="2800" dirty="0" smtClean="0"/>
              <a:t>0</a:t>
            </a:r>
            <a:r>
              <a:rPr lang="ru-RU" sz="2800" dirty="0" smtClean="0"/>
              <a:t> </a:t>
            </a:r>
            <a:r>
              <a:rPr lang="ru-RU" sz="2800" dirty="0"/>
              <a:t>≤ K1 &lt; K2 ≤ </a:t>
            </a:r>
            <a:r>
              <a:rPr lang="ru-RU" sz="2800" dirty="0" err="1"/>
              <a:t>N</a:t>
            </a:r>
            <a:r>
              <a:rPr lang="ru-RU" sz="2800" dirty="0"/>
              <a:t>). Поменять местами столбцы матрицы с номерами K1 и K2.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 smtClean="0"/>
              <a:t>5. </a:t>
            </a:r>
            <a:r>
              <a:rPr lang="ru-RU" sz="2800" dirty="0"/>
              <a:t>Дана матрица размера </a:t>
            </a:r>
            <a:r>
              <a:rPr lang="ru-RU" sz="2800" dirty="0" err="1"/>
              <a:t>M</a:t>
            </a:r>
            <a:r>
              <a:rPr lang="ru-RU" sz="2800" dirty="0"/>
              <a:t> × </a:t>
            </a:r>
            <a:r>
              <a:rPr lang="ru-RU" sz="2800" dirty="0" err="1"/>
              <a:t>N</a:t>
            </a:r>
            <a:r>
              <a:rPr lang="ru-RU" sz="2800" dirty="0"/>
              <a:t> и целые числа K1 и </a:t>
            </a:r>
            <a:r>
              <a:rPr lang="ru-RU" sz="2800" dirty="0" smtClean="0"/>
              <a:t>K2. </a:t>
            </a:r>
            <a:r>
              <a:rPr lang="ru-RU" sz="2800" dirty="0"/>
              <a:t>Поменять местами </a:t>
            </a:r>
            <a:r>
              <a:rPr lang="ru-RU" sz="2800" dirty="0" smtClean="0"/>
              <a:t>строки матрицы </a:t>
            </a:r>
            <a:r>
              <a:rPr lang="ru-RU" sz="2800" dirty="0"/>
              <a:t>с номерами K1 и K2.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95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6. </a:t>
            </a:r>
            <a:r>
              <a:rPr lang="ru-RU" dirty="0"/>
              <a:t>Дана матрица размера </a:t>
            </a:r>
            <a:r>
              <a:rPr lang="ru-RU" dirty="0" err="1"/>
              <a:t>M</a:t>
            </a:r>
            <a:r>
              <a:rPr lang="ru-RU" dirty="0"/>
              <a:t> × </a:t>
            </a:r>
            <a:r>
              <a:rPr lang="ru-RU" dirty="0" err="1"/>
              <a:t>N</a:t>
            </a:r>
            <a:r>
              <a:rPr lang="ru-RU" dirty="0"/>
              <a:t> и целое число </a:t>
            </a:r>
            <a:r>
              <a:rPr lang="ru-RU" dirty="0" err="1"/>
              <a:t>K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/>
              <a:t>≤ </a:t>
            </a:r>
            <a:r>
              <a:rPr lang="ru-RU" dirty="0" err="1"/>
              <a:t>K</a:t>
            </a:r>
            <a:r>
              <a:rPr lang="ru-RU" dirty="0"/>
              <a:t> ≤ </a:t>
            </a:r>
            <a:r>
              <a:rPr lang="ru-RU" dirty="0" err="1"/>
              <a:t>M</a:t>
            </a:r>
            <a:r>
              <a:rPr lang="ru-RU" dirty="0"/>
              <a:t>). Удалить строку матрицы с номером </a:t>
            </a:r>
            <a:r>
              <a:rPr lang="ru-RU" dirty="0" err="1"/>
              <a:t>K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 smtClean="0"/>
              <a:t>7. </a:t>
            </a:r>
            <a:r>
              <a:rPr lang="ru-RU" dirty="0"/>
              <a:t>Дана матрица размера </a:t>
            </a:r>
            <a:r>
              <a:rPr lang="ru-RU" dirty="0" err="1"/>
              <a:t>M</a:t>
            </a:r>
            <a:r>
              <a:rPr lang="ru-RU" dirty="0"/>
              <a:t> × </a:t>
            </a:r>
            <a:r>
              <a:rPr lang="ru-RU" dirty="0" err="1" smtClean="0"/>
              <a:t>N</a:t>
            </a:r>
            <a:r>
              <a:rPr lang="ru-RU" dirty="0" smtClean="0"/>
              <a:t>. Отсортировать ее так, чтоб элементы выстроились в порядке возрастания от номера </a:t>
            </a:r>
            <a:r>
              <a:rPr lang="ru-RU" dirty="0" smtClean="0"/>
              <a:t>(</a:t>
            </a:r>
            <a:r>
              <a:rPr lang="en-US" dirty="0" smtClean="0"/>
              <a:t>0</a:t>
            </a:r>
            <a:r>
              <a:rPr lang="ru-RU" dirty="0" smtClean="0"/>
              <a:t>,</a:t>
            </a:r>
            <a:r>
              <a:rPr lang="en-US" dirty="0" smtClean="0"/>
              <a:t>0</a:t>
            </a:r>
            <a:r>
              <a:rPr lang="ru-RU" dirty="0" smtClean="0"/>
              <a:t>) </a:t>
            </a:r>
            <a:r>
              <a:rPr lang="ru-RU" dirty="0" smtClean="0"/>
              <a:t>к номеру (</a:t>
            </a:r>
            <a:r>
              <a:rPr lang="ru-RU" dirty="0" err="1" smtClean="0"/>
              <a:t>M</a:t>
            </a:r>
            <a:r>
              <a:rPr lang="en-US" dirty="0" smtClean="0"/>
              <a:t>-1</a:t>
            </a:r>
            <a:r>
              <a:rPr lang="ru-RU" dirty="0" smtClean="0"/>
              <a:t>,</a:t>
            </a:r>
            <a:r>
              <a:rPr lang="ru-RU" dirty="0" err="1" smtClean="0"/>
              <a:t>N</a:t>
            </a:r>
            <a:r>
              <a:rPr lang="en-US" dirty="0" smtClean="0"/>
              <a:t>-1</a:t>
            </a:r>
            <a:r>
              <a:rPr lang="ru-RU" dirty="0" smtClean="0"/>
              <a:t>)</a:t>
            </a:r>
            <a:r>
              <a:rPr lang="ru-RU" dirty="0" smtClean="0"/>
              <a:t>. За каждым последним элементом одной строки идет первый элемент другой.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8</a:t>
            </a:r>
            <a:r>
              <a:rPr lang="ru-RU" dirty="0" smtClean="0"/>
              <a:t>. </a:t>
            </a:r>
            <a:r>
              <a:rPr lang="ru-RU" dirty="0"/>
              <a:t>Дана квадратная матрица </a:t>
            </a:r>
            <a:r>
              <a:rPr lang="ru-RU" dirty="0" err="1"/>
              <a:t>A</a:t>
            </a:r>
            <a:r>
              <a:rPr lang="ru-RU" dirty="0"/>
              <a:t> порядка </a:t>
            </a:r>
            <a:r>
              <a:rPr lang="ru-RU" dirty="0" err="1"/>
              <a:t>M</a:t>
            </a:r>
            <a:r>
              <a:rPr lang="ru-RU" dirty="0"/>
              <a:t>. Начиная с элемента </a:t>
            </a:r>
            <a:r>
              <a:rPr lang="ru-RU" dirty="0" err="1" smtClean="0"/>
              <a:t>A</a:t>
            </a:r>
            <a:r>
              <a:rPr lang="en-US" dirty="0" smtClean="0"/>
              <a:t>0</a:t>
            </a:r>
            <a:r>
              <a:rPr lang="ru-RU" dirty="0" smtClean="0"/>
              <a:t>,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/>
              <a:t>и перемещаясь по часовой стрелке, вывести все ее элементы по спирали: первая строка, последний столбец, последняя строка в обратном порядке, первый столбец в обратном порядке, оставшиеся элементы второй строки и т. </a:t>
            </a:r>
            <a:r>
              <a:rPr lang="ru-RU" dirty="0" smtClean="0"/>
              <a:t>д.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/>
              <a:t>9</a:t>
            </a:r>
            <a:r>
              <a:rPr lang="ru-RU" dirty="0" smtClean="0"/>
              <a:t>. </a:t>
            </a:r>
            <a:r>
              <a:rPr lang="ru-RU" dirty="0"/>
              <a:t>Дана квадратная матрица </a:t>
            </a:r>
            <a:r>
              <a:rPr lang="ru-RU" dirty="0" err="1"/>
              <a:t>A</a:t>
            </a:r>
            <a:r>
              <a:rPr lang="ru-RU" dirty="0"/>
              <a:t> порядка </a:t>
            </a:r>
            <a:r>
              <a:rPr lang="ru-RU" dirty="0" err="1"/>
              <a:t>M</a:t>
            </a:r>
            <a:r>
              <a:rPr lang="ru-RU" dirty="0"/>
              <a:t>, которая делится на четыре части главной и дополнительной диагоналями. Найти номер четверти, в которой находится максимальный элемент того же знака, что и сумма всех  элементов диагоналей. </a:t>
            </a:r>
          </a:p>
        </p:txBody>
      </p:sp>
    </p:spTree>
    <p:extLst>
      <p:ext uri="{BB962C8B-B14F-4D97-AF65-F5344CB8AC3E}">
        <p14:creationId xmlns:p14="http://schemas.microsoft.com/office/powerpoint/2010/main" val="10709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2800" dirty="0"/>
              <a:t>int summ=0;</a:t>
            </a:r>
            <a:endParaRPr lang="ru-RU" sz="2800" dirty="0"/>
          </a:p>
          <a:p>
            <a:pPr marL="0" indent="0">
              <a:buNone/>
            </a:pPr>
            <a:r>
              <a:rPr lang="uk-UA" sz="2800" dirty="0"/>
              <a:t>		for (int i = 0; i &lt; n; i++) {</a:t>
            </a:r>
            <a:endParaRPr lang="ru-RU" sz="2800" dirty="0"/>
          </a:p>
          <a:p>
            <a:pPr marL="0" indent="0">
              <a:buNone/>
            </a:pPr>
            <a:r>
              <a:rPr lang="uk-UA" sz="2800" dirty="0"/>
              <a:t>			for (int j = 0; j &lt; k; j++) {</a:t>
            </a:r>
            <a:endParaRPr lang="ru-RU" sz="2800" dirty="0"/>
          </a:p>
          <a:p>
            <a:pPr marL="0" indent="0">
              <a:buNone/>
            </a:pPr>
            <a:r>
              <a:rPr lang="uk-UA" sz="2800" dirty="0"/>
              <a:t>				summ=summ+a[i][j];</a:t>
            </a:r>
            <a:endParaRPr lang="ru-RU" sz="2800" dirty="0"/>
          </a:p>
          <a:p>
            <a:pPr marL="0" indent="0">
              <a:buNone/>
            </a:pPr>
            <a:r>
              <a:rPr lang="uk-UA" sz="2800" dirty="0"/>
              <a:t>			}</a:t>
            </a:r>
            <a:endParaRPr lang="ru-RU" sz="2800" dirty="0"/>
          </a:p>
          <a:p>
            <a:pPr marL="0" indent="0">
              <a:buNone/>
            </a:pPr>
            <a:r>
              <a:rPr lang="uk-UA" sz="2800" dirty="0"/>
              <a:t>		}</a:t>
            </a:r>
            <a:endParaRPr lang="ru-RU" sz="2800" dirty="0"/>
          </a:p>
          <a:p>
            <a:pPr marL="0" indent="0">
              <a:buNone/>
            </a:pPr>
            <a:r>
              <a:rPr lang="uk-UA" sz="2800" dirty="0"/>
              <a:t>System.out.println("Сумма элементов массива равна " + summ);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827587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171</TotalTime>
  <Words>520</Words>
  <Application>Microsoft Macintosh PowerPoint</Application>
  <PresentationFormat>Экран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Революция</vt:lpstr>
      <vt:lpstr>Многомерные массивы</vt:lpstr>
      <vt:lpstr>Пример</vt:lpstr>
      <vt:lpstr>Задачи</vt:lpstr>
      <vt:lpstr>Задачи</vt:lpstr>
      <vt:lpstr>Решение задачи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21</cp:revision>
  <dcterms:created xsi:type="dcterms:W3CDTF">2015-04-02T12:47:48Z</dcterms:created>
  <dcterms:modified xsi:type="dcterms:W3CDTF">2015-06-06T17:48:20Z</dcterms:modified>
</cp:coreProperties>
</file>