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56" r:id="rId4"/>
    <p:sldId id="25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nEzuP75yJaQZPgrVxAS+w==" hashData="MRatKYqR+Zdpwc1SbsRejGA+80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CB8565-A299-D243-93E8-0B9FBB4DC8C5}" type="datetimeFigureOut">
              <a:rPr lang="ru-RU" smtClean="0"/>
              <a:t>21.04.15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63" y="1425388"/>
            <a:ext cx="8532194" cy="522920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1. Транспонировать матрицу </a:t>
            </a:r>
            <a:r>
              <a:rPr lang="ru-RU" dirty="0"/>
              <a:t>относительно главной </a:t>
            </a:r>
            <a:r>
              <a:rPr lang="ru-RU" dirty="0" smtClean="0"/>
              <a:t>диагонали.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2. Транспонировать </a:t>
            </a:r>
            <a:r>
              <a:rPr lang="ru-RU"/>
              <a:t>матрицу </a:t>
            </a:r>
            <a:r>
              <a:rPr lang="ru-RU" smtClean="0"/>
              <a:t>относительно побочной </a:t>
            </a:r>
            <a:r>
              <a:rPr lang="ru-RU" dirty="0" smtClean="0"/>
              <a:t>диагонали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3</a:t>
            </a:r>
            <a:r>
              <a:rPr lang="en-US" dirty="0" smtClean="0"/>
              <a:t>.</a:t>
            </a:r>
            <a:r>
              <a:rPr lang="ru-RU" dirty="0" smtClean="0"/>
              <a:t> Задана </a:t>
            </a:r>
            <a:r>
              <a:rPr lang="ru-RU" dirty="0"/>
              <a:t>матрица (двумерный массив) </a:t>
            </a:r>
            <a:r>
              <a:rPr lang="ru-RU" dirty="0" err="1"/>
              <a:t>A</a:t>
            </a:r>
            <a:r>
              <a:rPr lang="ru-RU" dirty="0"/>
              <a:t> размером </a:t>
            </a:r>
            <a:r>
              <a:rPr lang="ru-RU" dirty="0" err="1"/>
              <a:t>N</a:t>
            </a:r>
            <a:r>
              <a:rPr lang="ru-RU" dirty="0"/>
              <a:t> </a:t>
            </a:r>
            <a:r>
              <a:rPr lang="ru-RU" dirty="0" err="1"/>
              <a:t>x</a:t>
            </a:r>
            <a:r>
              <a:rPr lang="ru-RU" dirty="0"/>
              <a:t> М , состоящая из действительных элементов. Получить новую матрицу путем умножения всех элементов данной матрицы на ее наибольший элемент. Сформировать вектор из элементов главной диагонали и отсортировать его по </a:t>
            </a:r>
            <a:r>
              <a:rPr lang="ru-RU" dirty="0" smtClean="0"/>
              <a:t>возрастанию.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4. Дана матрица нулевых элементов. В любом месте матрицы ставится одно значение 1. Нужно посчитать за сколько ходов единица «захватит мир», если каждый ход область ее владений расширяется на соседние элементы.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5. В предыдущей задаче поменять условие: элементов ставится несколько и их значения указывают на количество расширений владений за 1 ход.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864137" cy="51608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Строки тоже являются переменными ссылочного типа, а точнее — ссылками на объекты одного из нескольких строковых классов Java. Мы рассмотрим класс String.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 smtClean="0"/>
              <a:t>Самый </a:t>
            </a:r>
            <a:r>
              <a:rPr lang="uk-UA" sz="1800" dirty="0"/>
              <a:t>распространенный способ создать строку — это организовать ссылку типа String на строку-константу: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String s = "Это строка" 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 smtClean="0"/>
              <a:t>Можно </a:t>
            </a:r>
            <a:r>
              <a:rPr lang="uk-UA" sz="1800" dirty="0"/>
              <a:t>просто сначала объявить </a:t>
            </a:r>
            <a:r>
              <a:rPr lang="uk-UA" sz="1800" dirty="0" smtClean="0"/>
              <a:t>переменную, </a:t>
            </a:r>
            <a:r>
              <a:rPr lang="uk-UA" sz="1800" dirty="0"/>
              <a:t>а потом заставить ее ссылаться на строку-константу, другую строку или воспользоваться командой new, чтобы явным образом выделить память для строки: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String s1, s2, s3; // Объявление трех переменных, которые пока не связаны ни с какой строкой 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s1 = "Да здравствует день танкиста"; // Переменная s1 теперь ссылается на область памяти, в которой хранится строка "Да здравствует день танкиста" 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s2 = s1; // Теперь обе переменные s1 и s2 ссылаются на одно и то же место </a:t>
            </a:r>
            <a:r>
              <a:rPr lang="uk-UA" sz="1800" dirty="0" smtClean="0"/>
              <a:t>памяти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 smtClean="0"/>
              <a:t>s3 </a:t>
            </a:r>
            <a:r>
              <a:rPr lang="uk-UA" sz="1800" dirty="0"/>
              <a:t>= new String(); // s3 ссылается на место в памяти, где хранится пустая строка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5453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 строками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9704" y="1550973"/>
            <a:ext cx="8582869" cy="505681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uk-UA" sz="2000" b="1" dirty="0"/>
              <a:t>Объединение (сцепление) строк</a:t>
            </a:r>
            <a:endParaRPr lang="ru-RU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Сцепление строк производится командой +. Ей соответствует оператор +=, который часто бывает очень удобен: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String S = "Привет"; 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String S1 = "мир"; S += ", " + S1 + "!"; // Теперь S ссылается на строку “Привет, мир!” 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endParaRPr lang="uk-UA" sz="2000" b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uk-UA" sz="2000" b="1" dirty="0" smtClean="0"/>
              <a:t>Длина </a:t>
            </a:r>
            <a:r>
              <a:rPr lang="uk-UA" sz="2000" b="1" dirty="0"/>
              <a:t>строки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Определить длину строки можно методом length():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int x = S.length(); // Переменная x получит значение 12 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Обратите внимание, String является классом, а length() - его методом, и поэтому указывается через точку после имени переменной. Аналогично записываются и другие методы класса String.</a:t>
            </a:r>
            <a:endParaRPr lang="ru-RU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595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строками	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Получение отдельных символов строки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charAt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i</a:t>
            </a:r>
            <a:r>
              <a:rPr lang="ru-RU" dirty="0"/>
              <a:t>) возвращает символ строки с индексом </a:t>
            </a:r>
            <a:r>
              <a:rPr lang="ru-RU" dirty="0" err="1"/>
              <a:t>i</a:t>
            </a:r>
            <a:r>
              <a:rPr lang="ru-RU" dirty="0"/>
              <a:t>. Индекс первого символа строки — 0 (т.е. символы строки индексируются (нумеруются) аналогично элементам массива. Например: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 = </a:t>
            </a:r>
            <a:r>
              <a:rPr lang="ru-RU" dirty="0" err="1"/>
              <a:t>S.charAt</a:t>
            </a:r>
            <a:r>
              <a:rPr lang="ru-RU" dirty="0"/>
              <a:t>(2); // Переменная </a:t>
            </a:r>
            <a:r>
              <a:rPr lang="ru-RU" dirty="0" err="1"/>
              <a:t>ch</a:t>
            </a:r>
            <a:r>
              <a:rPr lang="ru-RU" dirty="0"/>
              <a:t> будет иметь значение 'и'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toCharArray</a:t>
            </a:r>
            <a:r>
              <a:rPr lang="ru-RU" dirty="0"/>
              <a:t>() преобразует строку в массив символов: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char</a:t>
            </a:r>
            <a:r>
              <a:rPr lang="ru-RU" dirty="0"/>
              <a:t>[] </a:t>
            </a:r>
            <a:r>
              <a:rPr lang="ru-RU" dirty="0" err="1"/>
              <a:t>ch</a:t>
            </a:r>
            <a:r>
              <a:rPr lang="ru-RU" dirty="0"/>
              <a:t> = </a:t>
            </a:r>
            <a:r>
              <a:rPr lang="ru-RU" dirty="0" err="1"/>
              <a:t>S.toCharArray</a:t>
            </a:r>
            <a:r>
              <a:rPr lang="ru-RU" dirty="0"/>
              <a:t>(); // </a:t>
            </a:r>
            <a:r>
              <a:rPr lang="ru-RU" dirty="0" err="1"/>
              <a:t>ch</a:t>
            </a:r>
            <a:r>
              <a:rPr lang="ru-RU" dirty="0"/>
              <a:t> будет иметь представлять собой массив {'</a:t>
            </a:r>
            <a:r>
              <a:rPr lang="ru-RU" dirty="0" err="1"/>
              <a:t>П','р','и','в','е','т</a:t>
            </a:r>
            <a:r>
              <a:rPr lang="ru-RU" dirty="0"/>
              <a:t>',' ',',',' ','</a:t>
            </a:r>
            <a:r>
              <a:rPr lang="ru-RU" dirty="0" err="1"/>
              <a:t>м','и','р</a:t>
            </a:r>
            <a:r>
              <a:rPr lang="ru-RU" dirty="0"/>
              <a:t>','!'}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S = new String(</a:t>
            </a:r>
            <a:r>
              <a:rPr lang="en-US" dirty="0" err="1" smtClean="0"/>
              <a:t>ch</a:t>
            </a:r>
            <a:r>
              <a:rPr lang="en-US" dirty="0" smtClean="0"/>
              <a:t>); // </a:t>
            </a:r>
            <a:r>
              <a:rPr lang="uk-UA" dirty="0" smtClean="0"/>
              <a:t>Созданіе строки из массива </a:t>
            </a:r>
            <a:r>
              <a:rPr lang="ru-RU"/>
              <a:t>char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/>
              <a:t>Замена </a:t>
            </a:r>
            <a:r>
              <a:rPr lang="ru-RU" b="1" dirty="0"/>
              <a:t>отдельного символа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replace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old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) возвращает новую строку, в которой все вхождения символа </a:t>
            </a:r>
            <a:r>
              <a:rPr lang="ru-RU" dirty="0" err="1"/>
              <a:t>old</a:t>
            </a:r>
            <a:r>
              <a:rPr lang="ru-RU" dirty="0"/>
              <a:t> заменены на символ </a:t>
            </a:r>
            <a:r>
              <a:rPr lang="ru-RU" dirty="0" err="1"/>
              <a:t>new</a:t>
            </a:r>
            <a:r>
              <a:rPr lang="ru-RU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String</a:t>
            </a:r>
            <a:r>
              <a:rPr lang="ru-RU" dirty="0"/>
              <a:t> SS = </a:t>
            </a:r>
            <a:r>
              <a:rPr lang="ru-RU" dirty="0" err="1"/>
              <a:t>S.replace</a:t>
            </a:r>
            <a:r>
              <a:rPr lang="ru-RU" dirty="0"/>
              <a:t>('и', 'ы'); // SS = "</a:t>
            </a:r>
            <a:r>
              <a:rPr lang="ru-RU" dirty="0" err="1"/>
              <a:t>Прывет</a:t>
            </a:r>
            <a:r>
              <a:rPr lang="ru-RU" dirty="0"/>
              <a:t>, </a:t>
            </a:r>
            <a:r>
              <a:rPr lang="ru-RU" dirty="0" err="1"/>
              <a:t>мыр</a:t>
            </a:r>
            <a:r>
              <a:rPr lang="ru-RU" dirty="0"/>
              <a:t>!" </a:t>
            </a:r>
          </a:p>
        </p:txBody>
      </p:sp>
    </p:spTree>
    <p:extLst>
      <p:ext uri="{BB962C8B-B14F-4D97-AF65-F5344CB8AC3E}">
        <p14:creationId xmlns:p14="http://schemas.microsoft.com/office/powerpoint/2010/main" val="10709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79463" y="122715"/>
            <a:ext cx="7583487" cy="1044388"/>
          </a:xfrm>
        </p:spPr>
        <p:txBody>
          <a:bodyPr/>
          <a:lstStyle/>
          <a:p>
            <a:r>
              <a:rPr lang="ru-RU" dirty="0"/>
              <a:t>Операции со строками	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280" y="1167103"/>
            <a:ext cx="8654239" cy="5462207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1" dirty="0"/>
              <a:t>Получение подстроки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substring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begin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end</a:t>
            </a:r>
            <a:r>
              <a:rPr lang="ru-RU" sz="1600" dirty="0"/>
              <a:t>) возвращает фрагмент исходной строки от символа с индексом </a:t>
            </a:r>
            <a:r>
              <a:rPr lang="ru-RU" sz="1600" dirty="0" err="1"/>
              <a:t>begin</a:t>
            </a:r>
            <a:r>
              <a:rPr lang="ru-RU" sz="1600" dirty="0"/>
              <a:t> до символа с индексом end-1 включительно. Если не указывать </a:t>
            </a:r>
            <a:r>
              <a:rPr lang="ru-RU" sz="1600" dirty="0" err="1"/>
              <a:t>end</a:t>
            </a:r>
            <a:r>
              <a:rPr lang="ru-RU" sz="1600" dirty="0"/>
              <a:t>, будет возвращен фрагмент исходной строки, начиная с символа с индексом </a:t>
            </a:r>
            <a:r>
              <a:rPr lang="ru-RU" sz="1600" dirty="0" err="1"/>
              <a:t>begin</a:t>
            </a:r>
            <a:r>
              <a:rPr lang="ru-RU" sz="1600" dirty="0"/>
              <a:t> и до конца: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err="1"/>
              <a:t>String</a:t>
            </a:r>
            <a:r>
              <a:rPr lang="ru-RU" sz="1600" dirty="0"/>
              <a:t> S2 = </a:t>
            </a:r>
            <a:r>
              <a:rPr lang="ru-RU" sz="1600" dirty="0" err="1"/>
              <a:t>S.substring</a:t>
            </a:r>
            <a:r>
              <a:rPr lang="ru-RU" sz="1600" dirty="0"/>
              <a:t>(4,7); // S2 = "</a:t>
            </a:r>
            <a:r>
              <a:rPr lang="ru-RU" sz="1600" dirty="0" err="1"/>
              <a:t>ет</a:t>
            </a:r>
            <a:r>
              <a:rPr lang="ru-RU" sz="1600" dirty="0"/>
              <a:t>,"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/>
              <a:t>S2 = </a:t>
            </a:r>
            <a:r>
              <a:rPr lang="ru-RU" sz="1600" dirty="0" err="1"/>
              <a:t>S.substring</a:t>
            </a:r>
            <a:r>
              <a:rPr lang="ru-RU" sz="1600" dirty="0"/>
              <a:t>(4); // S2 = "</a:t>
            </a:r>
            <a:r>
              <a:rPr lang="ru-RU" sz="1600" dirty="0" err="1"/>
              <a:t>ет</a:t>
            </a:r>
            <a:r>
              <a:rPr lang="ru-RU" sz="1600" dirty="0"/>
              <a:t>, мир!" </a:t>
            </a:r>
            <a:endParaRPr lang="ru-RU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1" dirty="0"/>
              <a:t>Разбиение строки на подстроки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split</a:t>
            </a:r>
            <a:r>
              <a:rPr lang="ru-RU" sz="1600" dirty="0"/>
              <a:t>(</a:t>
            </a:r>
            <a:r>
              <a:rPr lang="ru-RU" sz="1600" dirty="0" err="1"/>
              <a:t>String</a:t>
            </a:r>
            <a:r>
              <a:rPr lang="ru-RU" sz="1600" dirty="0"/>
              <a:t> </a:t>
            </a:r>
            <a:r>
              <a:rPr lang="ru-RU" sz="1600" dirty="0" err="1"/>
              <a:t>regExp</a:t>
            </a:r>
            <a:r>
              <a:rPr lang="ru-RU" sz="1600" dirty="0"/>
              <a:t>) разбивает строку на фрагменты, используя в качестве разделителей символы, входящие в параметр </a:t>
            </a:r>
            <a:r>
              <a:rPr lang="ru-RU" sz="1600" dirty="0" err="1"/>
              <a:t>regExp</a:t>
            </a:r>
            <a:r>
              <a:rPr lang="ru-RU" sz="1600" dirty="0"/>
              <a:t>, и возвращает ссылку на массив, составленный из этих фрагментов. Сами разделители ни в одну подстроку не входят.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err="1"/>
              <a:t>String</a:t>
            </a:r>
            <a:r>
              <a:rPr lang="ru-RU" sz="1600" dirty="0"/>
              <a:t> </a:t>
            </a:r>
            <a:r>
              <a:rPr lang="ru-RU" sz="1600" dirty="0" err="1"/>
              <a:t>parts</a:t>
            </a:r>
            <a:r>
              <a:rPr lang="ru-RU" sz="1600" dirty="0"/>
              <a:t>[] = </a:t>
            </a:r>
            <a:r>
              <a:rPr lang="ru-RU" sz="1600" dirty="0" err="1"/>
              <a:t>S.split</a:t>
            </a:r>
            <a:r>
              <a:rPr lang="ru-RU" sz="1600" dirty="0"/>
              <a:t>(" "); // Разбили строку </a:t>
            </a:r>
            <a:r>
              <a:rPr lang="ru-RU" sz="1600" dirty="0" err="1"/>
              <a:t>S</a:t>
            </a:r>
            <a:r>
              <a:rPr lang="ru-RU" sz="1600" dirty="0"/>
              <a:t> на отдельные слова, используя пробел в качестве разделителя, в результате получили массив </a:t>
            </a:r>
            <a:r>
              <a:rPr lang="ru-RU" sz="1600" dirty="0" err="1"/>
              <a:t>parts</a:t>
            </a:r>
            <a:r>
              <a:rPr lang="ru-RU" sz="1600" dirty="0"/>
              <a:t>, где </a:t>
            </a:r>
            <a:r>
              <a:rPr lang="ru-RU" sz="1600" dirty="0" err="1"/>
              <a:t>parts</a:t>
            </a:r>
            <a:r>
              <a:rPr lang="ru-RU" sz="1600" dirty="0"/>
              <a:t>[0] = "Привет,", а </a:t>
            </a:r>
            <a:r>
              <a:rPr lang="ru-RU" sz="1600" dirty="0" err="1"/>
              <a:t>parts</a:t>
            </a:r>
            <a:r>
              <a:rPr lang="ru-RU" sz="1600" dirty="0"/>
              <a:t>[1] = "мир!"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err="1"/>
              <a:t>String</a:t>
            </a:r>
            <a:r>
              <a:rPr lang="ru-RU" sz="1600" dirty="0"/>
              <a:t> </a:t>
            </a:r>
            <a:r>
              <a:rPr lang="ru-RU" sz="1600" dirty="0" err="1"/>
              <a:t>parts</a:t>
            </a:r>
            <a:r>
              <a:rPr lang="ru-RU" sz="1600" dirty="0"/>
              <a:t>[] = </a:t>
            </a:r>
            <a:r>
              <a:rPr lang="ru-RU" sz="1600" dirty="0" err="1"/>
              <a:t>S.split</a:t>
            </a:r>
            <a:r>
              <a:rPr lang="ru-RU" sz="1600" dirty="0"/>
              <a:t>(" и"); // Разбили строку </a:t>
            </a:r>
            <a:r>
              <a:rPr lang="ru-RU" sz="1600" dirty="0" err="1"/>
              <a:t>S</a:t>
            </a:r>
            <a:r>
              <a:rPr lang="ru-RU" sz="1600" dirty="0"/>
              <a:t> на отдельные слова, используя в качестве разделителя пробел и букву и, в результате </a:t>
            </a:r>
            <a:r>
              <a:rPr lang="ru-RU" sz="1600" dirty="0" err="1"/>
              <a:t>parts</a:t>
            </a:r>
            <a:r>
              <a:rPr lang="ru-RU" sz="1600" dirty="0"/>
              <a:t>[0] = "</a:t>
            </a:r>
            <a:r>
              <a:rPr lang="ru-RU" sz="1600" dirty="0" err="1"/>
              <a:t>Пр</a:t>
            </a:r>
            <a:r>
              <a:rPr lang="ru-RU" sz="1600" dirty="0"/>
              <a:t>", </a:t>
            </a:r>
            <a:r>
              <a:rPr lang="ru-RU" sz="1600" dirty="0" err="1"/>
              <a:t>parts</a:t>
            </a:r>
            <a:r>
              <a:rPr lang="ru-RU" sz="1600" dirty="0"/>
              <a:t>[1] = "</a:t>
            </a:r>
            <a:r>
              <a:rPr lang="ru-RU" sz="1600" dirty="0" err="1"/>
              <a:t>вет</a:t>
            </a:r>
            <a:r>
              <a:rPr lang="ru-RU" sz="1600" dirty="0"/>
              <a:t>,", </a:t>
            </a:r>
            <a:r>
              <a:rPr lang="ru-RU" sz="1600" dirty="0" err="1"/>
              <a:t>parts</a:t>
            </a:r>
            <a:r>
              <a:rPr lang="ru-RU" sz="1600" dirty="0"/>
              <a:t>[2] = "м", </a:t>
            </a:r>
            <a:r>
              <a:rPr lang="ru-RU" sz="1600" dirty="0" err="1"/>
              <a:t>parts</a:t>
            </a:r>
            <a:r>
              <a:rPr lang="ru-RU" sz="1600" dirty="0"/>
              <a:t>[3] = "р!" </a:t>
            </a:r>
          </a:p>
        </p:txBody>
      </p:sp>
    </p:spTree>
    <p:extLst>
      <p:ext uri="{BB962C8B-B14F-4D97-AF65-F5344CB8AC3E}">
        <p14:creationId xmlns:p14="http://schemas.microsoft.com/office/powerpoint/2010/main" val="112682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строками	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Сравнение строк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Если сравнивать строки, используя логическую операцию ==, то ее результатом будет </a:t>
            </a:r>
            <a:r>
              <a:rPr lang="ru-RU" dirty="0" err="1"/>
              <a:t>true</a:t>
            </a:r>
            <a:r>
              <a:rPr lang="ru-RU" dirty="0"/>
              <a:t> только в том случае, если строковые переменные указывают (ссылаются) на один и тот же объект в памяти.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Если же необходимо проверить две строки на совпадение, следует использовать стандартный метод </a:t>
            </a:r>
            <a:r>
              <a:rPr lang="ru-RU" dirty="0" err="1"/>
              <a:t>equals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obj</a:t>
            </a:r>
            <a:r>
              <a:rPr lang="ru-RU" dirty="0"/>
              <a:t>). Он возвращает </a:t>
            </a:r>
            <a:r>
              <a:rPr lang="ru-RU" dirty="0" err="1"/>
              <a:t>true</a:t>
            </a:r>
            <a:r>
              <a:rPr lang="ru-RU" dirty="0"/>
              <a:t>, если две строки являются полностью идентичными вплоть до регистра букв, и </a:t>
            </a:r>
            <a:r>
              <a:rPr lang="ru-RU" dirty="0" err="1"/>
              <a:t>false</a:t>
            </a:r>
            <a:r>
              <a:rPr lang="ru-RU" dirty="0"/>
              <a:t> в противном случае. Его следует использовать следующим образом: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S1.equals(S2); // Вернет </a:t>
            </a:r>
            <a:r>
              <a:rPr lang="ru-RU" dirty="0" err="1"/>
              <a:t>true</a:t>
            </a:r>
            <a:r>
              <a:rPr lang="ru-RU" dirty="0"/>
              <a:t>, если строки S1 и S2 идентичны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S2.equals(S1); // Абсолютно то же самое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dirty="0"/>
              <a:t> = </a:t>
            </a:r>
            <a:r>
              <a:rPr lang="ru-RU" dirty="0" err="1"/>
              <a:t>S.equals</a:t>
            </a:r>
            <a:r>
              <a:rPr lang="ru-RU" dirty="0"/>
              <a:t>("Привет, мир!"); // </a:t>
            </a:r>
            <a:r>
              <a:rPr lang="ru-RU" dirty="0" err="1"/>
              <a:t>b</a:t>
            </a:r>
            <a:r>
              <a:rPr lang="ru-RU" dirty="0"/>
              <a:t> = </a:t>
            </a:r>
            <a:r>
              <a:rPr lang="ru-RU" dirty="0" err="1"/>
              <a:t>true</a:t>
            </a:r>
            <a:r>
              <a:rPr lang="ru-RU" dirty="0"/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equalsIgnoreCase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obj</a:t>
            </a:r>
            <a:r>
              <a:rPr lang="ru-RU" dirty="0"/>
              <a:t>) работает аналогично, но строки, записанные в разных регистрах, считает совпадающими.</a:t>
            </a:r>
          </a:p>
        </p:txBody>
      </p:sp>
    </p:spTree>
    <p:extLst>
      <p:ext uri="{BB962C8B-B14F-4D97-AF65-F5344CB8AC3E}">
        <p14:creationId xmlns:p14="http://schemas.microsoft.com/office/powerpoint/2010/main" val="428999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строками	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Поиск подстроки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indexOf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возвращает индекс первого вхождения символа </a:t>
            </a:r>
            <a:r>
              <a:rPr lang="ru-RU" dirty="0" err="1"/>
              <a:t>ch</a:t>
            </a:r>
            <a:r>
              <a:rPr lang="ru-RU" dirty="0"/>
              <a:t> в исходную строку. Если задействовать этот метод в форме </a:t>
            </a:r>
            <a:r>
              <a:rPr lang="ru-RU" dirty="0" err="1"/>
              <a:t>indexOf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i</a:t>
            </a:r>
            <a:r>
              <a:rPr lang="ru-RU" dirty="0"/>
              <a:t>), то есть указать два параметра при вызове, то поиск вхождения начнется с символа с индексом </a:t>
            </a:r>
            <a:r>
              <a:rPr lang="ru-RU" dirty="0" err="1"/>
              <a:t>i</a:t>
            </a:r>
            <a:r>
              <a:rPr lang="ru-RU" dirty="0"/>
              <a:t>. Если такого символа в строке нет, результатом будет -1.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pos</a:t>
            </a:r>
            <a:r>
              <a:rPr lang="ru-RU" dirty="0"/>
              <a:t> = </a:t>
            </a:r>
            <a:r>
              <a:rPr lang="ru-RU" dirty="0" err="1"/>
              <a:t>S.indexOf</a:t>
            </a:r>
            <a:r>
              <a:rPr lang="ru-RU" dirty="0"/>
              <a:t>('в'); // </a:t>
            </a:r>
            <a:r>
              <a:rPr lang="ru-RU" dirty="0" err="1"/>
              <a:t>pos</a:t>
            </a:r>
            <a:r>
              <a:rPr lang="ru-RU" dirty="0"/>
              <a:t> = 3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 smtClean="0"/>
              <a:t>pos</a:t>
            </a:r>
            <a:r>
              <a:rPr lang="ru-RU" dirty="0" smtClean="0"/>
              <a:t> </a:t>
            </a:r>
            <a:r>
              <a:rPr lang="ru-RU" dirty="0"/>
              <a:t>= "Корова".</a:t>
            </a:r>
            <a:r>
              <a:rPr lang="ru-RU" dirty="0" err="1"/>
              <a:t>indexOf</a:t>
            </a:r>
            <a:r>
              <a:rPr lang="ru-RU" dirty="0"/>
              <a:t>('о', 2); // </a:t>
            </a:r>
            <a:r>
              <a:rPr lang="ru-RU" dirty="0" err="1"/>
              <a:t>pos</a:t>
            </a:r>
            <a:r>
              <a:rPr lang="ru-RU" dirty="0"/>
              <a:t> = 3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pos</a:t>
            </a:r>
            <a:r>
              <a:rPr lang="ru-RU" dirty="0"/>
              <a:t> = "Корова".</a:t>
            </a:r>
            <a:r>
              <a:rPr lang="ru-RU" dirty="0" err="1"/>
              <a:t>indexOf</a:t>
            </a:r>
            <a:r>
              <a:rPr lang="ru-RU" dirty="0"/>
              <a:t>('К', 2); // </a:t>
            </a:r>
            <a:r>
              <a:rPr lang="ru-RU" dirty="0" err="1"/>
              <a:t>pos</a:t>
            </a:r>
            <a:r>
              <a:rPr lang="ru-RU" dirty="0"/>
              <a:t> = -1, поиск ведется с учетом регистра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Последнее вхождение символа можно найти с помощью метода </a:t>
            </a:r>
            <a:r>
              <a:rPr lang="ru-RU" dirty="0" err="1"/>
              <a:t>lastIndexOf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или </a:t>
            </a:r>
            <a:r>
              <a:rPr lang="ru-RU" dirty="0" err="1"/>
              <a:t>lastIndexOf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i</a:t>
            </a:r>
            <a:r>
              <a:rPr lang="ru-RU" dirty="0"/>
              <a:t>), который работает аналогично, но просматривает строку с конца.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У всех перечисленных методов есть одноименные варианты, которые принимают в качестве параметра строку вместо символа и проверяют, содержится ли эта строка в исходной строке.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pos</a:t>
            </a:r>
            <a:r>
              <a:rPr lang="ru-RU" dirty="0"/>
              <a:t> = "Корова".</a:t>
            </a:r>
            <a:r>
              <a:rPr lang="ru-RU" dirty="0" err="1"/>
              <a:t>indexOf</a:t>
            </a:r>
            <a:r>
              <a:rPr lang="ru-RU" dirty="0"/>
              <a:t>("ор"); // </a:t>
            </a:r>
            <a:r>
              <a:rPr lang="ru-RU" dirty="0" err="1"/>
              <a:t>pos</a:t>
            </a:r>
            <a:r>
              <a:rPr lang="ru-RU" dirty="0"/>
              <a:t> = 1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Изменение </a:t>
            </a:r>
            <a:r>
              <a:rPr lang="ru-RU" dirty="0"/>
              <a:t>регистра символов в строке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toLowerCase</a:t>
            </a:r>
            <a:r>
              <a:rPr lang="ru-RU" dirty="0"/>
              <a:t>() возвращает новую строку, в которой все буквы сделаны строчными. Метод </a:t>
            </a:r>
            <a:r>
              <a:rPr lang="ru-RU" dirty="0" err="1"/>
              <a:t>toUpperCase</a:t>
            </a:r>
            <a:r>
              <a:rPr lang="ru-RU" dirty="0"/>
              <a:t>() возвращает новую строку, в которой все буквы сделаны прописными.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err="1"/>
              <a:t>S</a:t>
            </a:r>
            <a:r>
              <a:rPr lang="ru-RU" dirty="0"/>
              <a:t> = </a:t>
            </a:r>
            <a:r>
              <a:rPr lang="ru-RU" dirty="0" err="1"/>
              <a:t>S.toUpperCase</a:t>
            </a:r>
            <a:r>
              <a:rPr lang="ru-RU" dirty="0"/>
              <a:t>(); // </a:t>
            </a:r>
            <a:r>
              <a:rPr lang="ru-RU" dirty="0" err="1"/>
              <a:t>S</a:t>
            </a:r>
            <a:r>
              <a:rPr lang="ru-RU" dirty="0"/>
              <a:t> = "ПРИВЕТ, МИР!"</a:t>
            </a:r>
          </a:p>
        </p:txBody>
      </p:sp>
    </p:spTree>
    <p:extLst>
      <p:ext uri="{BB962C8B-B14F-4D97-AF65-F5344CB8AC3E}">
        <p14:creationId xmlns:p14="http://schemas.microsoft.com/office/powerpoint/2010/main" val="274231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1. С </a:t>
            </a:r>
            <a:r>
              <a:rPr lang="ru-RU" dirty="0"/>
              <a:t>клавиатуры задается строка. Заменить в заданной строке все пробелы знаками подчеркивания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2</a:t>
            </a:r>
            <a:r>
              <a:rPr lang="ru-RU" dirty="0"/>
              <a:t>. С клавиатуры задается строка. Определить длину строки в символах и в словах (разделителем между словами считать знак пробела). Вывести заданную строку в обратном порядке по символам и по словам</a:t>
            </a:r>
            <a:r>
              <a:rPr lang="ru-RU" dirty="0" smtClean="0"/>
              <a:t>. + учесть множественные пробелы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3. </a:t>
            </a:r>
            <a:r>
              <a:rPr lang="ru-RU" dirty="0"/>
              <a:t>Дан массив текстовых значений. Найти самый длинный элемент массива. Создать предложение из входящих в массив строк, самый длинный элемент массива разместить в начале предложения.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4. </a:t>
            </a:r>
            <a:r>
              <a:rPr lang="ru-RU" dirty="0"/>
              <a:t>Поменять все буквы на противоположный регистр. </a:t>
            </a:r>
            <a:r>
              <a:rPr lang="ru-RU" dirty="0" smtClean="0"/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5</a:t>
            </a:r>
            <a:r>
              <a:rPr lang="ru-RU" dirty="0" smtClean="0"/>
              <a:t>. Поставить </a:t>
            </a:r>
            <a:r>
              <a:rPr lang="ru-RU" dirty="0"/>
              <a:t>слова в </a:t>
            </a:r>
            <a:r>
              <a:rPr lang="ru-RU" dirty="0" smtClean="0"/>
              <a:t>предложении в алфавитном </a:t>
            </a:r>
            <a:r>
              <a:rPr lang="ru-RU" dirty="0"/>
              <a:t>порядке </a:t>
            </a:r>
            <a:r>
              <a:rPr lang="ru-RU" dirty="0" smtClean="0"/>
              <a:t>по первой букве (</a:t>
            </a:r>
            <a:r>
              <a:rPr lang="ru-RU" dirty="0"/>
              <a:t>с учетом </a:t>
            </a:r>
            <a:r>
              <a:rPr lang="ru-RU" dirty="0" smtClean="0"/>
              <a:t>множественности пробела).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6. </a:t>
            </a:r>
            <a:r>
              <a:rPr lang="ru-RU" dirty="0"/>
              <a:t>Поменять начало слов на буквы противоположного регистра.</a:t>
            </a:r>
            <a:endParaRPr lang="ru-RU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7</a:t>
            </a:r>
            <a:r>
              <a:rPr lang="ru-RU" dirty="0" smtClean="0"/>
              <a:t>. В задании 5 учитывать все буквы слов.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8. Сделать </a:t>
            </a:r>
            <a:r>
              <a:rPr lang="ru-RU" dirty="0" err="1" smtClean="0"/>
              <a:t>транслитератор</a:t>
            </a:r>
            <a:r>
              <a:rPr lang="ru-RU" dirty="0" smtClean="0"/>
              <a:t> (если вводится текст на английском, тогда транслитерировать его на русский и наоборот)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9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Революция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339</TotalTime>
  <Words>1439</Words>
  <Application>Microsoft Macintosh PowerPoint</Application>
  <PresentationFormat>Экран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Революция</vt:lpstr>
      <vt:lpstr>Задачи</vt:lpstr>
      <vt:lpstr>Строки</vt:lpstr>
      <vt:lpstr>Операции со строками </vt:lpstr>
      <vt:lpstr>Операции со строками </vt:lpstr>
      <vt:lpstr>Операции со строками </vt:lpstr>
      <vt:lpstr>Операции со строками </vt:lpstr>
      <vt:lpstr>Операции со строками </vt:lpstr>
      <vt:lpstr>Задачи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</dc:title>
  <dc:creator>Иван</dc:creator>
  <cp:lastModifiedBy>Иван</cp:lastModifiedBy>
  <cp:revision>30</cp:revision>
  <dcterms:created xsi:type="dcterms:W3CDTF">2015-04-02T12:47:48Z</dcterms:created>
  <dcterms:modified xsi:type="dcterms:W3CDTF">2015-04-21T17:47:16Z</dcterms:modified>
</cp:coreProperties>
</file>