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5" d="100"/>
          <a:sy n="65" d="100"/>
        </p:scale>
        <p:origin x="996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1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82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Перегрузка </a:t>
            </a:r>
            <a:r>
              <a:rPr lang="ru-RU" sz="2400" smtClean="0"/>
              <a:t>методов (</a:t>
            </a:r>
            <a:r>
              <a:rPr lang="en-US" sz="2400" smtClean="0"/>
              <a:t>Overload</a:t>
            </a:r>
            <a:r>
              <a:rPr lang="ru-RU" sz="2400" smtClean="0"/>
              <a:t>)</a:t>
            </a:r>
            <a:endParaRPr lang="ru-RU" sz="2400" b="1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Не путайте </a:t>
            </a:r>
          </a:p>
          <a:p>
            <a:pPr algn="ctr"/>
            <a:endParaRPr lang="ru-RU" smtClean="0"/>
          </a:p>
          <a:p>
            <a:pPr algn="ctr"/>
            <a:r>
              <a:rPr lang="ru-RU" u="sng" smtClean="0">
                <a:solidFill>
                  <a:srgbClr val="00B050"/>
                </a:solidFill>
              </a:rPr>
              <a:t>ПЕРЕГРУЗКУ</a:t>
            </a:r>
            <a:r>
              <a:rPr lang="ru-RU" u="sng" smtClean="0"/>
              <a:t> </a:t>
            </a:r>
            <a:r>
              <a:rPr lang="ru-RU" b="1" u="sng" smtClean="0">
                <a:solidFill>
                  <a:srgbClr val="00B050"/>
                </a:solidFill>
              </a:rPr>
              <a:t>(</a:t>
            </a:r>
            <a:r>
              <a:rPr lang="en-US" b="1" u="sng" smtClean="0">
                <a:solidFill>
                  <a:srgbClr val="00B050"/>
                </a:solidFill>
              </a:rPr>
              <a:t>Overload</a:t>
            </a:r>
            <a:r>
              <a:rPr lang="ru-RU" b="1" u="sng" smtClean="0">
                <a:solidFill>
                  <a:srgbClr val="00B050"/>
                </a:solidFill>
              </a:rPr>
              <a:t>) </a:t>
            </a:r>
          </a:p>
          <a:p>
            <a:pPr algn="ctr"/>
            <a:r>
              <a:rPr lang="ru-RU" smtClean="0"/>
              <a:t>с </a:t>
            </a:r>
          </a:p>
          <a:p>
            <a:pPr algn="ctr"/>
            <a:r>
              <a:rPr lang="ru-RU" smtClean="0">
                <a:solidFill>
                  <a:srgbClr val="0070C0"/>
                </a:solidFill>
              </a:rPr>
              <a:t>ПЕРЕОПРЕДЕЛЕНИЕМ </a:t>
            </a:r>
            <a:r>
              <a:rPr lang="ru-RU" b="1" smtClean="0">
                <a:solidFill>
                  <a:srgbClr val="0070C0"/>
                </a:solidFill>
              </a:rPr>
              <a:t>(</a:t>
            </a:r>
            <a:r>
              <a:rPr lang="en-US" b="1" smtClean="0">
                <a:solidFill>
                  <a:srgbClr val="0070C0"/>
                </a:solidFill>
              </a:rPr>
              <a:t>Override</a:t>
            </a:r>
            <a:r>
              <a:rPr lang="ru-RU" b="1" smtClean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lang="ru-RU" smtClean="0">
                <a:solidFill>
                  <a:srgbClr val="FF0000"/>
                </a:solidFill>
              </a:rPr>
              <a:t>!!!</a:t>
            </a:r>
          </a:p>
          <a:p>
            <a:pPr algn="just"/>
            <a:endParaRPr lang="ru-RU" smtClean="0"/>
          </a:p>
          <a:p>
            <a:pPr algn="just"/>
            <a:r>
              <a:rPr lang="ru-RU"/>
              <a:t>	</a:t>
            </a:r>
            <a:r>
              <a:rPr lang="ru-RU" smtClean="0"/>
              <a:t>Допускается </a:t>
            </a:r>
            <a:r>
              <a:rPr lang="ru-RU"/>
              <a:t>объявлять несколько методов или конструкторов с одинаковыми именами, но разными параметрами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Количество </a:t>
            </a:r>
            <a:r>
              <a:rPr lang="ru-RU"/>
              <a:t>или </a:t>
            </a:r>
            <a:r>
              <a:rPr lang="ru-RU" smtClean="0"/>
              <a:t>типы</a:t>
            </a:r>
            <a:r>
              <a:rPr lang="en-US" smtClean="0"/>
              <a:t> </a:t>
            </a:r>
            <a:r>
              <a:rPr lang="ru-RU" smtClean="0"/>
              <a:t>или порядок </a:t>
            </a:r>
            <a:r>
              <a:rPr lang="ru-RU"/>
              <a:t>аргументов </a:t>
            </a:r>
            <a:r>
              <a:rPr lang="ru-RU" b="1" u="sng"/>
              <a:t>должны</a:t>
            </a:r>
            <a:r>
              <a:rPr lang="ru-RU"/>
              <a:t> отличаться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Возвращаемый </a:t>
            </a:r>
            <a:r>
              <a:rPr lang="ru-RU"/>
              <a:t>тип </a:t>
            </a:r>
            <a:r>
              <a:rPr lang="ru-RU" b="1" u="sng"/>
              <a:t>может</a:t>
            </a:r>
            <a:r>
              <a:rPr lang="ru-RU"/>
              <a:t> отличаться</a:t>
            </a:r>
          </a:p>
          <a:p>
            <a:pPr algn="just"/>
            <a:endParaRPr lang="ru-RU"/>
          </a:p>
          <a:p>
            <a:pPr algn="just"/>
            <a:r>
              <a:rPr lang="ru-RU" b="1"/>
              <a:t>Сигнатура метода </a:t>
            </a:r>
            <a:r>
              <a:rPr lang="ru-RU"/>
              <a:t>– имя и количество/типы параметров.</a:t>
            </a:r>
          </a:p>
          <a:p>
            <a:pPr algn="just"/>
            <a:r>
              <a:rPr lang="ru-RU"/>
              <a:t>Двух методов с одинаковыми сигнатурами в одном классе/интерфейсе быть не должно. </a:t>
            </a:r>
          </a:p>
        </p:txBody>
      </p:sp>
    </p:spTree>
    <p:extLst>
      <p:ext uri="{BB962C8B-B14F-4D97-AF65-F5344CB8AC3E}">
        <p14:creationId xmlns:p14="http://schemas.microsoft.com/office/powerpoint/2010/main" val="36876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Перегрузка </a:t>
            </a:r>
            <a:r>
              <a:rPr lang="ru-RU" sz="2400" smtClean="0"/>
              <a:t>методов (</a:t>
            </a:r>
            <a:r>
              <a:rPr lang="en-US" sz="2400" smtClean="0"/>
              <a:t>Overload</a:t>
            </a:r>
            <a:r>
              <a:rPr lang="ru-RU" sz="2400" smtClean="0"/>
              <a:t>)</a:t>
            </a:r>
            <a:endParaRPr lang="ru-RU" sz="2400" b="1"/>
          </a:p>
        </p:txBody>
      </p:sp>
      <p:sp>
        <p:nvSpPr>
          <p:cNvPr id="8" name="Прямоугольник 7"/>
          <p:cNvSpPr/>
          <p:nvPr/>
        </p:nvSpPr>
        <p:spPr>
          <a:xfrm>
            <a:off x="1582738" y="670646"/>
            <a:ext cx="7650162" cy="42144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printInfo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"My Employee :"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printInfo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emp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"Employee :"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emp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printInfo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"String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:"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emp1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"Vasya"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emp2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"Petya"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emp1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.printInfo();</a:t>
            </a:r>
          </a:p>
          <a:p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emp1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.printInfo(</a:t>
            </a:r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emp2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/>
          </a:p>
          <a:p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emp1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.printInfo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Превед!</a:t>
            </a:r>
            <a:r>
              <a:rPr lang="en-US" b="1" smtClean="0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82738" y="5040287"/>
            <a:ext cx="7638191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------------------------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My Employee :Vasya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Employee :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Petya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Strung :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Превед!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6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Переопределение методов </a:t>
            </a:r>
            <a:r>
              <a:rPr lang="ru-RU" sz="2400" smtClean="0"/>
              <a:t>(</a:t>
            </a:r>
            <a:r>
              <a:rPr lang="en-US" sz="2400" smtClean="0"/>
              <a:t>Override</a:t>
            </a:r>
            <a:r>
              <a:rPr lang="ru-RU" sz="2400" smtClean="0"/>
              <a:t>)</a:t>
            </a:r>
            <a:endParaRPr lang="ru-RU" sz="2400" b="1"/>
          </a:p>
        </p:txBody>
      </p:sp>
      <p:sp>
        <p:nvSpPr>
          <p:cNvPr id="3" name="Прямоугольник 2"/>
          <p:cNvSpPr/>
          <p:nvPr/>
        </p:nvSpPr>
        <p:spPr>
          <a:xfrm>
            <a:off x="1475754" y="670646"/>
            <a:ext cx="7757145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mtClean="0"/>
          </a:p>
          <a:p>
            <a:pPr algn="ctr"/>
            <a:r>
              <a:rPr lang="ru-RU" smtClean="0"/>
              <a:t>Не </a:t>
            </a:r>
            <a:r>
              <a:rPr lang="ru-RU"/>
              <a:t>путайте </a:t>
            </a:r>
            <a:endParaRPr lang="ru-RU" smtClean="0"/>
          </a:p>
          <a:p>
            <a:pPr algn="ctr"/>
            <a:endParaRPr lang="ru-RU"/>
          </a:p>
          <a:p>
            <a:pPr algn="ctr"/>
            <a:r>
              <a:rPr lang="ru-RU" u="sng" smtClean="0">
                <a:solidFill>
                  <a:srgbClr val="0070C0"/>
                </a:solidFill>
              </a:rPr>
              <a:t>ПЕРЕОПРЕДЕЛЕНИЕ </a:t>
            </a:r>
            <a:r>
              <a:rPr lang="ru-RU" b="1" u="sng" smtClean="0">
                <a:solidFill>
                  <a:srgbClr val="0070C0"/>
                </a:solidFill>
              </a:rPr>
              <a:t>(</a:t>
            </a:r>
            <a:r>
              <a:rPr lang="en-US" b="1" u="sng">
                <a:solidFill>
                  <a:srgbClr val="0070C0"/>
                </a:solidFill>
              </a:rPr>
              <a:t>Override</a:t>
            </a:r>
            <a:r>
              <a:rPr lang="ru-RU" b="1" u="sng" smtClean="0">
                <a:solidFill>
                  <a:srgbClr val="0070C0"/>
                </a:solidFill>
              </a:rPr>
              <a:t>)</a:t>
            </a:r>
            <a:endParaRPr lang="en-US" b="1" u="sng" smtClean="0">
              <a:solidFill>
                <a:srgbClr val="0070C0"/>
              </a:solidFill>
            </a:endParaRPr>
          </a:p>
          <a:p>
            <a:pPr algn="ctr"/>
            <a:r>
              <a:rPr lang="ru-RU" smtClean="0"/>
              <a:t>с</a:t>
            </a:r>
            <a:endParaRPr lang="en-US" smtClean="0"/>
          </a:p>
          <a:p>
            <a:pPr algn="ctr"/>
            <a:r>
              <a:rPr lang="ru-RU" smtClean="0">
                <a:solidFill>
                  <a:srgbClr val="0070C0"/>
                </a:solidFill>
              </a:rPr>
              <a:t> </a:t>
            </a:r>
            <a:r>
              <a:rPr lang="ru-RU" smtClean="0">
                <a:solidFill>
                  <a:srgbClr val="00B050"/>
                </a:solidFill>
              </a:rPr>
              <a:t>ПЕРЕГРУЗКОЙ</a:t>
            </a:r>
            <a:r>
              <a:rPr lang="ru-RU" smtClean="0"/>
              <a:t> </a:t>
            </a:r>
            <a:r>
              <a:rPr lang="ru-RU" b="1">
                <a:solidFill>
                  <a:srgbClr val="00B050"/>
                </a:solidFill>
              </a:rPr>
              <a:t>(</a:t>
            </a:r>
            <a:r>
              <a:rPr lang="en-US" b="1">
                <a:solidFill>
                  <a:srgbClr val="00B050"/>
                </a:solidFill>
              </a:rPr>
              <a:t>Overload</a:t>
            </a:r>
            <a:r>
              <a:rPr lang="ru-RU" b="1">
                <a:solidFill>
                  <a:srgbClr val="00B050"/>
                </a:solidFill>
              </a:rPr>
              <a:t>) </a:t>
            </a:r>
          </a:p>
          <a:p>
            <a:pPr algn="ctr"/>
            <a:r>
              <a:rPr lang="ru-RU" smtClean="0">
                <a:solidFill>
                  <a:srgbClr val="FF0000"/>
                </a:solidFill>
              </a:rPr>
              <a:t>!!!</a:t>
            </a:r>
            <a:endParaRPr lang="ru-RU">
              <a:solidFill>
                <a:srgbClr val="FF0000"/>
              </a:solidFill>
            </a:endParaRPr>
          </a:p>
          <a:p>
            <a:pPr algn="just"/>
            <a:endParaRPr lang="ru-RU"/>
          </a:p>
          <a:p>
            <a:pPr algn="just"/>
            <a:r>
              <a:rPr lang="ru-RU" smtClean="0"/>
              <a:t>	В </a:t>
            </a:r>
            <a:r>
              <a:rPr lang="ru-RU"/>
              <a:t>классе-потомке можно переопределить метод базового класса, но при этом должны сохраниться: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Имя </a:t>
            </a:r>
            <a:r>
              <a:rPr lang="ru-RU"/>
              <a:t>метода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Тип </a:t>
            </a:r>
            <a:r>
              <a:rPr lang="ru-RU"/>
              <a:t>возвращаемого значения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Список </a:t>
            </a:r>
            <a:r>
              <a:rPr lang="ru-RU"/>
              <a:t>аргументов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Модификатор </a:t>
            </a:r>
            <a:r>
              <a:rPr lang="ru-RU"/>
              <a:t>доступа – такой же или мягче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Начиная </a:t>
            </a:r>
            <a:r>
              <a:rPr lang="ru-RU"/>
              <a:t>с Java5, тип возвращаемого значения может быть наследником, возвращаемого в базовом классе типа.</a:t>
            </a:r>
          </a:p>
        </p:txBody>
      </p:sp>
    </p:spTree>
    <p:extLst>
      <p:ext uri="{BB962C8B-B14F-4D97-AF65-F5344CB8AC3E}">
        <p14:creationId xmlns:p14="http://schemas.microsoft.com/office/powerpoint/2010/main" val="24601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Переопределение методов </a:t>
            </a:r>
            <a:r>
              <a:rPr lang="ru-RU" sz="2400" smtClean="0"/>
              <a:t>(</a:t>
            </a:r>
            <a:r>
              <a:rPr lang="en-US" sz="2400" smtClean="0"/>
              <a:t>Override</a:t>
            </a:r>
            <a:r>
              <a:rPr lang="ru-RU" sz="2400" smtClean="0"/>
              <a:t>)</a:t>
            </a:r>
            <a:endParaRPr lang="ru-RU" sz="24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670646"/>
            <a:ext cx="7650162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ru-RU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printInfo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"My Employee :"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ru-RU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printInfo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"Manager of departament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			</a:t>
            </a:r>
            <a:r>
              <a:rPr lang="en-US" b="1" i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departament</a:t>
            </a:r>
            <a:endParaRPr lang="en-US" b="1" i="1">
              <a:solidFill>
                <a:srgbClr val="BED6FF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	+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 is 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emp1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"Vasya"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emp1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u="sng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printInfo</a:t>
            </a:r>
            <a:r>
              <a:rPr lang="en-US" u="sng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man1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Manager(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"Petrovich"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"Marketing"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man1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printInfo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u="sng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man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2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Manager(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"Petrovich"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"Marketing"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man</a:t>
            </a:r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 smtClean="0">
                <a:solidFill>
                  <a:srgbClr val="D0D0D0"/>
                </a:solidFill>
                <a:latin typeface="Consolas" panose="020B0609020204030204" pitchFamily="49" charset="0"/>
              </a:rPr>
              <a:t>printInfo();</a:t>
            </a:r>
            <a:endParaRPr lang="ru-RU" u="sng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Последовательный вызов методов</a:t>
            </a:r>
            <a:endParaRPr lang="ru-RU" sz="2400" b="1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81102"/>
            <a:ext cx="7650162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setNameAndReturnMe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 u="sng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setRangAndReturnMe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rang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rang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rang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1" u="sng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US" b="1" u="sng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engineer1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Engineer(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"Petya"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14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engineer1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.setNameAndReturnMe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"Vasisualiy</a:t>
            </a:r>
            <a:r>
              <a:rPr lang="en-US" smtClean="0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  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setRangAndReturnMe(</a:t>
            </a:r>
            <a:r>
              <a:rPr lang="en-US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6</a:t>
            </a:r>
            <a:r>
              <a:rPr lang="en-US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D0D0D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printInfo();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engineer1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03684" y="3960167"/>
            <a:ext cx="5437633" cy="3600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engineer1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19654" y="3981262"/>
            <a:ext cx="5437633" cy="551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engineer1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5245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Создайте иерархию классов для устройств, в которую входят компьютеры, плееры и телевизоры. Компьютеры, в свою очередь делятся на ноутбуки и сервера. Телевизоры делятся на плазменные и ЭЛТ. Каждое устройство имеет наименование и мощность. Компьютеры имеют объём оперативной памяти, ноутбуки – вес, сервера – количество процессоров. Плееры поддерживают несколько форматов воспроизведения. Телевизоры имеют диагональ экрана. Плазменные телевизоры имеют разрешение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X:Y,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а ЭЛТ телевизоры – частоту развёртки.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Создайте несколько объектов этих классов и выведите информацию  о них на экран.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Предусмотрите возможность создания устройств без указания мощности и возможность изменения мощности уже созданным устройствам позднее. Создайте ноутбук без указания мощности и назначьте этому ноутбуку мощность.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Создайте метод, устанавливающий мощность устройству. Метод должен возвращать само устройство. </a:t>
            </a:r>
            <a:r>
              <a:rPr lang="ru-RU" smtClean="0"/>
              <a:t>Переопределите этот </a:t>
            </a:r>
            <a:r>
              <a:rPr lang="ru-RU" dirty="0" smtClean="0"/>
              <a:t>метод для компьютеров. Создайте такой же метод, устанавливающий объём памяти для компьютеров. Используйте эти методы на практике.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5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11831</TotalTime>
  <Words>249</Words>
  <Application>Microsoft Office PowerPoint</Application>
  <PresentationFormat>Произвольный</PresentationFormat>
  <Paragraphs>105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Consolas</vt:lpstr>
      <vt:lpstr>DejaVu Sans</vt:lpstr>
      <vt:lpstr>Droid Sans Fallback</vt:lpstr>
      <vt:lpstr>Times New Roman</vt:lpstr>
      <vt:lpstr>Тема Office</vt:lpstr>
      <vt:lpstr>Перегрузка методов (Overload)</vt:lpstr>
      <vt:lpstr>Перегрузка методов (Overload)</vt:lpstr>
      <vt:lpstr>Переопределение методов (Override)</vt:lpstr>
      <vt:lpstr>Переопределение методов (Override)</vt:lpstr>
      <vt:lpstr>Последовательный вызов методов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893</cp:revision>
  <cp:lastPrinted>1601-01-01T00:00:00Z</cp:lastPrinted>
  <dcterms:created xsi:type="dcterms:W3CDTF">2013-02-04T11:19:10Z</dcterms:created>
  <dcterms:modified xsi:type="dcterms:W3CDTF">2016-10-27T09:42:44Z</dcterms:modified>
  <cp:category>Java</cp:category>
</cp:coreProperties>
</file>