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5" d="100"/>
          <a:sy n="65" d="100"/>
        </p:scale>
        <p:origin x="996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48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5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9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Пакеты (</a:t>
            </a:r>
            <a:r>
              <a:rPr lang="en-US" sz="2400"/>
              <a:t>package)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85141"/>
            <a:ext cx="7650162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Для </a:t>
            </a:r>
            <a:r>
              <a:rPr lang="ru-RU"/>
              <a:t>исключения возможных конфликтов названий классов разных производителей, классы размещаются в пакетах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Пакеты </a:t>
            </a:r>
            <a:r>
              <a:rPr lang="ru-RU"/>
              <a:t>также могут размещаться в пакетах, образуя иерархию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 </a:t>
            </a:r>
            <a:r>
              <a:rPr lang="ru-RU"/>
              <a:t>качестве пакета верхнего уровня рекомендуется использовать доменное имя своей организации, составляющие которого записаны в обратном порядке. Это с высокой вероятностью обеспечит отсутствие </a:t>
            </a:r>
            <a:r>
              <a:rPr lang="ru-RU" smtClean="0"/>
              <a:t>двух </a:t>
            </a:r>
            <a:r>
              <a:rPr lang="ru-RU"/>
              <a:t>классов с одинаковыми названиями в масштабах всей планеты</a:t>
            </a:r>
            <a:r>
              <a:rPr lang="ru-RU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/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com.pupkin.vasya.mypacket.MyClass;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com.smith.john.mypacket.MyClass;</a:t>
            </a:r>
          </a:p>
        </p:txBody>
      </p:sp>
    </p:spTree>
    <p:extLst>
      <p:ext uri="{BB962C8B-B14F-4D97-AF65-F5344CB8AC3E}">
        <p14:creationId xmlns:p14="http://schemas.microsoft.com/office/powerpoint/2010/main" val="3002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Пакеты (</a:t>
            </a:r>
            <a:r>
              <a:rPr lang="en-US" sz="2400"/>
              <a:t>package)</a:t>
            </a:r>
            <a:endParaRPr lang="ru-RU" sz="2400" b="1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44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Название </a:t>
            </a:r>
            <a:r>
              <a:rPr lang="ru-RU"/>
              <a:t>пакета указывается в самом начале файла</a:t>
            </a:r>
          </a:p>
          <a:p>
            <a:pPr algn="just"/>
            <a:endParaRPr lang="ru-RU" smtClean="0"/>
          </a:p>
          <a:p>
            <a:pPr algn="just"/>
            <a:r>
              <a:rPr lang="ru-RU" smtClean="0"/>
              <a:t>Файл </a:t>
            </a:r>
            <a:r>
              <a:rPr lang="en-US"/>
              <a:t>edu/acts/hr/Employee.java</a:t>
            </a:r>
          </a:p>
          <a:p>
            <a:pPr algn="just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File containing source code for class Mechanism</a:t>
            </a:r>
          </a:p>
          <a:p>
            <a:pPr algn="just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package edu.acts.hr;</a:t>
            </a:r>
          </a:p>
          <a:p>
            <a:pPr algn="just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 class Employee { </a:t>
            </a:r>
          </a:p>
          <a:p>
            <a:pPr algn="just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pPr algn="just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На </a:t>
            </a:r>
            <a:r>
              <a:rPr lang="ru-RU"/>
              <a:t>уровне файловой системы пакеты представлены папками, в которых хранятся файлы .</a:t>
            </a:r>
            <a:r>
              <a:rPr lang="en-US"/>
              <a:t>java (</a:t>
            </a:r>
            <a:r>
              <a:rPr lang="ru-RU"/>
              <a:t>перед компиляцией) и .</a:t>
            </a:r>
            <a:r>
              <a:rPr lang="en-US"/>
              <a:t>class (</a:t>
            </a:r>
            <a:r>
              <a:rPr lang="ru-RU"/>
              <a:t>после компиляции).</a:t>
            </a:r>
          </a:p>
        </p:txBody>
      </p:sp>
    </p:spTree>
    <p:extLst>
      <p:ext uri="{BB962C8B-B14F-4D97-AF65-F5344CB8AC3E}">
        <p14:creationId xmlns:p14="http://schemas.microsoft.com/office/powerpoint/2010/main" val="320896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Пакеты (</a:t>
            </a:r>
            <a:r>
              <a:rPr lang="en-US" sz="2400"/>
              <a:t>package)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/>
              <a:t>Импортирование пакетов (import)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Чтобы </a:t>
            </a:r>
            <a:r>
              <a:rPr lang="ru-RU"/>
              <a:t>не писать каждый раз полное имя класса (edu.acts.hr.Employee) допускается с </a:t>
            </a:r>
            <a:r>
              <a:rPr lang="ru-RU" smtClean="0"/>
              <a:t>помощью команды </a:t>
            </a:r>
            <a:r>
              <a:rPr lang="ru-RU" b="1"/>
              <a:t>import</a:t>
            </a:r>
            <a:r>
              <a:rPr lang="ru-RU"/>
              <a:t> указать классы, к которым можно будет обращаться по их имени без указания пакета, в котором они находятся</a:t>
            </a:r>
          </a:p>
          <a:p>
            <a:pPr algn="just"/>
            <a:endParaRPr lang="ru-RU"/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package mypackage;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import edu.acts.hr.Employee;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public class MyClass {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just"/>
            <a:r>
              <a:rPr lang="ru-RU" smtClean="0">
                <a:latin typeface="Consolas" panose="020B0609020204030204" pitchFamily="49" charset="0"/>
                <a:cs typeface="Consolas" panose="020B0609020204030204" pitchFamily="49" charset="0"/>
              </a:rPr>
              <a:t>	Employee 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e= new Employee(); </a:t>
            </a:r>
          </a:p>
          <a:p>
            <a:pPr algn="just"/>
            <a:r>
              <a:rPr lang="ru-RU" smtClean="0">
                <a:latin typeface="Consolas" panose="020B0609020204030204" pitchFamily="49" charset="0"/>
                <a:cs typeface="Consolas" panose="020B0609020204030204" pitchFamily="49" charset="0"/>
              </a:rPr>
              <a:t>//Вместо edu.acts.hr.Employeee=new 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edu.acts.hr.Employee();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just"/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Пакеты (</a:t>
            </a:r>
            <a:r>
              <a:rPr lang="en-US" sz="2400"/>
              <a:t>package)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318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/>
              <a:t>Импортирование пакетов (import)</a:t>
            </a:r>
          </a:p>
          <a:p>
            <a:pPr algn="just"/>
            <a:r>
              <a:rPr lang="ru-RU" smtClean="0"/>
              <a:t> 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import </a:t>
            </a:r>
            <a:r>
              <a:rPr lang="ru-RU"/>
              <a:t>следует располагать после package, но перед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можно </a:t>
            </a:r>
            <a:r>
              <a:rPr lang="ru-RU"/>
              <a:t>импортировать все классы из пакета (при этом классы из вложенных пакетов автоматически не импортируются):</a:t>
            </a:r>
          </a:p>
          <a:p>
            <a:pPr algn="just"/>
            <a:endParaRPr lang="ru-RU"/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import java.io.*;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import java.net.*;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количество </a:t>
            </a:r>
            <a:r>
              <a:rPr lang="ru-RU"/>
              <a:t>импортированных классов никак не влияет на размер или быстродействие кода, поскольку импортирование является просто разрешением имен и осуществляется на этапе компиляции </a:t>
            </a:r>
          </a:p>
        </p:txBody>
      </p:sp>
    </p:spTree>
    <p:extLst>
      <p:ext uri="{BB962C8B-B14F-4D97-AF65-F5344CB8AC3E}">
        <p14:creationId xmlns:p14="http://schemas.microsoft.com/office/powerpoint/2010/main" val="21916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Практика</a:t>
            </a:r>
            <a:endParaRPr lang="ru-RU" sz="24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1. </a:t>
            </a:r>
            <a:r>
              <a:rPr lang="ru-RU" smtClean="0"/>
              <a:t>Распределите созданные классы по пакетам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11827</TotalTime>
  <Words>254</Words>
  <Application>Microsoft Office PowerPoint</Application>
  <PresentationFormat>Произвольный</PresentationFormat>
  <Paragraphs>50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Consolas</vt:lpstr>
      <vt:lpstr>DejaVu Sans</vt:lpstr>
      <vt:lpstr>Droid Sans Fallback</vt:lpstr>
      <vt:lpstr>Times New Roman</vt:lpstr>
      <vt:lpstr>Тема Office</vt:lpstr>
      <vt:lpstr>Пакеты (package)</vt:lpstr>
      <vt:lpstr>Пакеты (package)</vt:lpstr>
      <vt:lpstr>Пакеты (package)</vt:lpstr>
      <vt:lpstr>Пакеты (package)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892</cp:revision>
  <cp:lastPrinted>1601-01-01T00:00:00Z</cp:lastPrinted>
  <dcterms:created xsi:type="dcterms:W3CDTF">2013-02-04T11:19:10Z</dcterms:created>
  <dcterms:modified xsi:type="dcterms:W3CDTF">2016-04-05T08:05:59Z</dcterms:modified>
  <cp:category>Java</cp:category>
</cp:coreProperties>
</file>