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1883" autoAdjust="0"/>
  </p:normalViewPr>
  <p:slideViewPr>
    <p:cSldViewPr>
      <p:cViewPr varScale="1">
        <p:scale>
          <a:sx n="65" d="100"/>
          <a:sy n="65" d="100"/>
        </p:scale>
        <p:origin x="996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88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86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19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95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Неизменяемые (</a:t>
            </a:r>
            <a:r>
              <a:rPr lang="en-US" sz="2400" smtClean="0"/>
              <a:t>final</a:t>
            </a:r>
            <a:r>
              <a:rPr lang="ru-RU" sz="2400" smtClean="0"/>
              <a:t>) сущности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47763" y="676795"/>
            <a:ext cx="7650162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/>
              <a:t>Используется при </a:t>
            </a:r>
            <a:r>
              <a:rPr lang="ru-RU" smtClean="0"/>
              <a:t>объявлении</a:t>
            </a:r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полей</a:t>
            </a:r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методов</a:t>
            </a:r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классов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96452" y="1511895"/>
            <a:ext cx="7650162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/>
              <a:t>final-поля</a:t>
            </a:r>
          </a:p>
          <a:p>
            <a:pPr algn="just"/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после инициализации значения изменить нельзя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используйте </a:t>
            </a:r>
            <a:r>
              <a:rPr lang="ru-RU" b="1" smtClean="0"/>
              <a:t>public static final</a:t>
            </a:r>
            <a:r>
              <a:rPr lang="ru-RU" smtClean="0"/>
              <a:t> для описания констант в классе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691779" y="2634766"/>
            <a:ext cx="7506146" cy="3699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42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43; // ERROR!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f2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f2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4242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a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a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 = 4; // ERROR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workWithFinal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str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str="";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str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7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/>
              <a:t>Неизменяемые (</a:t>
            </a:r>
            <a:r>
              <a:rPr lang="en-US" sz="2400"/>
              <a:t>final</a:t>
            </a:r>
            <a:r>
              <a:rPr lang="ru-RU" sz="2400"/>
              <a:t>) сущности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47763" y="676795"/>
            <a:ext cx="7650162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/>
              <a:t>final-методы</a:t>
            </a:r>
          </a:p>
          <a:p>
            <a:pPr algn="just"/>
            <a:endParaRPr lang="ru-RU"/>
          </a:p>
          <a:p>
            <a:pPr algn="just"/>
            <a:r>
              <a:rPr lang="ru-RU"/>
              <a:t>•	невозможно переопределить при наследовании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19771" y="1562035"/>
            <a:ext cx="7578154" cy="13805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  <a:endParaRPr lang="en-US" b="1" smtClean="0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getAvarageSalary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Math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round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		(</a:t>
            </a:r>
            <a:r>
              <a:rPr lang="en-US" b="1" i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totalSalary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/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countOfEmployees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* </a:t>
            </a:r>
            <a:r>
              <a:rPr lang="en-US" b="1" i="1" smtClean="0">
                <a:solidFill>
                  <a:srgbClr val="FFFF00"/>
                </a:solidFill>
                <a:latin typeface="Consolas" panose="020B0609020204030204" pitchFamily="49" charset="0"/>
              </a:rPr>
              <a:t>100.0</a:t>
            </a:r>
          </a:p>
          <a:p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	)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/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100.0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48183" y="3096071"/>
            <a:ext cx="7549741" cy="16381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Engineer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</a:rPr>
              <a:t>	public static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double getAvarageSalary() {</a:t>
            </a:r>
          </a:p>
          <a:p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2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/>
              <a:t>Неизменяемые (</a:t>
            </a:r>
            <a:r>
              <a:rPr lang="en-US" sz="2400"/>
              <a:t>final</a:t>
            </a:r>
            <a:r>
              <a:rPr lang="ru-RU" sz="2400"/>
              <a:t>) сущности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47763" y="676795"/>
            <a:ext cx="7650162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final-</a:t>
            </a:r>
            <a:r>
              <a:rPr lang="ru-RU"/>
              <a:t>классы</a:t>
            </a:r>
          </a:p>
          <a:p>
            <a:pPr algn="just"/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невозможно </a:t>
            </a:r>
            <a:r>
              <a:rPr lang="ru-RU"/>
              <a:t>создать наследника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35705" y="1655911"/>
            <a:ext cx="7662220" cy="865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Engineer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…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4553" y="2736031"/>
            <a:ext cx="7693372" cy="865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LeadEngineer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extends </a:t>
            </a:r>
            <a:r>
              <a:rPr lang="en-US" b="1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Engineer{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6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Практика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47763" y="676795"/>
            <a:ext cx="7650162" cy="292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Обеспечьте </a:t>
            </a:r>
            <a:r>
              <a:rPr lang="ru-RU" smtClean="0"/>
              <a:t>отсутствие возможности наследования классу плазменных </a:t>
            </a:r>
            <a:r>
              <a:rPr lang="ru-RU" smtClean="0"/>
              <a:t>телевизоров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Обеспечьте невозможность переопределения метода назначения уникальных идентфикаторов.</a:t>
            </a:r>
            <a:endParaRPr lang="ru-RU" smtClean="0"/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Создайте ограничения на объём памяти для компьютеров. Память должна быть не менее минимального значения и не более максимального значения. При попытке создать компьютер(или изменить существующий) с неправильной памятью – выдавать предупреждение и не вносить данные о такой памяти. Ограничения должны быть известны создателю нового компьютера до его </a:t>
            </a:r>
            <a:r>
              <a:rPr lang="ru-RU" smtClean="0"/>
              <a:t>создания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85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11906</TotalTime>
  <Words>181</Words>
  <Application>Microsoft Office PowerPoint</Application>
  <PresentationFormat>Произвольный</PresentationFormat>
  <Paragraphs>55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Consolas</vt:lpstr>
      <vt:lpstr>DejaVu Sans</vt:lpstr>
      <vt:lpstr>Droid Sans Fallback</vt:lpstr>
      <vt:lpstr>Times New Roman</vt:lpstr>
      <vt:lpstr>Тема Office</vt:lpstr>
      <vt:lpstr>Неизменяемые (final) сущности</vt:lpstr>
      <vt:lpstr>Неизменяемые (final) сущности</vt:lpstr>
      <vt:lpstr>Неизменяемые (final) сущности</vt:lpstr>
      <vt:lpstr>Практика</vt:lpstr>
    </vt:vector>
  </TitlesOfParts>
  <Company>Univerpulse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part I</dc:description>
  <cp:lastModifiedBy>Danny Briskin</cp:lastModifiedBy>
  <cp:revision>900</cp:revision>
  <cp:lastPrinted>1601-01-01T00:00:00Z</cp:lastPrinted>
  <dcterms:created xsi:type="dcterms:W3CDTF">2013-02-04T11:19:10Z</dcterms:created>
  <dcterms:modified xsi:type="dcterms:W3CDTF">2015-07-02T06:55:32Z</dcterms:modified>
  <cp:category>Java</cp:category>
</cp:coreProperties>
</file>