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720263" cy="64801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E266"/>
    <a:srgbClr val="CC66FF"/>
    <a:srgbClr val="DE0000"/>
    <a:srgbClr val="00CC00"/>
    <a:srgbClr val="00FF00"/>
    <a:srgbClr val="6DF4FB"/>
    <a:srgbClr val="CC3300"/>
    <a:srgbClr val="FF33CC"/>
    <a:srgbClr val="4CF2F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Светлый стиль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29" autoAdjust="0"/>
    <p:restoredTop sz="81883" autoAdjust="0"/>
  </p:normalViewPr>
  <p:slideViewPr>
    <p:cSldViewPr>
      <p:cViewPr varScale="1">
        <p:scale>
          <a:sx n="65" d="100"/>
          <a:sy n="65" d="100"/>
        </p:scale>
        <p:origin x="996" y="5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5425" y="812800"/>
            <a:ext cx="710723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uk-UA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F5D21752-4EE3-4FA0-B69D-67CA844BB8C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667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588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199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085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707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757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204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572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336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8663" y="2012950"/>
            <a:ext cx="8262937" cy="13890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57325" y="3671888"/>
            <a:ext cx="6805613" cy="16557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E0B1727-5FA6-4306-84AB-ED54A074DBE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1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E53E999-329A-4168-8ED2-687FC7158B8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12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21550" y="258763"/>
            <a:ext cx="1911350" cy="50133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82738" y="258763"/>
            <a:ext cx="5586412" cy="50133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2D1A349-9E5C-4A20-B8FC-64CFD8C63C4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83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98372D6-682E-46C1-A285-85C98A98E75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08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8350" y="4164013"/>
            <a:ext cx="8261350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68350" y="2746375"/>
            <a:ext cx="8261350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0B03506-57CA-41E7-BCE8-2FB342C3E31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02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82738" y="1516063"/>
            <a:ext cx="3651250" cy="375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86388" y="1516063"/>
            <a:ext cx="3651250" cy="375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83CE440-316B-4AED-A28C-711A54B8941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91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775" y="258763"/>
            <a:ext cx="8748713" cy="108108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85775" y="1450975"/>
            <a:ext cx="429577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5775" y="2055813"/>
            <a:ext cx="4295775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937125" y="1450975"/>
            <a:ext cx="4297363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937125" y="2055813"/>
            <a:ext cx="4297363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8AE4C38-B440-4367-8603-467D6D6C2D9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66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05CFCE2-F08B-4718-817A-6B63E7BA1D6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96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3F1C832-92F8-432F-BE55-73282944129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30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775" y="258763"/>
            <a:ext cx="3198813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00475" y="258763"/>
            <a:ext cx="5434013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85775" y="1355725"/>
            <a:ext cx="3198813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C00E3DE-2A55-45C3-BC08-B3F04875047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23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5000" y="4535488"/>
            <a:ext cx="58324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05000" y="579438"/>
            <a:ext cx="58324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05000" y="5072063"/>
            <a:ext cx="58324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1B3D408-3E72-42E3-A8D5-5EAED9FF2E0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17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25025" cy="648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82738" y="258763"/>
            <a:ext cx="7650162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текста заголовка щелкните мышью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82738" y="1516063"/>
            <a:ext cx="7454900" cy="375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695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структуры щелкните мышью</a:t>
            </a:r>
          </a:p>
          <a:p>
            <a:pPr lvl="1"/>
            <a:r>
              <a:rPr lang="en-GB" smtClean="0"/>
              <a:t>Второй уровень структуры</a:t>
            </a:r>
          </a:p>
          <a:p>
            <a:pPr lvl="2"/>
            <a:r>
              <a:rPr lang="en-GB" smtClean="0"/>
              <a:t>Третий уровень структуры</a:t>
            </a:r>
          </a:p>
          <a:p>
            <a:pPr lvl="3"/>
            <a:r>
              <a:rPr lang="en-GB" smtClean="0"/>
              <a:t>Четвёртый уровень структуры</a:t>
            </a:r>
          </a:p>
          <a:p>
            <a:pPr lvl="4"/>
            <a:r>
              <a:rPr lang="en-GB" smtClean="0"/>
              <a:t>Пятый уровень структуры</a:t>
            </a:r>
          </a:p>
          <a:p>
            <a:pPr lvl="4"/>
            <a:r>
              <a:rPr lang="en-GB" smtClean="0"/>
              <a:t>Шестой уровень структуры</a:t>
            </a:r>
          </a:p>
          <a:p>
            <a:pPr lvl="4"/>
            <a:r>
              <a:rPr lang="en-GB" smtClean="0"/>
              <a:t>Седьмой уровень структуры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1527175" y="5902325"/>
            <a:ext cx="2262188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3844925" y="5902325"/>
            <a:ext cx="307975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969125" y="5902325"/>
            <a:ext cx="2262188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fld id="{19C9D381-8801-447B-9AEC-FF6AC3DA3FD3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213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50505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975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50505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725"/>
        </a:spcAft>
        <a:buClr>
          <a:srgbClr val="000000"/>
        </a:buClr>
        <a:buSzPct val="100000"/>
        <a:buFont typeface="Times New Roman" pitchFamily="16" charset="0"/>
        <a:defRPr sz="2100">
          <a:solidFill>
            <a:srgbClr val="050505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48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univer-pulse.com.ua/index.php/specialty/jav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en-US" sz="2400" smtClean="0"/>
              <a:t>JAR</a:t>
            </a:r>
            <a:endParaRPr lang="en-US" sz="2400"/>
          </a:p>
        </p:txBody>
      </p:sp>
      <p:sp>
        <p:nvSpPr>
          <p:cNvPr id="4" name="Прямоугольник 3"/>
          <p:cNvSpPr/>
          <p:nvPr/>
        </p:nvSpPr>
        <p:spPr>
          <a:xfrm>
            <a:off x="1582738" y="670646"/>
            <a:ext cx="7650162" cy="1122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mtClean="0"/>
              <a:t>	</a:t>
            </a:r>
            <a:r>
              <a:rPr lang="ru-RU" smtClean="0"/>
              <a:t>Java </a:t>
            </a:r>
            <a:r>
              <a:rPr lang="ru-RU"/>
              <a:t>пакеты могут содержаться в сжатом виде в JAR файлах.  JAR файл — это Java-архив (сокращение от англ. Java ARchive). Представляет собой обычный ZIP-архив, в котором содержится часть программы на языке Java.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576" y="1792141"/>
            <a:ext cx="4662419" cy="339216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807" y="1791147"/>
            <a:ext cx="3946636" cy="397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8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859" y="631291"/>
            <a:ext cx="5531134" cy="565179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en-US" sz="2400" smtClean="0"/>
              <a:t>JAR</a:t>
            </a:r>
            <a:endParaRPr lang="en-US" sz="240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859" y="1439887"/>
            <a:ext cx="5531134" cy="301005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252" y="631291"/>
            <a:ext cx="5531134" cy="558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85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195" y="699554"/>
            <a:ext cx="6365248" cy="534924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891" y="653645"/>
            <a:ext cx="5430582" cy="558595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en-US" sz="2400" smtClean="0"/>
              <a:t>JAR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883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601" y="642630"/>
            <a:ext cx="5538435" cy="577233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en-US" sz="2400" smtClean="0"/>
              <a:t>JAR</a:t>
            </a:r>
            <a:endParaRPr lang="en-US" sz="240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497" y="1103674"/>
            <a:ext cx="7144641" cy="466253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317" y="1511895"/>
            <a:ext cx="5715000" cy="36290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317" y="2893551"/>
            <a:ext cx="4191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2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en-US" sz="2400" smtClean="0"/>
              <a:t>JAR</a:t>
            </a:r>
            <a:endParaRPr lang="en-US" sz="240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907" y="697624"/>
            <a:ext cx="5499383" cy="54549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164" y="1655911"/>
            <a:ext cx="6178868" cy="431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en-US" sz="2400" smtClean="0"/>
              <a:t>JAR</a:t>
            </a:r>
            <a:endParaRPr lang="en-US" sz="240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739" y="1665974"/>
            <a:ext cx="5524784" cy="344822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835" y="1007839"/>
            <a:ext cx="5512083" cy="429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5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en-US" sz="2400" smtClean="0"/>
              <a:t>JAR</a:t>
            </a:r>
            <a:endParaRPr lang="en-US" sz="240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034" y="670646"/>
            <a:ext cx="6107569" cy="532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8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2384" y="258763"/>
            <a:ext cx="7640516" cy="1543222"/>
          </a:xfrm>
        </p:spPr>
        <p:txBody>
          <a:bodyPr/>
          <a:lstStyle/>
          <a:p>
            <a:r>
              <a:rPr lang="ru-RU" smtClean="0"/>
              <a:t>Это последний слайд в этом курсе</a:t>
            </a:r>
            <a:br>
              <a:rPr lang="ru-RU" smtClean="0"/>
            </a:br>
            <a:r>
              <a:rPr lang="ru-RU" smtClean="0"/>
              <a:t> </a:t>
            </a:r>
            <a:r>
              <a:rPr lang="ru-RU" smtClean="0">
                <a:sym typeface="Wingdings" pitchFamily="2" charset="2"/>
              </a:rPr>
              <a:t>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92384" y="1835002"/>
            <a:ext cx="7648575" cy="3384376"/>
          </a:xfrm>
        </p:spPr>
        <p:txBody>
          <a:bodyPr/>
          <a:lstStyle/>
          <a:p>
            <a:pPr algn="ctr"/>
            <a:r>
              <a:rPr lang="ru-RU" smtClean="0"/>
              <a:t>Но на этом изучение </a:t>
            </a:r>
            <a:r>
              <a:rPr lang="en-US" smtClean="0"/>
              <a:t>Java </a:t>
            </a:r>
            <a:r>
              <a:rPr lang="ru-RU" smtClean="0"/>
              <a:t>не заканчивается!</a:t>
            </a:r>
            <a:endParaRPr lang="en-US" smtClean="0"/>
          </a:p>
          <a:p>
            <a:pPr algn="ctr"/>
            <a:r>
              <a:rPr lang="ru-RU" smtClean="0"/>
              <a:t>Приходите на курс</a:t>
            </a:r>
            <a:endParaRPr lang="en-US" smtClean="0"/>
          </a:p>
          <a:p>
            <a:pPr algn="ctr">
              <a:lnSpc>
                <a:spcPct val="100000"/>
              </a:lnSpc>
              <a:spcAft>
                <a:spcPts val="0"/>
              </a:spcAft>
            </a:pPr>
            <a:r>
              <a:rPr lang="ru-RU" smtClean="0">
                <a:hlinkClick r:id="rId3"/>
              </a:rPr>
              <a:t>Профессиональное</a:t>
            </a:r>
            <a:endParaRPr lang="en-US">
              <a:hlinkClick r:id="rId3"/>
            </a:endParaRPr>
          </a:p>
          <a:p>
            <a:pPr algn="ctr">
              <a:lnSpc>
                <a:spcPct val="100000"/>
              </a:lnSpc>
              <a:spcAft>
                <a:spcPts val="0"/>
              </a:spcAft>
            </a:pPr>
            <a:r>
              <a:rPr lang="ru-RU">
                <a:hlinkClick r:id="rId3"/>
              </a:rPr>
              <a:t>п</a:t>
            </a:r>
            <a:r>
              <a:rPr lang="ru-RU" smtClean="0">
                <a:hlinkClick r:id="rId3"/>
              </a:rPr>
              <a:t>рограммирование</a:t>
            </a:r>
            <a:endParaRPr lang="en-US" smtClean="0">
              <a:hlinkClick r:id="rId3"/>
            </a:endParaRPr>
          </a:p>
          <a:p>
            <a:pPr algn="ctr">
              <a:lnSpc>
                <a:spcPct val="100000"/>
              </a:lnSpc>
              <a:spcAft>
                <a:spcPts val="0"/>
              </a:spcAft>
            </a:pPr>
            <a:r>
              <a:rPr lang="ru-RU" smtClean="0">
                <a:hlinkClick r:id="rId3"/>
              </a:rPr>
              <a:t>на Java</a:t>
            </a:r>
            <a:endParaRPr lang="en-US" smtClean="0"/>
          </a:p>
          <a:p>
            <a:pPr algn="ctr"/>
            <a:r>
              <a:rPr lang="ru-RU" smtClean="0"/>
              <a:t>Читайте книги, справочники, руководства, задавайте вопросы на форумах.</a:t>
            </a:r>
          </a:p>
          <a:p>
            <a:pPr algn="ctr"/>
            <a:r>
              <a:rPr lang="ru-RU" b="1" smtClean="0"/>
              <a:t> Пишите код!</a:t>
            </a:r>
          </a:p>
          <a:p>
            <a:pPr algn="ctr"/>
            <a:r>
              <a:rPr lang="ru-RU" smtClean="0"/>
              <a:t>СПАСИБО ЗА ВНИМАНИЕ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98372D6-682E-46C1-A285-85C98A98E75D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1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Другая 1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DNA</Template>
  <TotalTime>11921</TotalTime>
  <Words>56</Words>
  <Application>Microsoft Office PowerPoint</Application>
  <PresentationFormat>Произвольный</PresentationFormat>
  <Paragraphs>26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DejaVu Sans</vt:lpstr>
      <vt:lpstr>Droid Sans Fallback</vt:lpstr>
      <vt:lpstr>Times New Roman</vt:lpstr>
      <vt:lpstr>Wingdings</vt:lpstr>
      <vt:lpstr>Тема Office</vt:lpstr>
      <vt:lpstr>JAR</vt:lpstr>
      <vt:lpstr>JAR</vt:lpstr>
      <vt:lpstr>JAR</vt:lpstr>
      <vt:lpstr>JAR</vt:lpstr>
      <vt:lpstr>JAR</vt:lpstr>
      <vt:lpstr>JAR</vt:lpstr>
      <vt:lpstr>JAR</vt:lpstr>
      <vt:lpstr>Это последний слайд в этом курсе  </vt:lpstr>
    </vt:vector>
  </TitlesOfParts>
  <Company>Univerpulse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Course part I</dc:title>
  <dc:subject>Java</dc:subject>
  <dc:creator>sql.coach.kiev@gmail.com</dc:creator>
  <cp:keywords>Java, Programming</cp:keywords>
  <dc:description>Java Course part I</dc:description>
  <cp:lastModifiedBy>Danny Briskin</cp:lastModifiedBy>
  <cp:revision>910</cp:revision>
  <cp:lastPrinted>1601-01-01T00:00:00Z</cp:lastPrinted>
  <dcterms:created xsi:type="dcterms:W3CDTF">2013-02-04T11:19:10Z</dcterms:created>
  <dcterms:modified xsi:type="dcterms:W3CDTF">2015-07-02T08:45:21Z</dcterms:modified>
  <cp:category>Java</cp:category>
</cp:coreProperties>
</file>