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8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6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86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814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9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73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7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39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5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5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5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1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5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2F26F1-9C31-4C24-BC4B-D776DE729D22}" type="datetimeFigureOut">
              <a:rPr lang="ru-RU" smtClean="0"/>
              <a:t>16.01.2019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76DD-086B-432D-8EC2-7B7ED6544E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6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800" b="1" dirty="0"/>
              <a:t>Разработка системы интеллектуального управления освещением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Руководитель: к.,</a:t>
            </a:r>
            <a:r>
              <a:rPr lang="ru-RU" dirty="0" err="1" smtClean="0"/>
              <a:t>т.н</a:t>
            </a:r>
            <a:r>
              <a:rPr lang="ru-RU" dirty="0" smtClean="0"/>
              <a:t>., А. с. </a:t>
            </a:r>
            <a:r>
              <a:rPr lang="ru-RU" dirty="0" err="1" smtClean="0"/>
              <a:t>Жабин</a:t>
            </a:r>
            <a:endParaRPr lang="ru-RU" dirty="0" smtClean="0"/>
          </a:p>
          <a:p>
            <a:pPr algn="r"/>
            <a:r>
              <a:rPr lang="ru-RU" dirty="0" smtClean="0"/>
              <a:t>Выполнил: студент </a:t>
            </a:r>
            <a:r>
              <a:rPr lang="ru-RU" dirty="0" err="1" smtClean="0"/>
              <a:t>сафонов</a:t>
            </a:r>
            <a:r>
              <a:rPr lang="ru-RU" dirty="0" smtClean="0"/>
              <a:t> В.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53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650450"/>
            <a:ext cx="10443542" cy="605043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Цель работы: разработка интеллектуальной системы освещения для уменьшения энергопотребления в офисных/коммерческих помещениях или местах общего 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44589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состоит из: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Светодиодное освещение</a:t>
            </a:r>
          </a:p>
          <a:p>
            <a:r>
              <a:rPr lang="ru-RU" dirty="0" smtClean="0"/>
              <a:t>Устройство «</a:t>
            </a:r>
            <a:r>
              <a:rPr lang="en-US" dirty="0" smtClean="0"/>
              <a:t>Master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Устройства «</a:t>
            </a:r>
            <a:r>
              <a:rPr lang="en-US" dirty="0" smtClean="0"/>
              <a:t>Slave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Дистанционное управление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37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MASTER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МК </a:t>
            </a:r>
            <a:r>
              <a:rPr lang="en-US" dirty="0" smtClean="0"/>
              <a:t>STM32F100</a:t>
            </a:r>
          </a:p>
          <a:p>
            <a:r>
              <a:rPr lang="en-US" dirty="0" smtClean="0"/>
              <a:t>Wi-Fi </a:t>
            </a:r>
            <a:r>
              <a:rPr lang="ru-RU" dirty="0" smtClean="0"/>
              <a:t>модуль </a:t>
            </a:r>
            <a:r>
              <a:rPr lang="en-US" dirty="0" smtClean="0"/>
              <a:t>ESP8266-01</a:t>
            </a:r>
          </a:p>
          <a:p>
            <a:r>
              <a:rPr lang="ru-RU" dirty="0" err="1" smtClean="0"/>
              <a:t>Радиомодуль</a:t>
            </a:r>
            <a:r>
              <a:rPr lang="ru-RU" dirty="0" smtClean="0"/>
              <a:t> </a:t>
            </a:r>
            <a:r>
              <a:rPr lang="en-US" dirty="0" smtClean="0"/>
              <a:t>CC1101</a:t>
            </a:r>
          </a:p>
          <a:p>
            <a:r>
              <a:rPr lang="ru-RU" dirty="0" smtClean="0"/>
              <a:t>Датчик движения </a:t>
            </a:r>
            <a:r>
              <a:rPr lang="en-US" dirty="0" smtClean="0"/>
              <a:t>HC-SR501</a:t>
            </a:r>
          </a:p>
          <a:p>
            <a:r>
              <a:rPr lang="ru-RU" dirty="0" smtClean="0"/>
              <a:t>Датчик освещенности </a:t>
            </a:r>
            <a:r>
              <a:rPr lang="en-US" dirty="0" smtClean="0"/>
              <a:t>KY-018</a:t>
            </a:r>
            <a:endParaRPr lang="ru-RU" dirty="0"/>
          </a:p>
        </p:txBody>
      </p:sp>
      <p:pic>
        <p:nvPicPr>
          <p:cNvPr id="1026" name="Picture 2" descr="Структурная схема 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65" y="2052918"/>
            <a:ext cx="4401888" cy="27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0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SLAVE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48472" y="2093799"/>
            <a:ext cx="4395787" cy="2842388"/>
          </a:xfrm>
          <a:prstGeom prst="rect">
            <a:avLst/>
          </a:prstGeom>
        </p:spPr>
      </p:pic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952131" y="2093799"/>
            <a:ext cx="4396341" cy="3581137"/>
          </a:xfrm>
        </p:spPr>
        <p:txBody>
          <a:bodyPr/>
          <a:lstStyle/>
          <a:p>
            <a:r>
              <a:rPr lang="ru-RU" dirty="0"/>
              <a:t>МК </a:t>
            </a:r>
            <a:r>
              <a:rPr lang="en-US" dirty="0"/>
              <a:t>STM32F100</a:t>
            </a:r>
          </a:p>
          <a:p>
            <a:r>
              <a:rPr lang="ru-RU" dirty="0" err="1" smtClean="0"/>
              <a:t>Радиомодуль</a:t>
            </a:r>
            <a:r>
              <a:rPr lang="ru-RU" dirty="0" smtClean="0"/>
              <a:t> </a:t>
            </a:r>
            <a:r>
              <a:rPr lang="en-US" dirty="0"/>
              <a:t>CC1101</a:t>
            </a:r>
          </a:p>
          <a:p>
            <a:r>
              <a:rPr lang="ru-RU" dirty="0"/>
              <a:t>Датчик движения </a:t>
            </a:r>
            <a:r>
              <a:rPr lang="en-US" dirty="0"/>
              <a:t>HC-SR501</a:t>
            </a:r>
          </a:p>
          <a:p>
            <a:r>
              <a:rPr lang="ru-RU" dirty="0"/>
              <a:t>Датчик освещенности </a:t>
            </a:r>
            <a:r>
              <a:rPr lang="en-US" dirty="0"/>
              <a:t>KY-018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94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системы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Автоматическая регулировка яркости освещения</a:t>
            </a:r>
          </a:p>
          <a:p>
            <a:r>
              <a:rPr lang="ru-RU" dirty="0" smtClean="0"/>
              <a:t>Автоматическое включение и отключение освещение</a:t>
            </a:r>
          </a:p>
          <a:p>
            <a:r>
              <a:rPr lang="ru-RU" dirty="0" smtClean="0"/>
              <a:t>Отключение освещения в пустых помещениях</a:t>
            </a:r>
          </a:p>
          <a:p>
            <a:r>
              <a:rPr lang="ru-RU" dirty="0" smtClean="0"/>
              <a:t>Удаленное управление освещением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74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Расчетная себестоимость одного модуля системы: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2" y="2227390"/>
            <a:ext cx="5712511" cy="2372889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23827" y="4703975"/>
            <a:ext cx="5599766" cy="1291472"/>
          </a:xfrm>
        </p:spPr>
        <p:txBody>
          <a:bodyPr/>
          <a:lstStyle/>
          <a:p>
            <a:r>
              <a:rPr lang="ru-RU" dirty="0" smtClean="0"/>
              <a:t>Итого: 464.58 рублей.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7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Выбран функционал системы</a:t>
            </a:r>
          </a:p>
          <a:p>
            <a:r>
              <a:rPr lang="ru-RU" sz="2800" dirty="0" smtClean="0"/>
              <a:t>Выбрана элементная база системы</a:t>
            </a:r>
          </a:p>
          <a:p>
            <a:r>
              <a:rPr lang="ru-RU" sz="2800" dirty="0" smtClean="0"/>
              <a:t>Разработан общий вид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0114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1174</TotalTime>
  <Words>128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Разработка системы интеллектуального управления освещением  </vt:lpstr>
      <vt:lpstr>Презентация PowerPoint</vt:lpstr>
      <vt:lpstr>Система состоит из:</vt:lpstr>
      <vt:lpstr>«MASTER»</vt:lpstr>
      <vt:lpstr>«SLAVE»</vt:lpstr>
      <vt:lpstr>Функционал системы</vt:lpstr>
      <vt:lpstr>Расчетная себестоимость одного модуля системы: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bob</dc:creator>
  <cp:lastModifiedBy>bob</cp:lastModifiedBy>
  <cp:revision>12</cp:revision>
  <dcterms:created xsi:type="dcterms:W3CDTF">2019-01-15T21:06:40Z</dcterms:created>
  <dcterms:modified xsi:type="dcterms:W3CDTF">2019-01-16T16:40:42Z</dcterms:modified>
</cp:coreProperties>
</file>