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7035B-1A5F-40B0-8943-04224672CB7F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6CBC5-D81B-43A8-B35A-22E1085C8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57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28D5-A666-4C9B-812C-34528059455F}" type="datetime1">
              <a:rPr lang="ru-RU" smtClean="0"/>
              <a:t>17.01.2019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68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804B-5BAA-44C7-AE8A-1866343B31F7}" type="datetime1">
              <a:rPr lang="ru-RU" smtClean="0"/>
              <a:t>17.01.2019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64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8F67-27D6-40DD-A7E8-1BAAEA55BC13}" type="datetime1">
              <a:rPr lang="ru-RU" smtClean="0"/>
              <a:t>17.01.2019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861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36D2-5A8F-4D14-86D1-FCC38FD8F65B}" type="datetime1">
              <a:rPr lang="ru-RU" smtClean="0"/>
              <a:t>17.01.2019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0814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3C72-B4F3-4F50-8C27-515D3312DBB2}" type="datetime1">
              <a:rPr lang="ru-RU" smtClean="0"/>
              <a:t>17.01.2019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199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A83A-221A-4461-9390-07F1353C3FB0}" type="datetime1">
              <a:rPr lang="ru-RU" smtClean="0"/>
              <a:t>17.01.2019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773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6AF9-D56F-4E91-B78B-21AC1490C715}" type="datetime1">
              <a:rPr lang="ru-RU" smtClean="0"/>
              <a:t>17.01.2019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870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B633-025D-483D-B620-E8B19DE3E7CC}" type="datetime1">
              <a:rPr lang="ru-RU" smtClean="0"/>
              <a:t>17.01.2019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395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7B55-04B4-49DC-B7D1-85CA48BDBB97}" type="datetime1">
              <a:rPr lang="ru-RU" smtClean="0"/>
              <a:t>17.01.2019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9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5E8F-5497-47E6-A29A-6858CCA87B62}" type="datetime1">
              <a:rPr lang="ru-RU" smtClean="0"/>
              <a:t>17.01.2019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01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AF93-E270-49DE-B5AB-72E9F45711BB}" type="datetime1">
              <a:rPr lang="ru-RU" smtClean="0"/>
              <a:t>17.01.2019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95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C142-283A-44D6-B3F8-016E7CAEFFC7}" type="datetime1">
              <a:rPr lang="ru-RU" smtClean="0"/>
              <a:t>17.01.2019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05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E5B1-E6C5-457B-AC8D-00CF56E19E86}" type="datetime1">
              <a:rPr lang="ru-RU" smtClean="0"/>
              <a:t>17.01.2019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45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676-3DAE-48CA-8899-2D2780FABB2B}" type="datetime1">
              <a:rPr lang="ru-RU" smtClean="0"/>
              <a:t>17.01.2019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21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E4F7-0870-493B-BC9F-3A33752C261D}" type="datetime1">
              <a:rPr lang="ru-RU" smtClean="0"/>
              <a:t>17.01.2019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05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8006-FC64-4C06-AA72-7F1D3BACEC48}" type="datetime1">
              <a:rPr lang="ru-RU" smtClean="0"/>
              <a:t>17.01.2019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9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0A8E-890C-4B39-A98A-0174B3B6C44D}" type="datetime1">
              <a:rPr lang="ru-RU" smtClean="0"/>
              <a:t>17.01.2019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8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AE511DB-493E-4FFE-9B84-4369EE177967}" type="datetime1">
              <a:rPr lang="ru-RU" smtClean="0"/>
              <a:t>17.01.2019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161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4800" b="1" dirty="0"/>
              <a:t>Разработка системы интеллектуального управления освещением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Руководитель</a:t>
            </a:r>
            <a:r>
              <a:rPr lang="ru-RU" smtClean="0"/>
              <a:t>: к.т.н</a:t>
            </a:r>
            <a:r>
              <a:rPr lang="ru-RU" dirty="0" smtClean="0"/>
              <a:t>., А. с. </a:t>
            </a:r>
            <a:r>
              <a:rPr lang="ru-RU" dirty="0" err="1" smtClean="0"/>
              <a:t>Жабин</a:t>
            </a:r>
            <a:endParaRPr lang="ru-RU" dirty="0" smtClean="0"/>
          </a:p>
          <a:p>
            <a:pPr algn="r"/>
            <a:r>
              <a:rPr lang="ru-RU" dirty="0" smtClean="0"/>
              <a:t>Выполнил: студент </a:t>
            </a:r>
            <a:r>
              <a:rPr lang="ru-RU" dirty="0" err="1" smtClean="0"/>
              <a:t>сафонов</a:t>
            </a:r>
            <a:r>
              <a:rPr lang="ru-RU" dirty="0" smtClean="0"/>
              <a:t> В. 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53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на будущее: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Разработать ПО</a:t>
            </a:r>
          </a:p>
          <a:p>
            <a:r>
              <a:rPr lang="ru-RU" dirty="0" smtClean="0"/>
              <a:t>Создать топологию сети</a:t>
            </a:r>
          </a:p>
          <a:p>
            <a:r>
              <a:rPr lang="ru-RU" dirty="0" smtClean="0"/>
              <a:t>Воплотить устройства «в железе»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88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650450"/>
            <a:ext cx="10443542" cy="605043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Цель работы: разработка интеллектуальной системы </a:t>
            </a:r>
            <a:r>
              <a:rPr lang="ru-RU" sz="3600" smtClean="0"/>
              <a:t>управления освещением </a:t>
            </a:r>
            <a:r>
              <a:rPr lang="ru-RU" sz="3600" dirty="0" smtClean="0"/>
              <a:t>для уменьшения энергопотребления в офисных/коммерческих помещениях или местах общего пользования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89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состоит из: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Светодиодное освещение</a:t>
            </a:r>
          </a:p>
          <a:p>
            <a:r>
              <a:rPr lang="ru-RU" dirty="0" smtClean="0"/>
              <a:t>Устройство «</a:t>
            </a:r>
            <a:r>
              <a:rPr lang="en-US" dirty="0" smtClean="0"/>
              <a:t>Master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Устройства «</a:t>
            </a:r>
            <a:r>
              <a:rPr lang="en-US" dirty="0" smtClean="0"/>
              <a:t>Slave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Дистанционное </a:t>
            </a:r>
            <a:r>
              <a:rPr lang="ru-RU" dirty="0" smtClean="0"/>
              <a:t>управление</a:t>
            </a:r>
          </a:p>
          <a:p>
            <a:r>
              <a:rPr lang="ru-RU" dirty="0" smtClean="0"/>
              <a:t>Устройства управления освещением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37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 smtClean="0"/>
              <a:t>MASTER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МК </a:t>
            </a:r>
            <a:r>
              <a:rPr lang="en-US" dirty="0" smtClean="0"/>
              <a:t>STM32F100</a:t>
            </a:r>
          </a:p>
          <a:p>
            <a:r>
              <a:rPr lang="en-US" dirty="0" smtClean="0"/>
              <a:t>Wi-Fi </a:t>
            </a:r>
            <a:r>
              <a:rPr lang="ru-RU" dirty="0" smtClean="0"/>
              <a:t>модуль </a:t>
            </a:r>
            <a:r>
              <a:rPr lang="en-US" dirty="0" smtClean="0"/>
              <a:t>ESP8266-01</a:t>
            </a:r>
          </a:p>
          <a:p>
            <a:r>
              <a:rPr lang="ru-RU" dirty="0" err="1" smtClean="0"/>
              <a:t>Радиомодуль</a:t>
            </a:r>
            <a:r>
              <a:rPr lang="ru-RU" dirty="0" smtClean="0"/>
              <a:t> </a:t>
            </a:r>
            <a:r>
              <a:rPr lang="en-US" dirty="0" smtClean="0"/>
              <a:t>CC1101</a:t>
            </a:r>
          </a:p>
          <a:p>
            <a:r>
              <a:rPr lang="ru-RU" dirty="0" smtClean="0"/>
              <a:t>Датчик движения </a:t>
            </a:r>
            <a:r>
              <a:rPr lang="en-US" dirty="0" smtClean="0"/>
              <a:t>HC-SR501</a:t>
            </a:r>
          </a:p>
          <a:p>
            <a:r>
              <a:rPr lang="ru-RU" dirty="0" smtClean="0"/>
              <a:t>Датчик освещенности </a:t>
            </a:r>
            <a:r>
              <a:rPr lang="en-US" dirty="0" smtClean="0"/>
              <a:t>KY-018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669" y="1853248"/>
            <a:ext cx="4400550" cy="3695700"/>
          </a:xfrm>
          <a:prstGeom prst="rect">
            <a:avLst/>
          </a:prstGeom>
          <a:ln cmpd="tri">
            <a:gradFill>
              <a:gsLst>
                <a:gs pos="100000">
                  <a:schemeClr val="accent4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36230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 smtClean="0"/>
              <a:t>SLAVE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952131" y="2093799"/>
            <a:ext cx="4396341" cy="3581137"/>
          </a:xfrm>
        </p:spPr>
        <p:txBody>
          <a:bodyPr/>
          <a:lstStyle/>
          <a:p>
            <a:r>
              <a:rPr lang="ru-RU" dirty="0"/>
              <a:t>МК </a:t>
            </a:r>
            <a:r>
              <a:rPr lang="en-US" dirty="0"/>
              <a:t>STM32F100</a:t>
            </a:r>
          </a:p>
          <a:p>
            <a:r>
              <a:rPr lang="ru-RU" dirty="0" err="1" smtClean="0"/>
              <a:t>Радиомодуль</a:t>
            </a:r>
            <a:r>
              <a:rPr lang="ru-RU" dirty="0" smtClean="0"/>
              <a:t> </a:t>
            </a:r>
            <a:r>
              <a:rPr lang="en-US" dirty="0"/>
              <a:t>CC1101</a:t>
            </a:r>
          </a:p>
          <a:p>
            <a:r>
              <a:rPr lang="ru-RU" dirty="0"/>
              <a:t>Датчик движения </a:t>
            </a:r>
            <a:r>
              <a:rPr lang="en-US" dirty="0"/>
              <a:t>HC-SR501</a:t>
            </a:r>
          </a:p>
          <a:p>
            <a:r>
              <a:rPr lang="ru-RU" dirty="0"/>
              <a:t>Датчик освещенности </a:t>
            </a:r>
            <a:r>
              <a:rPr lang="en-US" dirty="0"/>
              <a:t>KY-018</a:t>
            </a:r>
            <a:endParaRPr lang="ru-RU" dirty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5</a:t>
            </a:fld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33" y="1853248"/>
            <a:ext cx="4395787" cy="3691699"/>
          </a:xfrm>
          <a:ln cmpd="tri">
            <a:gradFill flip="none" rotWithShape="1">
              <a:gsLst>
                <a:gs pos="100000">
                  <a:schemeClr val="accent4">
                    <a:lumMod val="93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</p:pic>
    </p:spTree>
    <p:extLst>
      <p:ext uri="{BB962C8B-B14F-4D97-AF65-F5344CB8AC3E}">
        <p14:creationId xmlns:p14="http://schemas.microsoft.com/office/powerpoint/2010/main" val="345394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управления освещением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Микроконтроллер </a:t>
            </a:r>
            <a:r>
              <a:rPr lang="en-US" dirty="0" smtClean="0"/>
              <a:t>STM32F100</a:t>
            </a:r>
          </a:p>
          <a:p>
            <a:r>
              <a:rPr lang="ru-RU" dirty="0" err="1" smtClean="0"/>
              <a:t>Радиомодуль</a:t>
            </a:r>
            <a:r>
              <a:rPr lang="ru-RU" dirty="0" smtClean="0"/>
              <a:t> СС1101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90" y="1853248"/>
            <a:ext cx="44005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системы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Автоматическая регулировка яркости освещения</a:t>
            </a:r>
          </a:p>
          <a:p>
            <a:r>
              <a:rPr lang="ru-RU" dirty="0" smtClean="0"/>
              <a:t>Автоматическое включение и отключение освещение</a:t>
            </a:r>
          </a:p>
          <a:p>
            <a:r>
              <a:rPr lang="ru-RU" dirty="0" smtClean="0"/>
              <a:t>Отключение освещения в пустых помещениях</a:t>
            </a:r>
          </a:p>
          <a:p>
            <a:r>
              <a:rPr lang="ru-RU" dirty="0" smtClean="0"/>
              <a:t>Удаленное управление освещением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74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Расчетная себестоимость одного модуля системы: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82" y="2227390"/>
            <a:ext cx="5712511" cy="2372889"/>
          </a:xfr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23827" y="4703975"/>
            <a:ext cx="5599766" cy="1291472"/>
          </a:xfrm>
        </p:spPr>
        <p:txBody>
          <a:bodyPr/>
          <a:lstStyle/>
          <a:p>
            <a:r>
              <a:rPr lang="ru-RU" dirty="0" smtClean="0"/>
              <a:t>Итого: 464.58 рублей.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72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Выбран функционал системы</a:t>
            </a:r>
          </a:p>
          <a:p>
            <a:r>
              <a:rPr lang="ru-RU" sz="2800" dirty="0" smtClean="0"/>
              <a:t>Выбрана элементная база системы</a:t>
            </a:r>
          </a:p>
          <a:p>
            <a:r>
              <a:rPr lang="ru-RU" sz="2800" dirty="0" smtClean="0"/>
              <a:t>Разработан общий вид системы</a:t>
            </a:r>
            <a:endParaRPr lang="ru-RU" sz="2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114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1209</TotalTime>
  <Words>161</Words>
  <Application>Microsoft Office PowerPoint</Application>
  <PresentationFormat>Широкоэкранный</PresentationFormat>
  <Paragraphs>48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Ион</vt:lpstr>
      <vt:lpstr>Разработка системы интеллектуального управления освещением  </vt:lpstr>
      <vt:lpstr>Презентация PowerPoint</vt:lpstr>
      <vt:lpstr>Система состоит из:</vt:lpstr>
      <vt:lpstr>«MASTER»</vt:lpstr>
      <vt:lpstr>«SLAVE»</vt:lpstr>
      <vt:lpstr>Устройство управления освещением</vt:lpstr>
      <vt:lpstr>Функционал системы</vt:lpstr>
      <vt:lpstr>Расчетная себестоимость одного модуля системы:</vt:lpstr>
      <vt:lpstr>Заключение</vt:lpstr>
      <vt:lpstr>Цели на будущее: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bob</dc:creator>
  <cp:lastModifiedBy>bob</cp:lastModifiedBy>
  <cp:revision>19</cp:revision>
  <dcterms:created xsi:type="dcterms:W3CDTF">2019-01-15T21:06:40Z</dcterms:created>
  <dcterms:modified xsi:type="dcterms:W3CDTF">2019-01-17T16:02:17Z</dcterms:modified>
</cp:coreProperties>
</file>