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6" r:id="rId2"/>
  </p:sldIdLst>
  <p:sldSz cx="21383625" cy="3027521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1408113" indent="-950913" algn="l" rtl="0" fontAlgn="base">
      <a:spcBef>
        <a:spcPct val="0"/>
      </a:spcBef>
      <a:spcAft>
        <a:spcPct val="0"/>
      </a:spcAft>
      <a:defRPr kern="1200">
        <a:solidFill>
          <a:schemeClr val="tx1"/>
        </a:solidFill>
        <a:latin typeface="Arial" charset="0"/>
        <a:ea typeface="ＭＳ Ｐゴシック" charset="-128"/>
        <a:cs typeface="+mn-cs"/>
      </a:defRPr>
    </a:lvl2pPr>
    <a:lvl3pPr marL="2817813" indent="-1903413" algn="l" rtl="0" fontAlgn="base">
      <a:spcBef>
        <a:spcPct val="0"/>
      </a:spcBef>
      <a:spcAft>
        <a:spcPct val="0"/>
      </a:spcAft>
      <a:defRPr kern="1200">
        <a:solidFill>
          <a:schemeClr val="tx1"/>
        </a:solidFill>
        <a:latin typeface="Arial" charset="0"/>
        <a:ea typeface="ＭＳ Ｐゴシック" charset="-128"/>
        <a:cs typeface="+mn-cs"/>
      </a:defRPr>
    </a:lvl3pPr>
    <a:lvl4pPr marL="4225925" indent="-2854325" algn="l" rtl="0" fontAlgn="base">
      <a:spcBef>
        <a:spcPct val="0"/>
      </a:spcBef>
      <a:spcAft>
        <a:spcPct val="0"/>
      </a:spcAft>
      <a:defRPr kern="1200">
        <a:solidFill>
          <a:schemeClr val="tx1"/>
        </a:solidFill>
        <a:latin typeface="Arial" charset="0"/>
        <a:ea typeface="ＭＳ Ｐゴシック" charset="-128"/>
        <a:cs typeface="+mn-cs"/>
      </a:defRPr>
    </a:lvl4pPr>
    <a:lvl5pPr marL="5635625" indent="-3806825"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CD5F"/>
    <a:srgbClr val="121212"/>
    <a:srgbClr val="0858E5"/>
    <a:srgbClr val="F5BA2D"/>
    <a:srgbClr val="ADA9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38" autoAdjust="0"/>
    <p:restoredTop sz="96370" autoAdjust="0"/>
  </p:normalViewPr>
  <p:slideViewPr>
    <p:cSldViewPr>
      <p:cViewPr>
        <p:scale>
          <a:sx n="50" d="100"/>
          <a:sy n="50" d="100"/>
        </p:scale>
        <p:origin x="2004" y="-4506"/>
      </p:cViewPr>
      <p:guideLst>
        <p:guide orient="horz" pos="9536"/>
        <p:guide pos="673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5A3307-B3E9-4149-9C2F-3C46BD45C063}" type="doc">
      <dgm:prSet loTypeId="urn:microsoft.com/office/officeart/2005/8/layout/chevron2" loCatId="" qsTypeId="urn:microsoft.com/office/officeart/2005/8/quickstyle/simple4" qsCatId="simple" csTypeId="urn:microsoft.com/office/officeart/2005/8/colors/accent1_2" csCatId="accent1" phldr="1"/>
      <dgm:spPr/>
      <dgm:t>
        <a:bodyPr/>
        <a:lstStyle/>
        <a:p>
          <a:endParaRPr lang="en-US"/>
        </a:p>
      </dgm:t>
    </dgm:pt>
    <dgm:pt modelId="{7935B143-0489-9943-8D23-4F74961C680A}">
      <dgm:prSet phldrT="[Text]"/>
      <dgm:spPr>
        <a:gradFill rotWithShape="0">
          <a:gsLst>
            <a:gs pos="0">
              <a:srgbClr val="92D050"/>
            </a:gs>
            <a:gs pos="80000">
              <a:srgbClr val="92D050"/>
            </a:gs>
            <a:gs pos="100000">
              <a:srgbClr val="92D050"/>
            </a:gs>
          </a:gsLst>
        </a:gradFill>
        <a:ln>
          <a:solidFill>
            <a:srgbClr val="92D050"/>
          </a:solidFill>
        </a:ln>
      </dgm:spPr>
      <dgm:t>
        <a:bodyPr/>
        <a:lstStyle/>
        <a:p>
          <a:r>
            <a:rPr lang="en-US" dirty="0"/>
            <a:t>V1.0</a:t>
          </a:r>
        </a:p>
      </dgm:t>
    </dgm:pt>
    <dgm:pt modelId="{E22A408D-A2DC-BB4F-884B-AA36939553B0}" type="parTrans" cxnId="{3E276438-B847-EE47-861E-F79663B1FB79}">
      <dgm:prSet/>
      <dgm:spPr/>
      <dgm:t>
        <a:bodyPr/>
        <a:lstStyle/>
        <a:p>
          <a:endParaRPr lang="en-US"/>
        </a:p>
      </dgm:t>
    </dgm:pt>
    <dgm:pt modelId="{2525BF11-866E-8F4A-8E69-89B7560AF3B0}" type="sibTrans" cxnId="{3E276438-B847-EE47-861E-F79663B1FB79}">
      <dgm:prSet/>
      <dgm:spPr/>
      <dgm:t>
        <a:bodyPr/>
        <a:lstStyle/>
        <a:p>
          <a:endParaRPr lang="en-US"/>
        </a:p>
      </dgm:t>
    </dgm:pt>
    <dgm:pt modelId="{DDD32139-590A-4647-B49D-833D15757256}">
      <dgm:prSet phldrT="[Text]" custT="1"/>
      <dgm:spPr>
        <a:ln>
          <a:solidFill>
            <a:srgbClr val="92D050"/>
          </a:solidFill>
        </a:ln>
      </dgm:spPr>
      <dgm:t>
        <a:bodyPr/>
        <a:lstStyle/>
        <a:p>
          <a:pPr marL="228600" lvl="1" indent="-228600" algn="l" defTabSz="1066800">
            <a:lnSpc>
              <a:spcPct val="90000"/>
            </a:lnSpc>
            <a:spcBef>
              <a:spcPct val="0"/>
            </a:spcBef>
            <a:spcAft>
              <a:spcPct val="15000"/>
            </a:spcAft>
            <a:buChar char="•"/>
          </a:pPr>
          <a:r>
            <a:rPr lang="en-US" sz="2400" b="1" i="1" kern="1200" dirty="0" err="1">
              <a:solidFill>
                <a:prstClr val="black"/>
              </a:solidFill>
              <a:latin typeface="Calibri"/>
              <a:ea typeface=""/>
              <a:cs typeface="+mn-cs"/>
            </a:rPr>
            <a:t>Einbindung</a:t>
          </a:r>
          <a:r>
            <a:rPr lang="en-US" sz="2400" b="1" i="1" kern="1200" dirty="0">
              <a:solidFill>
                <a:prstClr val="black"/>
              </a:solidFill>
              <a:latin typeface="Calibri"/>
              <a:ea typeface=""/>
              <a:cs typeface="+mn-cs"/>
            </a:rPr>
            <a:t> von Health Apps und </a:t>
          </a:r>
          <a:r>
            <a:rPr lang="en-US" sz="2400" b="1" i="1" kern="1200" dirty="0" err="1">
              <a:solidFill>
                <a:prstClr val="black"/>
              </a:solidFill>
              <a:latin typeface="Calibri"/>
              <a:ea typeface=""/>
              <a:cs typeface="+mn-cs"/>
            </a:rPr>
            <a:t>Fitnesstrackern</a:t>
          </a:r>
          <a:r>
            <a:rPr lang="en-US" sz="2400" b="1" i="1" kern="1200" dirty="0">
              <a:solidFill>
                <a:prstClr val="black"/>
              </a:solidFill>
              <a:latin typeface="Calibri"/>
              <a:ea typeface=""/>
              <a:cs typeface="+mn-cs"/>
            </a:rPr>
            <a:t>, </a:t>
          </a:r>
          <a:r>
            <a:rPr lang="en-US" sz="2400" b="1" i="1" kern="1200" dirty="0" err="1">
              <a:solidFill>
                <a:prstClr val="black"/>
              </a:solidFill>
              <a:latin typeface="Calibri"/>
              <a:ea typeface=""/>
              <a:cs typeface="+mn-cs"/>
            </a:rPr>
            <a:t>wie</a:t>
          </a:r>
          <a:r>
            <a:rPr lang="en-US" sz="2400" b="1" i="1" kern="1200" dirty="0">
              <a:solidFill>
                <a:prstClr val="black"/>
              </a:solidFill>
              <a:latin typeface="Calibri"/>
              <a:ea typeface=""/>
              <a:cs typeface="+mn-cs"/>
            </a:rPr>
            <a:t> Samsung </a:t>
          </a:r>
          <a:r>
            <a:rPr lang="en-US" sz="2400" b="1" i="1" kern="1200" dirty="0" err="1">
              <a:solidFill>
                <a:prstClr val="black"/>
              </a:solidFill>
              <a:latin typeface="Calibri"/>
              <a:ea typeface=""/>
              <a:cs typeface="+mn-cs"/>
            </a:rPr>
            <a:t>sHealth</a:t>
          </a:r>
          <a:r>
            <a:rPr lang="en-US" sz="2400" b="1" i="1" kern="1200" dirty="0">
              <a:solidFill>
                <a:prstClr val="black"/>
              </a:solidFill>
              <a:latin typeface="Calibri"/>
              <a:ea typeface=""/>
              <a:cs typeface="+mn-cs"/>
            </a:rPr>
            <a:t> </a:t>
          </a:r>
          <a:r>
            <a:rPr lang="en-US" sz="2400" b="1" i="1" kern="1200" dirty="0" err="1">
              <a:solidFill>
                <a:prstClr val="black"/>
              </a:solidFill>
              <a:latin typeface="Calibri"/>
              <a:ea typeface=""/>
              <a:cs typeface="+mn-cs"/>
            </a:rPr>
            <a:t>oder</a:t>
          </a:r>
          <a:r>
            <a:rPr lang="en-US" sz="2400" b="1" i="1" kern="1200" dirty="0">
              <a:solidFill>
                <a:prstClr val="black"/>
              </a:solidFill>
              <a:latin typeface="Calibri"/>
              <a:ea typeface=""/>
              <a:cs typeface="+mn-cs"/>
            </a:rPr>
            <a:t> Apple Watch</a:t>
          </a:r>
        </a:p>
      </dgm:t>
    </dgm:pt>
    <dgm:pt modelId="{CCBCE16A-B740-2044-9AD8-F1BD1153A46D}">
      <dgm:prSet phldrT="[Text]"/>
      <dgm:spPr>
        <a:gradFill rotWithShape="0">
          <a:gsLst>
            <a:gs pos="0">
              <a:srgbClr val="92D050"/>
            </a:gs>
            <a:gs pos="80000">
              <a:srgbClr val="92D050"/>
            </a:gs>
            <a:gs pos="100000">
              <a:srgbClr val="92D050"/>
            </a:gs>
          </a:gsLst>
        </a:gradFill>
        <a:ln>
          <a:solidFill>
            <a:srgbClr val="92D050"/>
          </a:solidFill>
        </a:ln>
      </dgm:spPr>
      <dgm:t>
        <a:bodyPr/>
        <a:lstStyle/>
        <a:p>
          <a:r>
            <a:rPr lang="en-US" dirty="0"/>
            <a:t>V3.0</a:t>
          </a:r>
        </a:p>
      </dgm:t>
    </dgm:pt>
    <dgm:pt modelId="{53065BFD-B838-3C43-957C-E6D019B35169}" type="sibTrans" cxnId="{46E0463B-96C1-0145-A650-E63B9AFF17F0}">
      <dgm:prSet/>
      <dgm:spPr/>
      <dgm:t>
        <a:bodyPr/>
        <a:lstStyle/>
        <a:p>
          <a:endParaRPr lang="en-US"/>
        </a:p>
      </dgm:t>
    </dgm:pt>
    <dgm:pt modelId="{D3CC6186-CBD4-1B43-95E6-9B2FAD47232F}" type="parTrans" cxnId="{46E0463B-96C1-0145-A650-E63B9AFF17F0}">
      <dgm:prSet/>
      <dgm:spPr/>
      <dgm:t>
        <a:bodyPr/>
        <a:lstStyle/>
        <a:p>
          <a:endParaRPr lang="en-US"/>
        </a:p>
      </dgm:t>
    </dgm:pt>
    <dgm:pt modelId="{E6377189-DFF4-4644-B7C7-FDB8A0B60695}" type="sibTrans" cxnId="{FFAE7675-E784-D24F-B25A-57EDDF3F4A61}">
      <dgm:prSet/>
      <dgm:spPr/>
      <dgm:t>
        <a:bodyPr/>
        <a:lstStyle/>
        <a:p>
          <a:endParaRPr lang="en-US"/>
        </a:p>
      </dgm:t>
    </dgm:pt>
    <dgm:pt modelId="{7299BC92-A74A-B847-AD02-6C2230DF6784}" type="parTrans" cxnId="{FFAE7675-E784-D24F-B25A-57EDDF3F4A61}">
      <dgm:prSet/>
      <dgm:spPr/>
      <dgm:t>
        <a:bodyPr/>
        <a:lstStyle/>
        <a:p>
          <a:endParaRPr lang="en-US"/>
        </a:p>
      </dgm:t>
    </dgm:pt>
    <dgm:pt modelId="{AF82CD3D-7685-854C-9EA0-D53FA7DFAD5F}">
      <dgm:prSet phldrT="[Text]" custT="1"/>
      <dgm:spPr>
        <a:ln>
          <a:solidFill>
            <a:srgbClr val="92D050"/>
          </a:solidFill>
        </a:ln>
      </dgm:spPr>
      <dgm:t>
        <a:bodyPr/>
        <a:lstStyle/>
        <a:p>
          <a:pPr marL="228600" lvl="1" indent="-228600" algn="l" defTabSz="1066800">
            <a:lnSpc>
              <a:spcPct val="90000"/>
            </a:lnSpc>
            <a:spcBef>
              <a:spcPct val="0"/>
            </a:spcBef>
            <a:spcAft>
              <a:spcPct val="15000"/>
            </a:spcAft>
            <a:buChar char="•"/>
          </a:pPr>
          <a:r>
            <a:rPr lang="en-US" sz="2400" b="1" i="1" kern="1200" dirty="0">
              <a:solidFill>
                <a:prstClr val="black"/>
              </a:solidFill>
              <a:latin typeface="Calibri"/>
              <a:ea typeface=""/>
              <a:cs typeface="+mn-cs"/>
            </a:rPr>
            <a:t>Support von </a:t>
          </a:r>
          <a:r>
            <a:rPr lang="en-US" sz="2400" b="1" i="1" kern="1200" dirty="0" err="1">
              <a:solidFill>
                <a:prstClr val="black"/>
              </a:solidFill>
              <a:latin typeface="Calibri"/>
              <a:ea typeface=""/>
              <a:cs typeface="+mn-cs"/>
            </a:rPr>
            <a:t>mehreren</a:t>
          </a:r>
          <a:r>
            <a:rPr lang="en-US" sz="2400" b="1" i="1" kern="1200" dirty="0">
              <a:solidFill>
                <a:prstClr val="black"/>
              </a:solidFill>
              <a:latin typeface="Calibri"/>
              <a:ea typeface=""/>
              <a:cs typeface="+mn-cs"/>
            </a:rPr>
            <a:t> </a:t>
          </a:r>
          <a:r>
            <a:rPr lang="en-US" sz="2400" b="1" i="1" kern="1200" dirty="0" err="1">
              <a:solidFill>
                <a:prstClr val="black"/>
              </a:solidFill>
              <a:latin typeface="Calibri"/>
              <a:ea typeface=""/>
              <a:cs typeface="+mn-cs"/>
            </a:rPr>
            <a:t>Sprachen</a:t>
          </a:r>
          <a:r>
            <a:rPr lang="en-US" sz="2400" b="1" i="1" kern="1200" dirty="0">
              <a:solidFill>
                <a:prstClr val="black"/>
              </a:solidFill>
              <a:latin typeface="Calibri"/>
              <a:ea typeface=""/>
              <a:cs typeface="+mn-cs"/>
            </a:rPr>
            <a:t>, um die App international </a:t>
          </a:r>
          <a:r>
            <a:rPr lang="en-US" sz="2400" b="1" i="1" kern="1200" dirty="0" err="1">
              <a:solidFill>
                <a:prstClr val="black"/>
              </a:solidFill>
              <a:latin typeface="Calibri"/>
              <a:ea typeface=""/>
              <a:cs typeface="+mn-cs"/>
            </a:rPr>
            <a:t>anbieten</a:t>
          </a:r>
          <a:r>
            <a:rPr lang="en-US" sz="2400" b="1" i="1" kern="1200" dirty="0">
              <a:solidFill>
                <a:prstClr val="black"/>
              </a:solidFill>
              <a:latin typeface="Calibri"/>
              <a:ea typeface=""/>
              <a:cs typeface="+mn-cs"/>
            </a:rPr>
            <a:t> </a:t>
          </a:r>
          <a:r>
            <a:rPr lang="en-US" sz="2400" b="1" i="1" kern="1200" dirty="0" err="1">
              <a:solidFill>
                <a:prstClr val="black"/>
              </a:solidFill>
              <a:latin typeface="Calibri"/>
              <a:ea typeface=""/>
              <a:cs typeface="+mn-cs"/>
            </a:rPr>
            <a:t>zu</a:t>
          </a:r>
          <a:r>
            <a:rPr lang="en-US" sz="2400" b="1" i="1" kern="1200" dirty="0">
              <a:solidFill>
                <a:prstClr val="black"/>
              </a:solidFill>
              <a:latin typeface="Calibri"/>
              <a:ea typeface=""/>
              <a:cs typeface="+mn-cs"/>
            </a:rPr>
            <a:t> </a:t>
          </a:r>
          <a:r>
            <a:rPr lang="en-US" sz="2400" b="1" i="1" kern="1200" dirty="0" err="1">
              <a:solidFill>
                <a:prstClr val="black"/>
              </a:solidFill>
              <a:latin typeface="Calibri"/>
              <a:ea typeface=""/>
              <a:cs typeface="+mn-cs"/>
            </a:rPr>
            <a:t>können</a:t>
          </a:r>
          <a:endParaRPr lang="en-US" sz="2400" b="1" i="1" kern="1200" dirty="0">
            <a:solidFill>
              <a:prstClr val="black"/>
            </a:solidFill>
            <a:latin typeface="Calibri"/>
            <a:ea typeface=""/>
            <a:cs typeface="+mn-cs"/>
          </a:endParaRPr>
        </a:p>
      </dgm:t>
    </dgm:pt>
    <dgm:pt modelId="{E107BF83-A659-9E4B-A120-CF096E07C971}">
      <dgm:prSet phldrT="[Text]"/>
      <dgm:spPr>
        <a:gradFill rotWithShape="0">
          <a:gsLst>
            <a:gs pos="0">
              <a:srgbClr val="92D050"/>
            </a:gs>
            <a:gs pos="80000">
              <a:srgbClr val="92D050"/>
            </a:gs>
            <a:gs pos="100000">
              <a:srgbClr val="92D050"/>
            </a:gs>
          </a:gsLst>
        </a:gradFill>
        <a:ln>
          <a:solidFill>
            <a:srgbClr val="92D050"/>
          </a:solidFill>
        </a:ln>
      </dgm:spPr>
      <dgm:t>
        <a:bodyPr/>
        <a:lstStyle/>
        <a:p>
          <a:r>
            <a:rPr lang="en-US" dirty="0"/>
            <a:t>V2.0</a:t>
          </a:r>
        </a:p>
      </dgm:t>
    </dgm:pt>
    <dgm:pt modelId="{C0D63818-8857-F744-BF77-DE37CD81B096}" type="sibTrans" cxnId="{CD4B5E33-DBB0-054C-A724-2EF17F8A87B0}">
      <dgm:prSet/>
      <dgm:spPr/>
      <dgm:t>
        <a:bodyPr/>
        <a:lstStyle/>
        <a:p>
          <a:endParaRPr lang="en-US"/>
        </a:p>
      </dgm:t>
    </dgm:pt>
    <dgm:pt modelId="{E01AF6D1-A457-3B4F-9615-EACF1201EE16}" type="parTrans" cxnId="{CD4B5E33-DBB0-054C-A724-2EF17F8A87B0}">
      <dgm:prSet/>
      <dgm:spPr/>
      <dgm:t>
        <a:bodyPr/>
        <a:lstStyle/>
        <a:p>
          <a:endParaRPr lang="en-US"/>
        </a:p>
      </dgm:t>
    </dgm:pt>
    <dgm:pt modelId="{3A006467-2105-284B-835F-D83D13770B9F}" type="sibTrans" cxnId="{4BFAC1DB-5FA9-ED4B-8F30-8156836635B6}">
      <dgm:prSet/>
      <dgm:spPr/>
      <dgm:t>
        <a:bodyPr/>
        <a:lstStyle/>
        <a:p>
          <a:endParaRPr lang="en-US"/>
        </a:p>
      </dgm:t>
    </dgm:pt>
    <dgm:pt modelId="{42A09070-089F-4E47-BD04-C8E6DF4B2E29}" type="parTrans" cxnId="{4BFAC1DB-5FA9-ED4B-8F30-8156836635B6}">
      <dgm:prSet/>
      <dgm:spPr/>
      <dgm:t>
        <a:bodyPr/>
        <a:lstStyle/>
        <a:p>
          <a:endParaRPr lang="en-US"/>
        </a:p>
      </dgm:t>
    </dgm:pt>
    <dgm:pt modelId="{4D5E3349-18F3-FD45-AA27-96F39E539447}">
      <dgm:prSet phldrT="[Text]" custT="1"/>
      <dgm:spPr>
        <a:ln>
          <a:solidFill>
            <a:srgbClr val="92D050"/>
          </a:solidFill>
        </a:ln>
      </dgm:spPr>
      <dgm:t>
        <a:bodyPr/>
        <a:lstStyle/>
        <a:p>
          <a:r>
            <a:rPr lang="en-US" sz="2400" b="1" i="1" kern="1200" dirty="0" err="1">
              <a:solidFill>
                <a:prstClr val="black"/>
              </a:solidFill>
              <a:latin typeface="Calibri"/>
              <a:ea typeface=""/>
              <a:cs typeface="+mn-cs"/>
            </a:rPr>
            <a:t>Aktueller</a:t>
          </a:r>
          <a:r>
            <a:rPr lang="en-US" sz="2400" b="1" i="1" kern="1200" dirty="0">
              <a:solidFill>
                <a:prstClr val="black"/>
              </a:solidFill>
              <a:latin typeface="Calibri"/>
              <a:ea typeface=""/>
              <a:cs typeface="+mn-cs"/>
            </a:rPr>
            <a:t> Stand der Vita Cena App</a:t>
          </a:r>
        </a:p>
      </dgm:t>
    </dgm:pt>
    <dgm:pt modelId="{23CE766D-D1FF-0048-8A2B-9CFDBD9BE387}" type="sibTrans" cxnId="{41891278-E200-0841-9973-3D933D542E3F}">
      <dgm:prSet/>
      <dgm:spPr/>
      <dgm:t>
        <a:bodyPr/>
        <a:lstStyle/>
        <a:p>
          <a:endParaRPr lang="en-US"/>
        </a:p>
      </dgm:t>
    </dgm:pt>
    <dgm:pt modelId="{575C6165-1FCA-3145-85C0-FFED5C4B1D09}" type="parTrans" cxnId="{41891278-E200-0841-9973-3D933D542E3F}">
      <dgm:prSet/>
      <dgm:spPr/>
      <dgm:t>
        <a:bodyPr/>
        <a:lstStyle/>
        <a:p>
          <a:endParaRPr lang="en-US"/>
        </a:p>
      </dgm:t>
    </dgm:pt>
    <dgm:pt modelId="{4B022E5B-5EE5-4A69-82E7-B234C93793E9}">
      <dgm:prSet phldrT="[Text]"/>
      <dgm:spPr>
        <a:gradFill rotWithShape="0">
          <a:gsLst>
            <a:gs pos="0">
              <a:srgbClr val="92D050"/>
            </a:gs>
            <a:gs pos="80000">
              <a:srgbClr val="92D050"/>
            </a:gs>
            <a:gs pos="100000">
              <a:srgbClr val="92D050"/>
            </a:gs>
          </a:gsLst>
        </a:gradFill>
        <a:ln>
          <a:solidFill>
            <a:srgbClr val="92D050"/>
          </a:solidFill>
        </a:ln>
      </dgm:spPr>
      <dgm:t>
        <a:bodyPr/>
        <a:lstStyle/>
        <a:p>
          <a:r>
            <a:rPr lang="en-US" dirty="0"/>
            <a:t>V4.0</a:t>
          </a:r>
        </a:p>
      </dgm:t>
    </dgm:pt>
    <dgm:pt modelId="{3137EC20-97CC-45FF-9F30-F3C3680BEAF3}" type="parTrans" cxnId="{4E4C01E2-EBEB-45C3-8015-B7FBEEF55984}">
      <dgm:prSet/>
      <dgm:spPr/>
      <dgm:t>
        <a:bodyPr/>
        <a:lstStyle/>
        <a:p>
          <a:endParaRPr lang="de-DE"/>
        </a:p>
      </dgm:t>
    </dgm:pt>
    <dgm:pt modelId="{661FA288-8BE5-4F43-AD53-DEB5698405AD}" type="sibTrans" cxnId="{4E4C01E2-EBEB-45C3-8015-B7FBEEF55984}">
      <dgm:prSet/>
      <dgm:spPr/>
      <dgm:t>
        <a:bodyPr/>
        <a:lstStyle/>
        <a:p>
          <a:endParaRPr lang="de-DE"/>
        </a:p>
      </dgm:t>
    </dgm:pt>
    <dgm:pt modelId="{2C34017A-B9E4-4FF9-AFD0-C1939DEAAF20}">
      <dgm:prSet phldrT="[Text]" custT="1"/>
      <dgm:spPr>
        <a:solidFill>
          <a:schemeClr val="bg1"/>
        </a:solidFill>
        <a:ln>
          <a:solidFill>
            <a:srgbClr val="92D050"/>
          </a:solidFill>
        </a:ln>
      </dgm:spPr>
      <dgm:t>
        <a:bodyPr/>
        <a:lstStyle/>
        <a:p>
          <a:pPr marL="228600" lvl="1" indent="-228600" algn="l" defTabSz="1066800">
            <a:lnSpc>
              <a:spcPct val="90000"/>
            </a:lnSpc>
            <a:spcBef>
              <a:spcPct val="0"/>
            </a:spcBef>
            <a:spcAft>
              <a:spcPct val="15000"/>
            </a:spcAft>
            <a:buChar char="•"/>
          </a:pPr>
          <a:r>
            <a:rPr lang="en-US" sz="2400" b="1" i="1" kern="1200" dirty="0">
              <a:solidFill>
                <a:prstClr val="black"/>
              </a:solidFill>
              <a:latin typeface="Calibri"/>
              <a:ea typeface=""/>
              <a:cs typeface="+mn-cs"/>
            </a:rPr>
            <a:t>Integration von </a:t>
          </a:r>
          <a:r>
            <a:rPr lang="en-US" sz="2400" b="1" i="1" kern="1200" dirty="0" err="1">
              <a:solidFill>
                <a:prstClr val="black"/>
              </a:solidFill>
              <a:latin typeface="Calibri"/>
              <a:ea typeface=""/>
              <a:cs typeface="+mn-cs"/>
            </a:rPr>
            <a:t>standortbasierten</a:t>
          </a:r>
          <a:r>
            <a:rPr lang="en-US" sz="2400" b="1" i="1" kern="1200" dirty="0">
              <a:solidFill>
                <a:prstClr val="black"/>
              </a:solidFill>
              <a:latin typeface="Calibri"/>
              <a:ea typeface=""/>
              <a:cs typeface="+mn-cs"/>
            </a:rPr>
            <a:t> </a:t>
          </a:r>
          <a:r>
            <a:rPr lang="en-US" sz="2400" b="1" i="1" kern="1200" dirty="0" err="1">
              <a:solidFill>
                <a:prstClr val="black"/>
              </a:solidFill>
              <a:latin typeface="Calibri"/>
              <a:ea typeface=""/>
              <a:cs typeface="+mn-cs"/>
            </a:rPr>
            <a:t>Essensvorschlägen</a:t>
          </a:r>
          <a:r>
            <a:rPr lang="en-US" sz="2400" b="1" i="1" kern="1200" dirty="0">
              <a:solidFill>
                <a:prstClr val="black"/>
              </a:solidFill>
              <a:latin typeface="Calibri"/>
              <a:ea typeface=""/>
              <a:cs typeface="+mn-cs"/>
            </a:rPr>
            <a:t>  </a:t>
          </a:r>
        </a:p>
      </dgm:t>
    </dgm:pt>
    <dgm:pt modelId="{7E97264A-EDAD-42F3-84DE-A2883217BFC8}" type="parTrans" cxnId="{365E5749-BBB8-4630-8B97-A013F4F8B283}">
      <dgm:prSet/>
      <dgm:spPr/>
      <dgm:t>
        <a:bodyPr/>
        <a:lstStyle/>
        <a:p>
          <a:endParaRPr lang="de-DE"/>
        </a:p>
      </dgm:t>
    </dgm:pt>
    <dgm:pt modelId="{ADABE0F1-9D4E-45A5-94BB-04C4C886DCF6}" type="sibTrans" cxnId="{365E5749-BBB8-4630-8B97-A013F4F8B283}">
      <dgm:prSet/>
      <dgm:spPr/>
      <dgm:t>
        <a:bodyPr/>
        <a:lstStyle/>
        <a:p>
          <a:endParaRPr lang="de-DE"/>
        </a:p>
      </dgm:t>
    </dgm:pt>
    <dgm:pt modelId="{EB88AB50-877D-404B-83F5-DA593C45A81D}" type="pres">
      <dgm:prSet presAssocID="{945A3307-B3E9-4149-9C2F-3C46BD45C063}" presName="linearFlow" presStyleCnt="0">
        <dgm:presLayoutVars>
          <dgm:dir/>
          <dgm:animLvl val="lvl"/>
          <dgm:resizeHandles val="exact"/>
        </dgm:presLayoutVars>
      </dgm:prSet>
      <dgm:spPr/>
    </dgm:pt>
    <dgm:pt modelId="{C9CC14FE-E691-9F4E-BF7F-5035EDA92698}" type="pres">
      <dgm:prSet presAssocID="{7935B143-0489-9943-8D23-4F74961C680A}" presName="composite" presStyleCnt="0"/>
      <dgm:spPr/>
    </dgm:pt>
    <dgm:pt modelId="{B49C3C60-F34C-304C-8B53-A24897389ACD}" type="pres">
      <dgm:prSet presAssocID="{7935B143-0489-9943-8D23-4F74961C680A}" presName="parentText" presStyleLbl="alignNode1" presStyleIdx="0" presStyleCnt="4">
        <dgm:presLayoutVars>
          <dgm:chMax val="1"/>
          <dgm:bulletEnabled val="1"/>
        </dgm:presLayoutVars>
      </dgm:prSet>
      <dgm:spPr/>
    </dgm:pt>
    <dgm:pt modelId="{736E2416-D872-BC46-A869-B9CFBE4B23D7}" type="pres">
      <dgm:prSet presAssocID="{7935B143-0489-9943-8D23-4F74961C680A}" presName="descendantText" presStyleLbl="alignAcc1" presStyleIdx="0" presStyleCnt="4">
        <dgm:presLayoutVars>
          <dgm:bulletEnabled val="1"/>
        </dgm:presLayoutVars>
      </dgm:prSet>
      <dgm:spPr/>
    </dgm:pt>
    <dgm:pt modelId="{B242BB54-0A1A-E14B-B6CA-94B131553487}" type="pres">
      <dgm:prSet presAssocID="{2525BF11-866E-8F4A-8E69-89B7560AF3B0}" presName="sp" presStyleCnt="0"/>
      <dgm:spPr/>
    </dgm:pt>
    <dgm:pt modelId="{FE22166B-2789-A44B-9658-B325DCA61A34}" type="pres">
      <dgm:prSet presAssocID="{E107BF83-A659-9E4B-A120-CF096E07C971}" presName="composite" presStyleCnt="0"/>
      <dgm:spPr/>
    </dgm:pt>
    <dgm:pt modelId="{EECD7E5F-FA4B-C94B-B1A1-B0899C8FC4FE}" type="pres">
      <dgm:prSet presAssocID="{E107BF83-A659-9E4B-A120-CF096E07C971}" presName="parentText" presStyleLbl="alignNode1" presStyleIdx="1" presStyleCnt="4">
        <dgm:presLayoutVars>
          <dgm:chMax val="1"/>
          <dgm:bulletEnabled val="1"/>
        </dgm:presLayoutVars>
      </dgm:prSet>
      <dgm:spPr/>
    </dgm:pt>
    <dgm:pt modelId="{922F4DE6-E477-BA46-BBB6-9EE6036B5F9D}" type="pres">
      <dgm:prSet presAssocID="{E107BF83-A659-9E4B-A120-CF096E07C971}" presName="descendantText" presStyleLbl="alignAcc1" presStyleIdx="1" presStyleCnt="4">
        <dgm:presLayoutVars>
          <dgm:bulletEnabled val="1"/>
        </dgm:presLayoutVars>
      </dgm:prSet>
      <dgm:spPr/>
    </dgm:pt>
    <dgm:pt modelId="{60005B4F-C75B-B94F-8E90-A706395703AF}" type="pres">
      <dgm:prSet presAssocID="{C0D63818-8857-F744-BF77-DE37CD81B096}" presName="sp" presStyleCnt="0"/>
      <dgm:spPr/>
    </dgm:pt>
    <dgm:pt modelId="{964E76EC-E4BE-2B41-9C95-B5F355ED8B3D}" type="pres">
      <dgm:prSet presAssocID="{CCBCE16A-B740-2044-9AD8-F1BD1153A46D}" presName="composite" presStyleCnt="0"/>
      <dgm:spPr/>
    </dgm:pt>
    <dgm:pt modelId="{B1D047ED-C945-434F-B790-0C6D3DE4FB50}" type="pres">
      <dgm:prSet presAssocID="{CCBCE16A-B740-2044-9AD8-F1BD1153A46D}" presName="parentText" presStyleLbl="alignNode1" presStyleIdx="2" presStyleCnt="4">
        <dgm:presLayoutVars>
          <dgm:chMax val="1"/>
          <dgm:bulletEnabled val="1"/>
        </dgm:presLayoutVars>
      </dgm:prSet>
      <dgm:spPr/>
    </dgm:pt>
    <dgm:pt modelId="{A20F7865-6A47-3E45-9ECF-5FE51DDD246B}" type="pres">
      <dgm:prSet presAssocID="{CCBCE16A-B740-2044-9AD8-F1BD1153A46D}" presName="descendantText" presStyleLbl="alignAcc1" presStyleIdx="2" presStyleCnt="4">
        <dgm:presLayoutVars>
          <dgm:bulletEnabled val="1"/>
        </dgm:presLayoutVars>
      </dgm:prSet>
      <dgm:spPr/>
    </dgm:pt>
    <dgm:pt modelId="{B698D0FF-CE57-4A92-B735-3919BD38692D}" type="pres">
      <dgm:prSet presAssocID="{53065BFD-B838-3C43-957C-E6D019B35169}" presName="sp" presStyleCnt="0"/>
      <dgm:spPr/>
    </dgm:pt>
    <dgm:pt modelId="{3F8415E8-59E9-4569-9407-990FBAD50113}" type="pres">
      <dgm:prSet presAssocID="{4B022E5B-5EE5-4A69-82E7-B234C93793E9}" presName="composite" presStyleCnt="0"/>
      <dgm:spPr/>
    </dgm:pt>
    <dgm:pt modelId="{66B1E1C2-A04D-4611-8AD6-96ED208691AD}" type="pres">
      <dgm:prSet presAssocID="{4B022E5B-5EE5-4A69-82E7-B234C93793E9}" presName="parentText" presStyleLbl="alignNode1" presStyleIdx="3" presStyleCnt="4">
        <dgm:presLayoutVars>
          <dgm:chMax val="1"/>
          <dgm:bulletEnabled val="1"/>
        </dgm:presLayoutVars>
      </dgm:prSet>
      <dgm:spPr/>
    </dgm:pt>
    <dgm:pt modelId="{B812BA47-45B9-418E-B2A6-540D64E92AC8}" type="pres">
      <dgm:prSet presAssocID="{4B022E5B-5EE5-4A69-82E7-B234C93793E9}" presName="descendantText" presStyleLbl="alignAcc1" presStyleIdx="3" presStyleCnt="4">
        <dgm:presLayoutVars>
          <dgm:bulletEnabled val="1"/>
        </dgm:presLayoutVars>
      </dgm:prSet>
      <dgm:spPr/>
    </dgm:pt>
  </dgm:ptLst>
  <dgm:cxnLst>
    <dgm:cxn modelId="{F70D6D53-EDC3-234B-8569-EA056184D615}" type="presOf" srcId="{945A3307-B3E9-4149-9C2F-3C46BD45C063}" destId="{EB88AB50-877D-404B-83F5-DA593C45A81D}" srcOrd="0" destOrd="0" presId="urn:microsoft.com/office/officeart/2005/8/layout/chevron2"/>
    <dgm:cxn modelId="{A66F63BA-9772-4D4D-8414-117A28D651FE}" type="presOf" srcId="{AF82CD3D-7685-854C-9EA0-D53FA7DFAD5F}" destId="{922F4DE6-E477-BA46-BBB6-9EE6036B5F9D}" srcOrd="0" destOrd="0" presId="urn:microsoft.com/office/officeart/2005/8/layout/chevron2"/>
    <dgm:cxn modelId="{922AA3B2-8F71-5147-AE8C-4DC5045BF432}" type="presOf" srcId="{4D5E3349-18F3-FD45-AA27-96F39E539447}" destId="{736E2416-D872-BC46-A869-B9CFBE4B23D7}" srcOrd="0" destOrd="0" presId="urn:microsoft.com/office/officeart/2005/8/layout/chevron2"/>
    <dgm:cxn modelId="{F8B0BF56-61E4-E347-B898-018400E4EF71}" type="presOf" srcId="{7935B143-0489-9943-8D23-4F74961C680A}" destId="{B49C3C60-F34C-304C-8B53-A24897389ACD}" srcOrd="0" destOrd="0" presId="urn:microsoft.com/office/officeart/2005/8/layout/chevron2"/>
    <dgm:cxn modelId="{365E5749-BBB8-4630-8B97-A013F4F8B283}" srcId="{CCBCE16A-B740-2044-9AD8-F1BD1153A46D}" destId="{2C34017A-B9E4-4FF9-AFD0-C1939DEAAF20}" srcOrd="0" destOrd="0" parTransId="{7E97264A-EDAD-42F3-84DE-A2883217BFC8}" sibTransId="{ADABE0F1-9D4E-45A5-94BB-04C4C886DCF6}"/>
    <dgm:cxn modelId="{53C474AC-7456-9946-A1EE-E1878A79E374}" type="presOf" srcId="{CCBCE16A-B740-2044-9AD8-F1BD1153A46D}" destId="{B1D047ED-C945-434F-B790-0C6D3DE4FB50}" srcOrd="0" destOrd="0" presId="urn:microsoft.com/office/officeart/2005/8/layout/chevron2"/>
    <dgm:cxn modelId="{4BFAC1DB-5FA9-ED4B-8F30-8156836635B6}" srcId="{E107BF83-A659-9E4B-A120-CF096E07C971}" destId="{AF82CD3D-7685-854C-9EA0-D53FA7DFAD5F}" srcOrd="0" destOrd="0" parTransId="{42A09070-089F-4E47-BD04-C8E6DF4B2E29}" sibTransId="{3A006467-2105-284B-835F-D83D13770B9F}"/>
    <dgm:cxn modelId="{76DAD7DD-15D3-4404-8116-30486B2269AF}" type="presOf" srcId="{4B022E5B-5EE5-4A69-82E7-B234C93793E9}" destId="{66B1E1C2-A04D-4611-8AD6-96ED208691AD}" srcOrd="0" destOrd="0" presId="urn:microsoft.com/office/officeart/2005/8/layout/chevron2"/>
    <dgm:cxn modelId="{DA896961-1C47-4F55-AC5F-379C3D87726A}" type="presOf" srcId="{DDD32139-590A-4647-B49D-833D15757256}" destId="{B812BA47-45B9-418E-B2A6-540D64E92AC8}" srcOrd="0" destOrd="0" presId="urn:microsoft.com/office/officeart/2005/8/layout/chevron2"/>
    <dgm:cxn modelId="{41891278-E200-0841-9973-3D933D542E3F}" srcId="{7935B143-0489-9943-8D23-4F74961C680A}" destId="{4D5E3349-18F3-FD45-AA27-96F39E539447}" srcOrd="0" destOrd="0" parTransId="{575C6165-1FCA-3145-85C0-FFED5C4B1D09}" sibTransId="{23CE766D-D1FF-0048-8A2B-9CFDBD9BE387}"/>
    <dgm:cxn modelId="{3C958280-E449-492E-B05D-12096B5D638F}" type="presOf" srcId="{2C34017A-B9E4-4FF9-AFD0-C1939DEAAF20}" destId="{A20F7865-6A47-3E45-9ECF-5FE51DDD246B}" srcOrd="0" destOrd="0" presId="urn:microsoft.com/office/officeart/2005/8/layout/chevron2"/>
    <dgm:cxn modelId="{CD4B5E33-DBB0-054C-A724-2EF17F8A87B0}" srcId="{945A3307-B3E9-4149-9C2F-3C46BD45C063}" destId="{E107BF83-A659-9E4B-A120-CF096E07C971}" srcOrd="1" destOrd="0" parTransId="{E01AF6D1-A457-3B4F-9615-EACF1201EE16}" sibTransId="{C0D63818-8857-F744-BF77-DE37CD81B096}"/>
    <dgm:cxn modelId="{AA098720-AF2F-9846-8016-23A877BE7220}" type="presOf" srcId="{E107BF83-A659-9E4B-A120-CF096E07C971}" destId="{EECD7E5F-FA4B-C94B-B1A1-B0899C8FC4FE}" srcOrd="0" destOrd="0" presId="urn:microsoft.com/office/officeart/2005/8/layout/chevron2"/>
    <dgm:cxn modelId="{3E276438-B847-EE47-861E-F79663B1FB79}" srcId="{945A3307-B3E9-4149-9C2F-3C46BD45C063}" destId="{7935B143-0489-9943-8D23-4F74961C680A}" srcOrd="0" destOrd="0" parTransId="{E22A408D-A2DC-BB4F-884B-AA36939553B0}" sibTransId="{2525BF11-866E-8F4A-8E69-89B7560AF3B0}"/>
    <dgm:cxn modelId="{4E4C01E2-EBEB-45C3-8015-B7FBEEF55984}" srcId="{945A3307-B3E9-4149-9C2F-3C46BD45C063}" destId="{4B022E5B-5EE5-4A69-82E7-B234C93793E9}" srcOrd="3" destOrd="0" parTransId="{3137EC20-97CC-45FF-9F30-F3C3680BEAF3}" sibTransId="{661FA288-8BE5-4F43-AD53-DEB5698405AD}"/>
    <dgm:cxn modelId="{46E0463B-96C1-0145-A650-E63B9AFF17F0}" srcId="{945A3307-B3E9-4149-9C2F-3C46BD45C063}" destId="{CCBCE16A-B740-2044-9AD8-F1BD1153A46D}" srcOrd="2" destOrd="0" parTransId="{D3CC6186-CBD4-1B43-95E6-9B2FAD47232F}" sibTransId="{53065BFD-B838-3C43-957C-E6D019B35169}"/>
    <dgm:cxn modelId="{FFAE7675-E784-D24F-B25A-57EDDF3F4A61}" srcId="{4B022E5B-5EE5-4A69-82E7-B234C93793E9}" destId="{DDD32139-590A-4647-B49D-833D15757256}" srcOrd="0" destOrd="0" parTransId="{7299BC92-A74A-B847-AD02-6C2230DF6784}" sibTransId="{E6377189-DFF4-4644-B7C7-FDB8A0B60695}"/>
    <dgm:cxn modelId="{A7500A34-198C-E14A-A881-186378D154E0}" type="presParOf" srcId="{EB88AB50-877D-404B-83F5-DA593C45A81D}" destId="{C9CC14FE-E691-9F4E-BF7F-5035EDA92698}" srcOrd="0" destOrd="0" presId="urn:microsoft.com/office/officeart/2005/8/layout/chevron2"/>
    <dgm:cxn modelId="{A03EFF34-CA7B-3B41-9A23-C42F807190C5}" type="presParOf" srcId="{C9CC14FE-E691-9F4E-BF7F-5035EDA92698}" destId="{B49C3C60-F34C-304C-8B53-A24897389ACD}" srcOrd="0" destOrd="0" presId="urn:microsoft.com/office/officeart/2005/8/layout/chevron2"/>
    <dgm:cxn modelId="{1850D5F4-73E8-9749-ACD0-F84B351C9FFB}" type="presParOf" srcId="{C9CC14FE-E691-9F4E-BF7F-5035EDA92698}" destId="{736E2416-D872-BC46-A869-B9CFBE4B23D7}" srcOrd="1" destOrd="0" presId="urn:microsoft.com/office/officeart/2005/8/layout/chevron2"/>
    <dgm:cxn modelId="{1B5E857A-602B-D541-BD7C-BB0F3E69292E}" type="presParOf" srcId="{EB88AB50-877D-404B-83F5-DA593C45A81D}" destId="{B242BB54-0A1A-E14B-B6CA-94B131553487}" srcOrd="1" destOrd="0" presId="urn:microsoft.com/office/officeart/2005/8/layout/chevron2"/>
    <dgm:cxn modelId="{BB92456D-0A10-9D4E-A2CE-799D7617B0A5}" type="presParOf" srcId="{EB88AB50-877D-404B-83F5-DA593C45A81D}" destId="{FE22166B-2789-A44B-9658-B325DCA61A34}" srcOrd="2" destOrd="0" presId="urn:microsoft.com/office/officeart/2005/8/layout/chevron2"/>
    <dgm:cxn modelId="{D9070D00-1E55-3D49-A141-C968042864E9}" type="presParOf" srcId="{FE22166B-2789-A44B-9658-B325DCA61A34}" destId="{EECD7E5F-FA4B-C94B-B1A1-B0899C8FC4FE}" srcOrd="0" destOrd="0" presId="urn:microsoft.com/office/officeart/2005/8/layout/chevron2"/>
    <dgm:cxn modelId="{DFC19A83-3DC5-BA48-900C-711C8F7293A8}" type="presParOf" srcId="{FE22166B-2789-A44B-9658-B325DCA61A34}" destId="{922F4DE6-E477-BA46-BBB6-9EE6036B5F9D}" srcOrd="1" destOrd="0" presId="urn:microsoft.com/office/officeart/2005/8/layout/chevron2"/>
    <dgm:cxn modelId="{382210C0-F0BB-3946-A449-7C60335992D9}" type="presParOf" srcId="{EB88AB50-877D-404B-83F5-DA593C45A81D}" destId="{60005B4F-C75B-B94F-8E90-A706395703AF}" srcOrd="3" destOrd="0" presId="urn:microsoft.com/office/officeart/2005/8/layout/chevron2"/>
    <dgm:cxn modelId="{4571F90F-AE00-1F4A-A6B0-BC8B35C49623}" type="presParOf" srcId="{EB88AB50-877D-404B-83F5-DA593C45A81D}" destId="{964E76EC-E4BE-2B41-9C95-B5F355ED8B3D}" srcOrd="4" destOrd="0" presId="urn:microsoft.com/office/officeart/2005/8/layout/chevron2"/>
    <dgm:cxn modelId="{08EC3F33-F537-2C4A-B342-295DF1DC2591}" type="presParOf" srcId="{964E76EC-E4BE-2B41-9C95-B5F355ED8B3D}" destId="{B1D047ED-C945-434F-B790-0C6D3DE4FB50}" srcOrd="0" destOrd="0" presId="urn:microsoft.com/office/officeart/2005/8/layout/chevron2"/>
    <dgm:cxn modelId="{65053818-0119-B547-9F27-06CB4D7D85C0}" type="presParOf" srcId="{964E76EC-E4BE-2B41-9C95-B5F355ED8B3D}" destId="{A20F7865-6A47-3E45-9ECF-5FE51DDD246B}" srcOrd="1" destOrd="0" presId="urn:microsoft.com/office/officeart/2005/8/layout/chevron2"/>
    <dgm:cxn modelId="{B17C96B6-5F64-4A38-AD3C-1CC1848450A7}" type="presParOf" srcId="{EB88AB50-877D-404B-83F5-DA593C45A81D}" destId="{B698D0FF-CE57-4A92-B735-3919BD38692D}" srcOrd="5" destOrd="0" presId="urn:microsoft.com/office/officeart/2005/8/layout/chevron2"/>
    <dgm:cxn modelId="{30A551A5-ADE1-41C7-A582-7BB638CDF79F}" type="presParOf" srcId="{EB88AB50-877D-404B-83F5-DA593C45A81D}" destId="{3F8415E8-59E9-4569-9407-990FBAD50113}" srcOrd="6" destOrd="0" presId="urn:microsoft.com/office/officeart/2005/8/layout/chevron2"/>
    <dgm:cxn modelId="{F143E138-1019-4570-9B0B-1C856B76DFA5}" type="presParOf" srcId="{3F8415E8-59E9-4569-9407-990FBAD50113}" destId="{66B1E1C2-A04D-4611-8AD6-96ED208691AD}" srcOrd="0" destOrd="0" presId="urn:microsoft.com/office/officeart/2005/8/layout/chevron2"/>
    <dgm:cxn modelId="{6A307679-4B3C-434E-B34B-963A81EFC920}" type="presParOf" srcId="{3F8415E8-59E9-4569-9407-990FBAD50113}" destId="{B812BA47-45B9-418E-B2A6-540D64E92AC8}" srcOrd="1" destOrd="0" presId="urn:microsoft.com/office/officeart/2005/8/layout/chevron2"/>
  </dgm:cxnLst>
  <dgm:bg/>
  <dgm:whole/>
  <dgm:extLst>
    <a:ext uri="http://schemas.microsoft.com/office/drawing/2008/diagram">
      <dsp:dataModelExt xmlns:dsp="http://schemas.microsoft.com/office/drawing/2008/diagram" relId="rId24"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C3C60-F34C-304C-8B53-A24897389ACD}">
      <dsp:nvSpPr>
        <dsp:cNvPr id="0" name=""/>
        <dsp:cNvSpPr/>
      </dsp:nvSpPr>
      <dsp:spPr>
        <a:xfrm rot="5400000">
          <a:off x="-199730" y="203116"/>
          <a:ext cx="1331537" cy="932076"/>
        </a:xfrm>
        <a:prstGeom prst="chevron">
          <a:avLst/>
        </a:prstGeom>
        <a:gradFill rotWithShape="0">
          <a:gsLst>
            <a:gs pos="0">
              <a:srgbClr val="92D050"/>
            </a:gs>
            <a:gs pos="80000">
              <a:srgbClr val="92D050"/>
            </a:gs>
            <a:gs pos="100000">
              <a:srgbClr val="92D050"/>
            </a:gs>
          </a:gsLst>
          <a:lin ang="16200000" scaled="0"/>
        </a:gradFill>
        <a:ln w="9525" cap="flat" cmpd="sng" algn="ctr">
          <a:solidFill>
            <a:srgbClr val="92D050"/>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V1.0</a:t>
          </a:r>
        </a:p>
      </dsp:txBody>
      <dsp:txXfrm rot="-5400000">
        <a:off x="1" y="469423"/>
        <a:ext cx="932076" cy="399461"/>
      </dsp:txXfrm>
    </dsp:sp>
    <dsp:sp modelId="{736E2416-D872-BC46-A869-B9CFBE4B23D7}">
      <dsp:nvSpPr>
        <dsp:cNvPr id="0" name=""/>
        <dsp:cNvSpPr/>
      </dsp:nvSpPr>
      <dsp:spPr>
        <a:xfrm rot="5400000">
          <a:off x="4158407" y="-3222945"/>
          <a:ext cx="865499" cy="7318161"/>
        </a:xfrm>
        <a:prstGeom prst="round2SameRect">
          <a:avLst/>
        </a:prstGeom>
        <a:solidFill>
          <a:schemeClr val="lt1">
            <a:alpha val="90000"/>
            <a:hueOff val="0"/>
            <a:satOff val="0"/>
            <a:lumOff val="0"/>
            <a:alphaOff val="0"/>
          </a:schemeClr>
        </a:solidFill>
        <a:ln w="9525" cap="flat" cmpd="sng" algn="ctr">
          <a:solidFill>
            <a:srgbClr val="92D050"/>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i="1" kern="1200" dirty="0" err="1">
              <a:solidFill>
                <a:prstClr val="black"/>
              </a:solidFill>
              <a:latin typeface="Calibri"/>
              <a:ea typeface=""/>
              <a:cs typeface="+mn-cs"/>
            </a:rPr>
            <a:t>Aktueller</a:t>
          </a:r>
          <a:r>
            <a:rPr lang="en-US" sz="2400" b="1" i="1" kern="1200" dirty="0">
              <a:solidFill>
                <a:prstClr val="black"/>
              </a:solidFill>
              <a:latin typeface="Calibri"/>
              <a:ea typeface=""/>
              <a:cs typeface="+mn-cs"/>
            </a:rPr>
            <a:t> Stand der Vita Cena App</a:t>
          </a:r>
        </a:p>
      </dsp:txBody>
      <dsp:txXfrm rot="-5400000">
        <a:off x="932076" y="45636"/>
        <a:ext cx="7275911" cy="780999"/>
      </dsp:txXfrm>
    </dsp:sp>
    <dsp:sp modelId="{EECD7E5F-FA4B-C94B-B1A1-B0899C8FC4FE}">
      <dsp:nvSpPr>
        <dsp:cNvPr id="0" name=""/>
        <dsp:cNvSpPr/>
      </dsp:nvSpPr>
      <dsp:spPr>
        <a:xfrm rot="5400000">
          <a:off x="-199730" y="1388963"/>
          <a:ext cx="1331537" cy="932076"/>
        </a:xfrm>
        <a:prstGeom prst="chevron">
          <a:avLst/>
        </a:prstGeom>
        <a:gradFill rotWithShape="0">
          <a:gsLst>
            <a:gs pos="0">
              <a:srgbClr val="92D050"/>
            </a:gs>
            <a:gs pos="80000">
              <a:srgbClr val="92D050"/>
            </a:gs>
            <a:gs pos="100000">
              <a:srgbClr val="92D050"/>
            </a:gs>
          </a:gsLst>
          <a:lin ang="16200000" scaled="0"/>
        </a:gradFill>
        <a:ln w="9525" cap="flat" cmpd="sng" algn="ctr">
          <a:solidFill>
            <a:srgbClr val="92D050"/>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V2.0</a:t>
          </a:r>
        </a:p>
      </dsp:txBody>
      <dsp:txXfrm rot="-5400000">
        <a:off x="1" y="1655270"/>
        <a:ext cx="932076" cy="399461"/>
      </dsp:txXfrm>
    </dsp:sp>
    <dsp:sp modelId="{922F4DE6-E477-BA46-BBB6-9EE6036B5F9D}">
      <dsp:nvSpPr>
        <dsp:cNvPr id="0" name=""/>
        <dsp:cNvSpPr/>
      </dsp:nvSpPr>
      <dsp:spPr>
        <a:xfrm rot="5400000">
          <a:off x="4158407" y="-2037098"/>
          <a:ext cx="865499" cy="7318161"/>
        </a:xfrm>
        <a:prstGeom prst="round2SameRect">
          <a:avLst/>
        </a:prstGeom>
        <a:solidFill>
          <a:schemeClr val="lt1">
            <a:alpha val="90000"/>
            <a:hueOff val="0"/>
            <a:satOff val="0"/>
            <a:lumOff val="0"/>
            <a:alphaOff val="0"/>
          </a:schemeClr>
        </a:solidFill>
        <a:ln w="9525" cap="flat" cmpd="sng" algn="ctr">
          <a:solidFill>
            <a:srgbClr val="92D050"/>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i="1" kern="1200" dirty="0">
              <a:solidFill>
                <a:prstClr val="black"/>
              </a:solidFill>
              <a:latin typeface="Calibri"/>
              <a:ea typeface=""/>
              <a:cs typeface="+mn-cs"/>
            </a:rPr>
            <a:t>Support von </a:t>
          </a:r>
          <a:r>
            <a:rPr lang="en-US" sz="2400" b="1" i="1" kern="1200" dirty="0" err="1">
              <a:solidFill>
                <a:prstClr val="black"/>
              </a:solidFill>
              <a:latin typeface="Calibri"/>
              <a:ea typeface=""/>
              <a:cs typeface="+mn-cs"/>
            </a:rPr>
            <a:t>mehreren</a:t>
          </a:r>
          <a:r>
            <a:rPr lang="en-US" sz="2400" b="1" i="1" kern="1200" dirty="0">
              <a:solidFill>
                <a:prstClr val="black"/>
              </a:solidFill>
              <a:latin typeface="Calibri"/>
              <a:ea typeface=""/>
              <a:cs typeface="+mn-cs"/>
            </a:rPr>
            <a:t> </a:t>
          </a:r>
          <a:r>
            <a:rPr lang="en-US" sz="2400" b="1" i="1" kern="1200" dirty="0" err="1">
              <a:solidFill>
                <a:prstClr val="black"/>
              </a:solidFill>
              <a:latin typeface="Calibri"/>
              <a:ea typeface=""/>
              <a:cs typeface="+mn-cs"/>
            </a:rPr>
            <a:t>Sprachen</a:t>
          </a:r>
          <a:r>
            <a:rPr lang="en-US" sz="2400" b="1" i="1" kern="1200" dirty="0">
              <a:solidFill>
                <a:prstClr val="black"/>
              </a:solidFill>
              <a:latin typeface="Calibri"/>
              <a:ea typeface=""/>
              <a:cs typeface="+mn-cs"/>
            </a:rPr>
            <a:t>, um die App international </a:t>
          </a:r>
          <a:r>
            <a:rPr lang="en-US" sz="2400" b="1" i="1" kern="1200" dirty="0" err="1">
              <a:solidFill>
                <a:prstClr val="black"/>
              </a:solidFill>
              <a:latin typeface="Calibri"/>
              <a:ea typeface=""/>
              <a:cs typeface="+mn-cs"/>
            </a:rPr>
            <a:t>anbieten</a:t>
          </a:r>
          <a:r>
            <a:rPr lang="en-US" sz="2400" b="1" i="1" kern="1200" dirty="0">
              <a:solidFill>
                <a:prstClr val="black"/>
              </a:solidFill>
              <a:latin typeface="Calibri"/>
              <a:ea typeface=""/>
              <a:cs typeface="+mn-cs"/>
            </a:rPr>
            <a:t> </a:t>
          </a:r>
          <a:r>
            <a:rPr lang="en-US" sz="2400" b="1" i="1" kern="1200" dirty="0" err="1">
              <a:solidFill>
                <a:prstClr val="black"/>
              </a:solidFill>
              <a:latin typeface="Calibri"/>
              <a:ea typeface=""/>
              <a:cs typeface="+mn-cs"/>
            </a:rPr>
            <a:t>zu</a:t>
          </a:r>
          <a:r>
            <a:rPr lang="en-US" sz="2400" b="1" i="1" kern="1200" dirty="0">
              <a:solidFill>
                <a:prstClr val="black"/>
              </a:solidFill>
              <a:latin typeface="Calibri"/>
              <a:ea typeface=""/>
              <a:cs typeface="+mn-cs"/>
            </a:rPr>
            <a:t> </a:t>
          </a:r>
          <a:r>
            <a:rPr lang="en-US" sz="2400" b="1" i="1" kern="1200" dirty="0" err="1">
              <a:solidFill>
                <a:prstClr val="black"/>
              </a:solidFill>
              <a:latin typeface="Calibri"/>
              <a:ea typeface=""/>
              <a:cs typeface="+mn-cs"/>
            </a:rPr>
            <a:t>können</a:t>
          </a:r>
          <a:endParaRPr lang="en-US" sz="2400" b="1" i="1" kern="1200" dirty="0">
            <a:solidFill>
              <a:prstClr val="black"/>
            </a:solidFill>
            <a:latin typeface="Calibri"/>
            <a:ea typeface=""/>
            <a:cs typeface="+mn-cs"/>
          </a:endParaRPr>
        </a:p>
      </dsp:txBody>
      <dsp:txXfrm rot="-5400000">
        <a:off x="932076" y="1231483"/>
        <a:ext cx="7275911" cy="780999"/>
      </dsp:txXfrm>
    </dsp:sp>
    <dsp:sp modelId="{B1D047ED-C945-434F-B790-0C6D3DE4FB50}">
      <dsp:nvSpPr>
        <dsp:cNvPr id="0" name=""/>
        <dsp:cNvSpPr/>
      </dsp:nvSpPr>
      <dsp:spPr>
        <a:xfrm rot="5400000">
          <a:off x="-199730" y="2574810"/>
          <a:ext cx="1331537" cy="932076"/>
        </a:xfrm>
        <a:prstGeom prst="chevron">
          <a:avLst/>
        </a:prstGeom>
        <a:gradFill rotWithShape="0">
          <a:gsLst>
            <a:gs pos="0">
              <a:srgbClr val="92D050"/>
            </a:gs>
            <a:gs pos="80000">
              <a:srgbClr val="92D050"/>
            </a:gs>
            <a:gs pos="100000">
              <a:srgbClr val="92D050"/>
            </a:gs>
          </a:gsLst>
          <a:lin ang="16200000" scaled="0"/>
        </a:gradFill>
        <a:ln w="9525" cap="flat" cmpd="sng" algn="ctr">
          <a:solidFill>
            <a:srgbClr val="92D050"/>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V3.0</a:t>
          </a:r>
        </a:p>
      </dsp:txBody>
      <dsp:txXfrm rot="-5400000">
        <a:off x="1" y="2841117"/>
        <a:ext cx="932076" cy="399461"/>
      </dsp:txXfrm>
    </dsp:sp>
    <dsp:sp modelId="{A20F7865-6A47-3E45-9ECF-5FE51DDD246B}">
      <dsp:nvSpPr>
        <dsp:cNvPr id="0" name=""/>
        <dsp:cNvSpPr/>
      </dsp:nvSpPr>
      <dsp:spPr>
        <a:xfrm rot="5400000">
          <a:off x="4158407" y="-851251"/>
          <a:ext cx="865499" cy="7318161"/>
        </a:xfrm>
        <a:prstGeom prst="round2SameRect">
          <a:avLst/>
        </a:prstGeom>
        <a:solidFill>
          <a:schemeClr val="bg1"/>
        </a:solidFill>
        <a:ln w="9525" cap="flat" cmpd="sng" algn="ctr">
          <a:solidFill>
            <a:srgbClr val="92D050"/>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i="1" kern="1200" dirty="0">
              <a:solidFill>
                <a:prstClr val="black"/>
              </a:solidFill>
              <a:latin typeface="Calibri"/>
              <a:ea typeface=""/>
              <a:cs typeface="+mn-cs"/>
            </a:rPr>
            <a:t>Integration von </a:t>
          </a:r>
          <a:r>
            <a:rPr lang="en-US" sz="2400" b="1" i="1" kern="1200" dirty="0" err="1">
              <a:solidFill>
                <a:prstClr val="black"/>
              </a:solidFill>
              <a:latin typeface="Calibri"/>
              <a:ea typeface=""/>
              <a:cs typeface="+mn-cs"/>
            </a:rPr>
            <a:t>standortbasierten</a:t>
          </a:r>
          <a:r>
            <a:rPr lang="en-US" sz="2400" b="1" i="1" kern="1200" dirty="0">
              <a:solidFill>
                <a:prstClr val="black"/>
              </a:solidFill>
              <a:latin typeface="Calibri"/>
              <a:ea typeface=""/>
              <a:cs typeface="+mn-cs"/>
            </a:rPr>
            <a:t> </a:t>
          </a:r>
          <a:r>
            <a:rPr lang="en-US" sz="2400" b="1" i="1" kern="1200" dirty="0" err="1">
              <a:solidFill>
                <a:prstClr val="black"/>
              </a:solidFill>
              <a:latin typeface="Calibri"/>
              <a:ea typeface=""/>
              <a:cs typeface="+mn-cs"/>
            </a:rPr>
            <a:t>Essensvorschlägen</a:t>
          </a:r>
          <a:r>
            <a:rPr lang="en-US" sz="2400" b="1" i="1" kern="1200" dirty="0">
              <a:solidFill>
                <a:prstClr val="black"/>
              </a:solidFill>
              <a:latin typeface="Calibri"/>
              <a:ea typeface=""/>
              <a:cs typeface="+mn-cs"/>
            </a:rPr>
            <a:t>  </a:t>
          </a:r>
        </a:p>
      </dsp:txBody>
      <dsp:txXfrm rot="-5400000">
        <a:off x="932076" y="2417330"/>
        <a:ext cx="7275911" cy="780999"/>
      </dsp:txXfrm>
    </dsp:sp>
    <dsp:sp modelId="{66B1E1C2-A04D-4611-8AD6-96ED208691AD}">
      <dsp:nvSpPr>
        <dsp:cNvPr id="0" name=""/>
        <dsp:cNvSpPr/>
      </dsp:nvSpPr>
      <dsp:spPr>
        <a:xfrm rot="5400000">
          <a:off x="-199730" y="3760657"/>
          <a:ext cx="1331537" cy="932076"/>
        </a:xfrm>
        <a:prstGeom prst="chevron">
          <a:avLst/>
        </a:prstGeom>
        <a:gradFill rotWithShape="0">
          <a:gsLst>
            <a:gs pos="0">
              <a:srgbClr val="92D050"/>
            </a:gs>
            <a:gs pos="80000">
              <a:srgbClr val="92D050"/>
            </a:gs>
            <a:gs pos="100000">
              <a:srgbClr val="92D050"/>
            </a:gs>
          </a:gsLst>
          <a:lin ang="16200000" scaled="0"/>
        </a:gradFill>
        <a:ln w="9525" cap="flat" cmpd="sng" algn="ctr">
          <a:solidFill>
            <a:srgbClr val="92D050"/>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V4.0</a:t>
          </a:r>
        </a:p>
      </dsp:txBody>
      <dsp:txXfrm rot="-5400000">
        <a:off x="1" y="4026964"/>
        <a:ext cx="932076" cy="399461"/>
      </dsp:txXfrm>
    </dsp:sp>
    <dsp:sp modelId="{B812BA47-45B9-418E-B2A6-540D64E92AC8}">
      <dsp:nvSpPr>
        <dsp:cNvPr id="0" name=""/>
        <dsp:cNvSpPr/>
      </dsp:nvSpPr>
      <dsp:spPr>
        <a:xfrm rot="5400000">
          <a:off x="4158407" y="334595"/>
          <a:ext cx="865499" cy="7318161"/>
        </a:xfrm>
        <a:prstGeom prst="round2SameRect">
          <a:avLst/>
        </a:prstGeom>
        <a:solidFill>
          <a:schemeClr val="lt1">
            <a:alpha val="90000"/>
            <a:hueOff val="0"/>
            <a:satOff val="0"/>
            <a:lumOff val="0"/>
            <a:alphaOff val="0"/>
          </a:schemeClr>
        </a:solidFill>
        <a:ln w="9525" cap="flat" cmpd="sng" algn="ctr">
          <a:solidFill>
            <a:srgbClr val="92D050"/>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i="1" kern="1200" dirty="0" err="1">
              <a:solidFill>
                <a:prstClr val="black"/>
              </a:solidFill>
              <a:latin typeface="Calibri"/>
              <a:ea typeface=""/>
              <a:cs typeface="+mn-cs"/>
            </a:rPr>
            <a:t>Einbindung</a:t>
          </a:r>
          <a:r>
            <a:rPr lang="en-US" sz="2400" b="1" i="1" kern="1200" dirty="0">
              <a:solidFill>
                <a:prstClr val="black"/>
              </a:solidFill>
              <a:latin typeface="Calibri"/>
              <a:ea typeface=""/>
              <a:cs typeface="+mn-cs"/>
            </a:rPr>
            <a:t> von Health Apps und </a:t>
          </a:r>
          <a:r>
            <a:rPr lang="en-US" sz="2400" b="1" i="1" kern="1200" dirty="0" err="1">
              <a:solidFill>
                <a:prstClr val="black"/>
              </a:solidFill>
              <a:latin typeface="Calibri"/>
              <a:ea typeface=""/>
              <a:cs typeface="+mn-cs"/>
            </a:rPr>
            <a:t>Fitnesstrackern</a:t>
          </a:r>
          <a:r>
            <a:rPr lang="en-US" sz="2400" b="1" i="1" kern="1200" dirty="0">
              <a:solidFill>
                <a:prstClr val="black"/>
              </a:solidFill>
              <a:latin typeface="Calibri"/>
              <a:ea typeface=""/>
              <a:cs typeface="+mn-cs"/>
            </a:rPr>
            <a:t>, </a:t>
          </a:r>
          <a:r>
            <a:rPr lang="en-US" sz="2400" b="1" i="1" kern="1200" dirty="0" err="1">
              <a:solidFill>
                <a:prstClr val="black"/>
              </a:solidFill>
              <a:latin typeface="Calibri"/>
              <a:ea typeface=""/>
              <a:cs typeface="+mn-cs"/>
            </a:rPr>
            <a:t>wie</a:t>
          </a:r>
          <a:r>
            <a:rPr lang="en-US" sz="2400" b="1" i="1" kern="1200" dirty="0">
              <a:solidFill>
                <a:prstClr val="black"/>
              </a:solidFill>
              <a:latin typeface="Calibri"/>
              <a:ea typeface=""/>
              <a:cs typeface="+mn-cs"/>
            </a:rPr>
            <a:t> Samsung </a:t>
          </a:r>
          <a:r>
            <a:rPr lang="en-US" sz="2400" b="1" i="1" kern="1200" dirty="0" err="1">
              <a:solidFill>
                <a:prstClr val="black"/>
              </a:solidFill>
              <a:latin typeface="Calibri"/>
              <a:ea typeface=""/>
              <a:cs typeface="+mn-cs"/>
            </a:rPr>
            <a:t>sHealth</a:t>
          </a:r>
          <a:r>
            <a:rPr lang="en-US" sz="2400" b="1" i="1" kern="1200" dirty="0">
              <a:solidFill>
                <a:prstClr val="black"/>
              </a:solidFill>
              <a:latin typeface="Calibri"/>
              <a:ea typeface=""/>
              <a:cs typeface="+mn-cs"/>
            </a:rPr>
            <a:t> </a:t>
          </a:r>
          <a:r>
            <a:rPr lang="en-US" sz="2400" b="1" i="1" kern="1200" dirty="0" err="1">
              <a:solidFill>
                <a:prstClr val="black"/>
              </a:solidFill>
              <a:latin typeface="Calibri"/>
              <a:ea typeface=""/>
              <a:cs typeface="+mn-cs"/>
            </a:rPr>
            <a:t>oder</a:t>
          </a:r>
          <a:r>
            <a:rPr lang="en-US" sz="2400" b="1" i="1" kern="1200" dirty="0">
              <a:solidFill>
                <a:prstClr val="black"/>
              </a:solidFill>
              <a:latin typeface="Calibri"/>
              <a:ea typeface=""/>
              <a:cs typeface="+mn-cs"/>
            </a:rPr>
            <a:t> Apple Watch</a:t>
          </a:r>
        </a:p>
      </dsp:txBody>
      <dsp:txXfrm rot="-5400000">
        <a:off x="932076" y="3603176"/>
        <a:ext cx="7275911" cy="7809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2219325" y="685800"/>
            <a:ext cx="241935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de-DE"/>
              <a:t>Textmasterformate durch Klicken bearbeiten</a:t>
            </a:r>
          </a:p>
          <a:p>
            <a:pPr lvl="1"/>
            <a:r>
              <a:rPr lang="en-US" altLang="de-DE"/>
              <a:t>Zweite Ebene</a:t>
            </a:r>
          </a:p>
          <a:p>
            <a:pPr lvl="2"/>
            <a:r>
              <a:rPr lang="en-US" altLang="de-DE"/>
              <a:t>Dritte Ebene</a:t>
            </a:r>
          </a:p>
          <a:p>
            <a:pPr lvl="3"/>
            <a:r>
              <a:rPr lang="en-US" altLang="de-DE"/>
              <a:t>Vierte Ebene</a:t>
            </a:r>
          </a:p>
          <a:p>
            <a:pPr lvl="4"/>
            <a:r>
              <a:rPr lang="en-US" altLang="de-DE"/>
              <a:t>Fünfte Ebene</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CB03D99-360E-A544-9AFF-CAC5FD615E69}" type="slidenum">
              <a:rPr lang="en-US" altLang="de-DE"/>
              <a:pPr/>
              <a:t>‹Nr.›</a:t>
            </a:fld>
            <a:endParaRPr lang="en-US" altLang="de-DE"/>
          </a:p>
        </p:txBody>
      </p:sp>
    </p:spTree>
    <p:extLst>
      <p:ext uri="{BB962C8B-B14F-4D97-AF65-F5344CB8AC3E}">
        <p14:creationId xmlns:p14="http://schemas.microsoft.com/office/powerpoint/2010/main" val="19700605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3700" kern="1200">
        <a:solidFill>
          <a:schemeClr val="tx1"/>
        </a:solidFill>
        <a:latin typeface="Arial" charset="0"/>
        <a:ea typeface="ＭＳ Ｐゴシック" charset="0"/>
        <a:cs typeface="ＭＳ Ｐゴシック" charset="0"/>
      </a:defRPr>
    </a:lvl1pPr>
    <a:lvl2pPr marL="1408113" algn="l" rtl="0" eaLnBrk="0" fontAlgn="base" hangingPunct="0">
      <a:spcBef>
        <a:spcPct val="30000"/>
      </a:spcBef>
      <a:spcAft>
        <a:spcPct val="0"/>
      </a:spcAft>
      <a:defRPr sz="3700" kern="1200">
        <a:solidFill>
          <a:schemeClr val="tx1"/>
        </a:solidFill>
        <a:latin typeface="Arial" charset="0"/>
        <a:ea typeface="ＭＳ Ｐゴシック" charset="0"/>
        <a:cs typeface="+mn-cs"/>
      </a:defRPr>
    </a:lvl2pPr>
    <a:lvl3pPr marL="2817813" algn="l" rtl="0" eaLnBrk="0" fontAlgn="base" hangingPunct="0">
      <a:spcBef>
        <a:spcPct val="30000"/>
      </a:spcBef>
      <a:spcAft>
        <a:spcPct val="0"/>
      </a:spcAft>
      <a:defRPr sz="3700" kern="1200">
        <a:solidFill>
          <a:schemeClr val="tx1"/>
        </a:solidFill>
        <a:latin typeface="Arial" charset="0"/>
        <a:ea typeface="ＭＳ Ｐゴシック" charset="0"/>
        <a:cs typeface="+mn-cs"/>
      </a:defRPr>
    </a:lvl3pPr>
    <a:lvl4pPr marL="4225925" algn="l" rtl="0" eaLnBrk="0" fontAlgn="base" hangingPunct="0">
      <a:spcBef>
        <a:spcPct val="30000"/>
      </a:spcBef>
      <a:spcAft>
        <a:spcPct val="0"/>
      </a:spcAft>
      <a:defRPr sz="3700" kern="1200">
        <a:solidFill>
          <a:schemeClr val="tx1"/>
        </a:solidFill>
        <a:latin typeface="Arial" charset="0"/>
        <a:ea typeface="ＭＳ Ｐゴシック" charset="0"/>
        <a:cs typeface="+mn-cs"/>
      </a:defRPr>
    </a:lvl4pPr>
    <a:lvl5pPr marL="5635625" algn="l" rtl="0" eaLnBrk="0" fontAlgn="base" hangingPunct="0">
      <a:spcBef>
        <a:spcPct val="30000"/>
      </a:spcBef>
      <a:spcAft>
        <a:spcPct val="0"/>
      </a:spcAft>
      <a:defRPr sz="3700" kern="1200">
        <a:solidFill>
          <a:schemeClr val="tx1"/>
        </a:solidFill>
        <a:latin typeface="Arial" charset="0"/>
        <a:ea typeface="ＭＳ Ｐゴシック" charset="0"/>
        <a:cs typeface="+mn-cs"/>
      </a:defRPr>
    </a:lvl5pPr>
    <a:lvl6pPr marL="7044995" algn="l" defTabSz="2817998" rtl="0" eaLnBrk="1" latinLnBrk="0" hangingPunct="1">
      <a:defRPr sz="3700" kern="1200">
        <a:solidFill>
          <a:schemeClr val="tx1"/>
        </a:solidFill>
        <a:latin typeface="+mn-lt"/>
        <a:ea typeface="+mn-ea"/>
        <a:cs typeface="+mn-cs"/>
      </a:defRPr>
    </a:lvl6pPr>
    <a:lvl7pPr marL="8453994" algn="l" defTabSz="2817998" rtl="0" eaLnBrk="1" latinLnBrk="0" hangingPunct="1">
      <a:defRPr sz="3700" kern="1200">
        <a:solidFill>
          <a:schemeClr val="tx1"/>
        </a:solidFill>
        <a:latin typeface="+mn-lt"/>
        <a:ea typeface="+mn-ea"/>
        <a:cs typeface="+mn-cs"/>
      </a:defRPr>
    </a:lvl7pPr>
    <a:lvl8pPr marL="9862993" algn="l" defTabSz="2817998" rtl="0" eaLnBrk="1" latinLnBrk="0" hangingPunct="1">
      <a:defRPr sz="3700" kern="1200">
        <a:solidFill>
          <a:schemeClr val="tx1"/>
        </a:solidFill>
        <a:latin typeface="+mn-lt"/>
        <a:ea typeface="+mn-ea"/>
        <a:cs typeface="+mn-cs"/>
      </a:defRPr>
    </a:lvl8pPr>
    <a:lvl9pPr marL="11271992" algn="l" defTabSz="2817998" rtl="0" eaLnBrk="1" latinLnBrk="0" hangingPunct="1">
      <a:defRPr sz="3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0AAA68A-DECA-2045-9F72-5504CD0C8BAA}" type="slidenum">
              <a:rPr lang="en-US" altLang="de-DE" sz="1200"/>
              <a:pPr eaLnBrk="1" hangingPunct="1"/>
              <a:t>1</a:t>
            </a:fld>
            <a:endParaRPr lang="en-US" altLang="de-DE" sz="1200"/>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de-DE" altLang="de-DE" dirty="0">
              <a:ea typeface="ＭＳ Ｐゴシック" charset="-128"/>
            </a:endParaRPr>
          </a:p>
        </p:txBody>
      </p:sp>
    </p:spTree>
    <p:extLst>
      <p:ext uri="{BB962C8B-B14F-4D97-AF65-F5344CB8AC3E}">
        <p14:creationId xmlns:p14="http://schemas.microsoft.com/office/powerpoint/2010/main" val="904928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603772" y="9402784"/>
            <a:ext cx="18176081" cy="6491704"/>
          </a:xfrm>
        </p:spPr>
        <p:txBody>
          <a:bodyPr/>
          <a:lstStyle/>
          <a:p>
            <a:r>
              <a:rPr lang="de-DE"/>
              <a:t>Titelmasterformat durch Klicken bearbeiten</a:t>
            </a:r>
            <a:endParaRPr lang="en-US"/>
          </a:p>
        </p:txBody>
      </p:sp>
      <p:sp>
        <p:nvSpPr>
          <p:cNvPr id="3" name="Untertitel 2"/>
          <p:cNvSpPr>
            <a:spLocks noGrp="1"/>
          </p:cNvSpPr>
          <p:nvPr>
            <p:ph type="subTitle" idx="1"/>
          </p:nvPr>
        </p:nvSpPr>
        <p:spPr>
          <a:xfrm>
            <a:off x="3207544" y="17155955"/>
            <a:ext cx="14968538" cy="7738618"/>
          </a:xfrm>
        </p:spPr>
        <p:txBody>
          <a:bodyPr/>
          <a:lstStyle>
            <a:lvl1pPr marL="0" indent="0" algn="ctr">
              <a:buNone/>
              <a:defRPr/>
            </a:lvl1pPr>
            <a:lvl2pPr marL="1408999" indent="0" algn="ctr">
              <a:buNone/>
              <a:defRPr/>
            </a:lvl2pPr>
            <a:lvl3pPr marL="2817998" indent="0" algn="ctr">
              <a:buNone/>
              <a:defRPr/>
            </a:lvl3pPr>
            <a:lvl4pPr marL="4226997" indent="0" algn="ctr">
              <a:buNone/>
              <a:defRPr/>
            </a:lvl4pPr>
            <a:lvl5pPr marL="5635996" indent="0" algn="ctr">
              <a:buNone/>
              <a:defRPr/>
            </a:lvl5pPr>
            <a:lvl6pPr marL="7044995" indent="0" algn="ctr">
              <a:buNone/>
              <a:defRPr/>
            </a:lvl6pPr>
            <a:lvl7pPr marL="8453994" indent="0" algn="ctr">
              <a:buNone/>
              <a:defRPr/>
            </a:lvl7pPr>
            <a:lvl8pPr marL="9862993" indent="0" algn="ctr">
              <a:buNone/>
              <a:defRPr/>
            </a:lvl8pPr>
            <a:lvl9pPr marL="11271992" indent="0" algn="ctr">
              <a:buNone/>
              <a:defRPr/>
            </a:lvl9pPr>
          </a:lstStyle>
          <a:p>
            <a:r>
              <a:rPr lang="de-DE"/>
              <a:t>Formatvorlage des Untertitelmasters durch Klicken bearbeiten</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0CB8B7E-BD3F-7946-84AF-61606F5FF465}" type="slidenum">
              <a:rPr lang="en-US" altLang="de-DE"/>
              <a:pPr/>
              <a:t>‹Nr.›</a:t>
            </a:fld>
            <a:endParaRPr lang="en-US" altLang="de-DE"/>
          </a:p>
        </p:txBody>
      </p:sp>
    </p:spTree>
    <p:extLst>
      <p:ext uri="{BB962C8B-B14F-4D97-AF65-F5344CB8AC3E}">
        <p14:creationId xmlns:p14="http://schemas.microsoft.com/office/powerpoint/2010/main" val="660161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417440A-5161-E84A-A33C-336F0CD6B880}" type="slidenum">
              <a:rPr lang="en-US" altLang="de-DE"/>
              <a:pPr/>
              <a:t>‹Nr.›</a:t>
            </a:fld>
            <a:endParaRPr lang="en-US" altLang="de-DE"/>
          </a:p>
        </p:txBody>
      </p:sp>
    </p:spTree>
    <p:extLst>
      <p:ext uri="{BB962C8B-B14F-4D97-AF65-F5344CB8AC3E}">
        <p14:creationId xmlns:p14="http://schemas.microsoft.com/office/powerpoint/2010/main" val="1661791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5503128" y="1212950"/>
            <a:ext cx="4811315" cy="25830967"/>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1069182" y="1212950"/>
            <a:ext cx="13958755" cy="25830967"/>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8F8379E-0578-E94A-A9C9-DE9E8ECA3CC7}" type="slidenum">
              <a:rPr lang="en-US" altLang="de-DE"/>
              <a:pPr/>
              <a:t>‹Nr.›</a:t>
            </a:fld>
            <a:endParaRPr lang="en-US" altLang="de-DE"/>
          </a:p>
        </p:txBody>
      </p:sp>
    </p:spTree>
    <p:extLst>
      <p:ext uri="{BB962C8B-B14F-4D97-AF65-F5344CB8AC3E}">
        <p14:creationId xmlns:p14="http://schemas.microsoft.com/office/powerpoint/2010/main" val="1697650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3C2DB2E-B951-A741-9830-CA6D21117AF8}" type="slidenum">
              <a:rPr lang="en-US" altLang="de-DE"/>
              <a:pPr/>
              <a:t>‹Nr.›</a:t>
            </a:fld>
            <a:endParaRPr lang="en-US" altLang="de-DE"/>
          </a:p>
        </p:txBody>
      </p:sp>
    </p:spTree>
    <p:extLst>
      <p:ext uri="{BB962C8B-B14F-4D97-AF65-F5344CB8AC3E}">
        <p14:creationId xmlns:p14="http://schemas.microsoft.com/office/powerpoint/2010/main" val="144164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687922" y="19455707"/>
            <a:ext cx="18176081" cy="6011378"/>
          </a:xfrm>
        </p:spPr>
        <p:txBody>
          <a:bodyPr anchor="t"/>
          <a:lstStyle>
            <a:lvl1pPr algn="l">
              <a:defRPr sz="12300" b="1" cap="all"/>
            </a:lvl1pPr>
          </a:lstStyle>
          <a:p>
            <a:r>
              <a:rPr lang="de-DE"/>
              <a:t>Titelmasterformat durch Klicken bearbeiten</a:t>
            </a:r>
            <a:endParaRPr lang="en-US"/>
          </a:p>
        </p:txBody>
      </p:sp>
      <p:sp>
        <p:nvSpPr>
          <p:cNvPr id="3" name="Textplatzhalter 2"/>
          <p:cNvSpPr>
            <a:spLocks noGrp="1"/>
          </p:cNvSpPr>
          <p:nvPr>
            <p:ph type="body" idx="1"/>
          </p:nvPr>
        </p:nvSpPr>
        <p:spPr>
          <a:xfrm>
            <a:off x="1687922" y="12833006"/>
            <a:ext cx="18176081" cy="6622701"/>
          </a:xfrm>
        </p:spPr>
        <p:txBody>
          <a:bodyPr anchor="b"/>
          <a:lstStyle>
            <a:lvl1pPr marL="0" indent="0">
              <a:buNone/>
              <a:defRPr sz="6200"/>
            </a:lvl1pPr>
            <a:lvl2pPr marL="1408999" indent="0">
              <a:buNone/>
              <a:defRPr sz="5500"/>
            </a:lvl2pPr>
            <a:lvl3pPr marL="2817998" indent="0">
              <a:buNone/>
              <a:defRPr sz="4900"/>
            </a:lvl3pPr>
            <a:lvl4pPr marL="4226997" indent="0">
              <a:buNone/>
              <a:defRPr sz="4300"/>
            </a:lvl4pPr>
            <a:lvl5pPr marL="5635996" indent="0">
              <a:buNone/>
              <a:defRPr sz="4300"/>
            </a:lvl5pPr>
            <a:lvl6pPr marL="7044995" indent="0">
              <a:buNone/>
              <a:defRPr sz="4300"/>
            </a:lvl6pPr>
            <a:lvl7pPr marL="8453994" indent="0">
              <a:buNone/>
              <a:defRPr sz="4300"/>
            </a:lvl7pPr>
            <a:lvl8pPr marL="9862993" indent="0">
              <a:buNone/>
              <a:defRPr sz="4300"/>
            </a:lvl8pPr>
            <a:lvl9pPr marL="11271992" indent="0">
              <a:buNone/>
              <a:defRPr sz="4300"/>
            </a:lvl9pPr>
          </a:lstStyle>
          <a:p>
            <a:pPr lvl="0"/>
            <a:r>
              <a:rPr lang="de-DE"/>
              <a:t>Textmasterformate durch Klicken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3C41F24-ECA9-F148-B7A9-16012890118A}" type="slidenum">
              <a:rPr lang="en-US" altLang="de-DE"/>
              <a:pPr/>
              <a:t>‹Nr.›</a:t>
            </a:fld>
            <a:endParaRPr lang="en-US" altLang="de-DE"/>
          </a:p>
        </p:txBody>
      </p:sp>
    </p:spTree>
    <p:extLst>
      <p:ext uri="{BB962C8B-B14F-4D97-AF65-F5344CB8AC3E}">
        <p14:creationId xmlns:p14="http://schemas.microsoft.com/office/powerpoint/2010/main" val="1769277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1069181" y="7064218"/>
            <a:ext cx="9385036" cy="19979700"/>
          </a:xfrm>
        </p:spPr>
        <p:txBody>
          <a:bodyPr/>
          <a:lstStyle>
            <a:lvl1pPr>
              <a:defRPr sz="8600"/>
            </a:lvl1pPr>
            <a:lvl2pPr>
              <a:defRPr sz="7400"/>
            </a:lvl2pPr>
            <a:lvl3pPr>
              <a:defRPr sz="6200"/>
            </a:lvl3pPr>
            <a:lvl4pPr>
              <a:defRPr sz="5500"/>
            </a:lvl4pPr>
            <a:lvl5pPr>
              <a:defRPr sz="5500"/>
            </a:lvl5pPr>
            <a:lvl6pPr>
              <a:defRPr sz="5500"/>
            </a:lvl6pPr>
            <a:lvl7pPr>
              <a:defRPr sz="5500"/>
            </a:lvl7pPr>
            <a:lvl8pPr>
              <a:defRPr sz="5500"/>
            </a:lvl8pPr>
            <a:lvl9pPr>
              <a:defRPr sz="55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10929408" y="7064218"/>
            <a:ext cx="9385036" cy="19979700"/>
          </a:xfrm>
        </p:spPr>
        <p:txBody>
          <a:bodyPr/>
          <a:lstStyle>
            <a:lvl1pPr>
              <a:defRPr sz="8600"/>
            </a:lvl1pPr>
            <a:lvl2pPr>
              <a:defRPr sz="7400"/>
            </a:lvl2pPr>
            <a:lvl3pPr>
              <a:defRPr sz="6200"/>
            </a:lvl3pPr>
            <a:lvl4pPr>
              <a:defRPr sz="5500"/>
            </a:lvl4pPr>
            <a:lvl5pPr>
              <a:defRPr sz="5500"/>
            </a:lvl5pPr>
            <a:lvl6pPr>
              <a:defRPr sz="5500"/>
            </a:lvl6pPr>
            <a:lvl7pPr>
              <a:defRPr sz="5500"/>
            </a:lvl7pPr>
            <a:lvl8pPr>
              <a:defRPr sz="5500"/>
            </a:lvl8pPr>
            <a:lvl9pPr>
              <a:defRPr sz="55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3F15EEF-6153-3843-8B91-E2859BECD2C6}" type="slidenum">
              <a:rPr lang="en-US" altLang="de-DE"/>
              <a:pPr/>
              <a:t>‹Nr.›</a:t>
            </a:fld>
            <a:endParaRPr lang="en-US" altLang="de-DE"/>
          </a:p>
        </p:txBody>
      </p:sp>
    </p:spTree>
    <p:extLst>
      <p:ext uri="{BB962C8B-B14F-4D97-AF65-F5344CB8AC3E}">
        <p14:creationId xmlns:p14="http://schemas.microsoft.com/office/powerpoint/2010/main" val="4367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endParaRPr lang="en-US"/>
          </a:p>
        </p:txBody>
      </p:sp>
      <p:sp>
        <p:nvSpPr>
          <p:cNvPr id="3" name="Textplatzhalter 2"/>
          <p:cNvSpPr>
            <a:spLocks noGrp="1"/>
          </p:cNvSpPr>
          <p:nvPr>
            <p:ph type="body" idx="1"/>
          </p:nvPr>
        </p:nvSpPr>
        <p:spPr>
          <a:xfrm>
            <a:off x="1069181" y="6777963"/>
            <a:ext cx="9449386" cy="2823746"/>
          </a:xfrm>
        </p:spPr>
        <p:txBody>
          <a:bodyPr anchor="b"/>
          <a:lstStyle>
            <a:lvl1pPr marL="0" indent="0">
              <a:buNone/>
              <a:defRPr sz="7400" b="1"/>
            </a:lvl1pPr>
            <a:lvl2pPr marL="1408999" indent="0">
              <a:buNone/>
              <a:defRPr sz="6200" b="1"/>
            </a:lvl2pPr>
            <a:lvl3pPr marL="2817998" indent="0">
              <a:buNone/>
              <a:defRPr sz="5500" b="1"/>
            </a:lvl3pPr>
            <a:lvl4pPr marL="4226997" indent="0">
              <a:buNone/>
              <a:defRPr sz="4900" b="1"/>
            </a:lvl4pPr>
            <a:lvl5pPr marL="5635996" indent="0">
              <a:buNone/>
              <a:defRPr sz="4900" b="1"/>
            </a:lvl5pPr>
            <a:lvl6pPr marL="7044995" indent="0">
              <a:buNone/>
              <a:defRPr sz="4900" b="1"/>
            </a:lvl6pPr>
            <a:lvl7pPr marL="8453994" indent="0">
              <a:buNone/>
              <a:defRPr sz="4900" b="1"/>
            </a:lvl7pPr>
            <a:lvl8pPr marL="9862993" indent="0">
              <a:buNone/>
              <a:defRPr sz="4900" b="1"/>
            </a:lvl8pPr>
            <a:lvl9pPr marL="11271992" indent="0">
              <a:buNone/>
              <a:defRPr sz="4900" b="1"/>
            </a:lvl9pPr>
          </a:lstStyle>
          <a:p>
            <a:pPr lvl="0"/>
            <a:r>
              <a:rPr lang="de-DE"/>
              <a:t>Textmasterformate durch Klicken bearbeiten</a:t>
            </a:r>
          </a:p>
        </p:txBody>
      </p:sp>
      <p:sp>
        <p:nvSpPr>
          <p:cNvPr id="4" name="Inhaltsplatzhalter 3"/>
          <p:cNvSpPr>
            <a:spLocks noGrp="1"/>
          </p:cNvSpPr>
          <p:nvPr>
            <p:ph sz="half" idx="2"/>
          </p:nvPr>
        </p:nvSpPr>
        <p:spPr>
          <a:xfrm>
            <a:off x="1069181" y="9601708"/>
            <a:ext cx="9449386" cy="17442209"/>
          </a:xfrm>
        </p:spPr>
        <p:txBody>
          <a:bodyPr/>
          <a:lstStyle>
            <a:lvl1pPr>
              <a:defRPr sz="7400"/>
            </a:lvl1pPr>
            <a:lvl2pPr>
              <a:defRPr sz="6200"/>
            </a:lvl2pPr>
            <a:lvl3pPr>
              <a:defRPr sz="5500"/>
            </a:lvl3pPr>
            <a:lvl4pPr>
              <a:defRPr sz="4900"/>
            </a:lvl4pPr>
            <a:lvl5pPr>
              <a:defRPr sz="4900"/>
            </a:lvl5pPr>
            <a:lvl6pPr>
              <a:defRPr sz="4900"/>
            </a:lvl6pPr>
            <a:lvl7pPr>
              <a:defRPr sz="4900"/>
            </a:lvl7pPr>
            <a:lvl8pPr>
              <a:defRPr sz="4900"/>
            </a:lvl8pPr>
            <a:lvl9pPr>
              <a:defRPr sz="4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10865064" y="6777963"/>
            <a:ext cx="9449382" cy="2823746"/>
          </a:xfrm>
        </p:spPr>
        <p:txBody>
          <a:bodyPr anchor="b"/>
          <a:lstStyle>
            <a:lvl1pPr marL="0" indent="0">
              <a:buNone/>
              <a:defRPr sz="7400" b="1"/>
            </a:lvl1pPr>
            <a:lvl2pPr marL="1408999" indent="0">
              <a:buNone/>
              <a:defRPr sz="6200" b="1"/>
            </a:lvl2pPr>
            <a:lvl3pPr marL="2817998" indent="0">
              <a:buNone/>
              <a:defRPr sz="5500" b="1"/>
            </a:lvl3pPr>
            <a:lvl4pPr marL="4226997" indent="0">
              <a:buNone/>
              <a:defRPr sz="4900" b="1"/>
            </a:lvl4pPr>
            <a:lvl5pPr marL="5635996" indent="0">
              <a:buNone/>
              <a:defRPr sz="4900" b="1"/>
            </a:lvl5pPr>
            <a:lvl6pPr marL="7044995" indent="0">
              <a:buNone/>
              <a:defRPr sz="4900" b="1"/>
            </a:lvl6pPr>
            <a:lvl7pPr marL="8453994" indent="0">
              <a:buNone/>
              <a:defRPr sz="4900" b="1"/>
            </a:lvl7pPr>
            <a:lvl8pPr marL="9862993" indent="0">
              <a:buNone/>
              <a:defRPr sz="4900" b="1"/>
            </a:lvl8pPr>
            <a:lvl9pPr marL="11271992" indent="0">
              <a:buNone/>
              <a:defRPr sz="4900" b="1"/>
            </a:lvl9pPr>
          </a:lstStyle>
          <a:p>
            <a:pPr lvl="0"/>
            <a:r>
              <a:rPr lang="de-DE"/>
              <a:t>Textmasterformate durch Klicken bearbeiten</a:t>
            </a:r>
          </a:p>
        </p:txBody>
      </p:sp>
      <p:sp>
        <p:nvSpPr>
          <p:cNvPr id="6" name="Inhaltsplatzhalter 5"/>
          <p:cNvSpPr>
            <a:spLocks noGrp="1"/>
          </p:cNvSpPr>
          <p:nvPr>
            <p:ph sz="quarter" idx="4"/>
          </p:nvPr>
        </p:nvSpPr>
        <p:spPr>
          <a:xfrm>
            <a:off x="10865064" y="9601708"/>
            <a:ext cx="9449382" cy="17442209"/>
          </a:xfrm>
        </p:spPr>
        <p:txBody>
          <a:bodyPr/>
          <a:lstStyle>
            <a:lvl1pPr>
              <a:defRPr sz="7400"/>
            </a:lvl1pPr>
            <a:lvl2pPr>
              <a:defRPr sz="6200"/>
            </a:lvl2pPr>
            <a:lvl3pPr>
              <a:defRPr sz="5500"/>
            </a:lvl3pPr>
            <a:lvl4pPr>
              <a:defRPr sz="4900"/>
            </a:lvl4pPr>
            <a:lvl5pPr>
              <a:defRPr sz="4900"/>
            </a:lvl5pPr>
            <a:lvl6pPr>
              <a:defRPr sz="4900"/>
            </a:lvl6pPr>
            <a:lvl7pPr>
              <a:defRPr sz="4900"/>
            </a:lvl7pPr>
            <a:lvl8pPr>
              <a:defRPr sz="4900"/>
            </a:lvl8pPr>
            <a:lvl9pPr>
              <a:defRPr sz="4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B1712617-BC7F-0B43-BAE2-91A855039859}" type="slidenum">
              <a:rPr lang="en-US" altLang="de-DE"/>
              <a:pPr/>
              <a:t>‹Nr.›</a:t>
            </a:fld>
            <a:endParaRPr lang="en-US" altLang="de-DE"/>
          </a:p>
        </p:txBody>
      </p:sp>
    </p:spTree>
    <p:extLst>
      <p:ext uri="{BB962C8B-B14F-4D97-AF65-F5344CB8AC3E}">
        <p14:creationId xmlns:p14="http://schemas.microsoft.com/office/powerpoint/2010/main" val="171099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31D081F-5E9A-7543-B984-A07E3DD636BD}" type="slidenum">
              <a:rPr lang="en-US" altLang="de-DE"/>
              <a:pPr/>
              <a:t>‹Nr.›</a:t>
            </a:fld>
            <a:endParaRPr lang="en-US" altLang="de-DE"/>
          </a:p>
        </p:txBody>
      </p:sp>
    </p:spTree>
    <p:extLst>
      <p:ext uri="{BB962C8B-B14F-4D97-AF65-F5344CB8AC3E}">
        <p14:creationId xmlns:p14="http://schemas.microsoft.com/office/powerpoint/2010/main" val="1869183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3700E60E-E49B-4C4F-9A78-984844F2EF68}" type="slidenum">
              <a:rPr lang="en-US" altLang="de-DE"/>
              <a:pPr/>
              <a:t>‹Nr.›</a:t>
            </a:fld>
            <a:endParaRPr lang="en-US" altLang="de-DE"/>
          </a:p>
        </p:txBody>
      </p:sp>
    </p:spTree>
    <p:extLst>
      <p:ext uri="{BB962C8B-B14F-4D97-AF65-F5344CB8AC3E}">
        <p14:creationId xmlns:p14="http://schemas.microsoft.com/office/powerpoint/2010/main" val="1975926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69181" y="1203248"/>
            <a:ext cx="7033828" cy="5133201"/>
          </a:xfrm>
        </p:spPr>
        <p:txBody>
          <a:bodyPr anchor="b"/>
          <a:lstStyle>
            <a:lvl1pPr algn="l">
              <a:defRPr sz="6200" b="1"/>
            </a:lvl1pPr>
          </a:lstStyle>
          <a:p>
            <a:r>
              <a:rPr lang="de-DE"/>
              <a:t>Titelmasterformat durch Klicken bearbeiten</a:t>
            </a:r>
            <a:endParaRPr lang="en-US"/>
          </a:p>
        </p:txBody>
      </p:sp>
      <p:sp>
        <p:nvSpPr>
          <p:cNvPr id="3" name="Inhaltsplatzhalter 2"/>
          <p:cNvSpPr>
            <a:spLocks noGrp="1"/>
          </p:cNvSpPr>
          <p:nvPr>
            <p:ph idx="1"/>
          </p:nvPr>
        </p:nvSpPr>
        <p:spPr>
          <a:xfrm>
            <a:off x="8360405" y="1203248"/>
            <a:ext cx="11954038" cy="25840671"/>
          </a:xfrm>
        </p:spPr>
        <p:txBody>
          <a:bodyPr/>
          <a:lstStyle>
            <a:lvl1pPr>
              <a:defRPr sz="9900"/>
            </a:lvl1pPr>
            <a:lvl2pPr>
              <a:defRPr sz="8600"/>
            </a:lvl2pPr>
            <a:lvl3pPr>
              <a:defRPr sz="7400"/>
            </a:lvl3pPr>
            <a:lvl4pPr>
              <a:defRPr sz="6200"/>
            </a:lvl4pPr>
            <a:lvl5pPr>
              <a:defRPr sz="6200"/>
            </a:lvl5pPr>
            <a:lvl6pPr>
              <a:defRPr sz="6200"/>
            </a:lvl6pPr>
            <a:lvl7pPr>
              <a:defRPr sz="6200"/>
            </a:lvl7pPr>
            <a:lvl8pPr>
              <a:defRPr sz="6200"/>
            </a:lvl8pPr>
            <a:lvl9pPr>
              <a:defRPr sz="62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1069181" y="6336447"/>
            <a:ext cx="7033828" cy="20707469"/>
          </a:xfrm>
        </p:spPr>
        <p:txBody>
          <a:bodyPr/>
          <a:lstStyle>
            <a:lvl1pPr marL="0" indent="0">
              <a:buNone/>
              <a:defRPr sz="4300"/>
            </a:lvl1pPr>
            <a:lvl2pPr marL="1408999" indent="0">
              <a:buNone/>
              <a:defRPr sz="3700"/>
            </a:lvl2pPr>
            <a:lvl3pPr marL="2817998" indent="0">
              <a:buNone/>
              <a:defRPr sz="3100"/>
            </a:lvl3pPr>
            <a:lvl4pPr marL="4226997" indent="0">
              <a:buNone/>
              <a:defRPr sz="2800"/>
            </a:lvl4pPr>
            <a:lvl5pPr marL="5635996" indent="0">
              <a:buNone/>
              <a:defRPr sz="2800"/>
            </a:lvl5pPr>
            <a:lvl6pPr marL="7044995" indent="0">
              <a:buNone/>
              <a:defRPr sz="2800"/>
            </a:lvl6pPr>
            <a:lvl7pPr marL="8453994" indent="0">
              <a:buNone/>
              <a:defRPr sz="2800"/>
            </a:lvl7pPr>
            <a:lvl8pPr marL="9862993" indent="0">
              <a:buNone/>
              <a:defRPr sz="2800"/>
            </a:lvl8pPr>
            <a:lvl9pPr marL="11271992" indent="0">
              <a:buNone/>
              <a:defRPr sz="2800"/>
            </a:lvl9pPr>
          </a:lstStyle>
          <a:p>
            <a:pPr lvl="0"/>
            <a:r>
              <a:rPr lang="de-DE"/>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2B2A0B1-92FA-8F4D-9D1E-99D6C3E32883}" type="slidenum">
              <a:rPr lang="en-US" altLang="de-DE"/>
              <a:pPr/>
              <a:t>‹Nr.›</a:t>
            </a:fld>
            <a:endParaRPr lang="en-US" altLang="de-DE"/>
          </a:p>
        </p:txBody>
      </p:sp>
    </p:spTree>
    <p:extLst>
      <p:ext uri="{BB962C8B-B14F-4D97-AF65-F5344CB8AC3E}">
        <p14:creationId xmlns:p14="http://schemas.microsoft.com/office/powerpoint/2010/main" val="708391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192579" y="21192650"/>
            <a:ext cx="12830175" cy="2503527"/>
          </a:xfrm>
        </p:spPr>
        <p:txBody>
          <a:bodyPr anchor="b"/>
          <a:lstStyle>
            <a:lvl1pPr algn="l">
              <a:defRPr sz="6200" b="1"/>
            </a:lvl1pPr>
          </a:lstStyle>
          <a:p>
            <a:r>
              <a:rPr lang="de-DE"/>
              <a:t>Titelmasterformat durch Klicken bearbeiten</a:t>
            </a:r>
            <a:endParaRPr lang="en-US"/>
          </a:p>
        </p:txBody>
      </p:sp>
      <p:sp>
        <p:nvSpPr>
          <p:cNvPr id="3" name="Bildplatzhalter 2"/>
          <p:cNvSpPr>
            <a:spLocks noGrp="1"/>
          </p:cNvSpPr>
          <p:nvPr>
            <p:ph type="pic" idx="1"/>
          </p:nvPr>
        </p:nvSpPr>
        <p:spPr>
          <a:xfrm>
            <a:off x="4192579" y="2707303"/>
            <a:ext cx="12830175" cy="18165128"/>
          </a:xfrm>
        </p:spPr>
        <p:txBody>
          <a:bodyPr/>
          <a:lstStyle>
            <a:lvl1pPr marL="0" indent="0">
              <a:buNone/>
              <a:defRPr sz="9900"/>
            </a:lvl1pPr>
            <a:lvl2pPr marL="1408999" indent="0">
              <a:buNone/>
              <a:defRPr sz="8600"/>
            </a:lvl2pPr>
            <a:lvl3pPr marL="2817998" indent="0">
              <a:buNone/>
              <a:defRPr sz="7400"/>
            </a:lvl3pPr>
            <a:lvl4pPr marL="4226997" indent="0">
              <a:buNone/>
              <a:defRPr sz="6200"/>
            </a:lvl4pPr>
            <a:lvl5pPr marL="5635996" indent="0">
              <a:buNone/>
              <a:defRPr sz="6200"/>
            </a:lvl5pPr>
            <a:lvl6pPr marL="7044995" indent="0">
              <a:buNone/>
              <a:defRPr sz="6200"/>
            </a:lvl6pPr>
            <a:lvl7pPr marL="8453994" indent="0">
              <a:buNone/>
              <a:defRPr sz="6200"/>
            </a:lvl7pPr>
            <a:lvl8pPr marL="9862993" indent="0">
              <a:buNone/>
              <a:defRPr sz="6200"/>
            </a:lvl8pPr>
            <a:lvl9pPr marL="11271992" indent="0">
              <a:buNone/>
              <a:defRPr sz="6200"/>
            </a:lvl9pPr>
          </a:lstStyle>
          <a:p>
            <a:pPr lvl="0"/>
            <a:endParaRPr lang="en-US" noProof="0"/>
          </a:p>
        </p:txBody>
      </p:sp>
      <p:sp>
        <p:nvSpPr>
          <p:cNvPr id="4" name="Textplatzhalter 3"/>
          <p:cNvSpPr>
            <a:spLocks noGrp="1"/>
          </p:cNvSpPr>
          <p:nvPr>
            <p:ph type="body" sz="half" idx="2"/>
          </p:nvPr>
        </p:nvSpPr>
        <p:spPr>
          <a:xfrm>
            <a:off x="4192579" y="23696178"/>
            <a:ext cx="12830175" cy="3551515"/>
          </a:xfrm>
        </p:spPr>
        <p:txBody>
          <a:bodyPr/>
          <a:lstStyle>
            <a:lvl1pPr marL="0" indent="0">
              <a:buNone/>
              <a:defRPr sz="4300"/>
            </a:lvl1pPr>
            <a:lvl2pPr marL="1408999" indent="0">
              <a:buNone/>
              <a:defRPr sz="3700"/>
            </a:lvl2pPr>
            <a:lvl3pPr marL="2817998" indent="0">
              <a:buNone/>
              <a:defRPr sz="3100"/>
            </a:lvl3pPr>
            <a:lvl4pPr marL="4226997" indent="0">
              <a:buNone/>
              <a:defRPr sz="2800"/>
            </a:lvl4pPr>
            <a:lvl5pPr marL="5635996" indent="0">
              <a:buNone/>
              <a:defRPr sz="2800"/>
            </a:lvl5pPr>
            <a:lvl6pPr marL="7044995" indent="0">
              <a:buNone/>
              <a:defRPr sz="2800"/>
            </a:lvl6pPr>
            <a:lvl7pPr marL="8453994" indent="0">
              <a:buNone/>
              <a:defRPr sz="2800"/>
            </a:lvl7pPr>
            <a:lvl8pPr marL="9862993" indent="0">
              <a:buNone/>
              <a:defRPr sz="2800"/>
            </a:lvl8pPr>
            <a:lvl9pPr marL="11271992" indent="0">
              <a:buNone/>
              <a:defRPr sz="2800"/>
            </a:lvl9pPr>
          </a:lstStyle>
          <a:p>
            <a:pPr lvl="0"/>
            <a:r>
              <a:rPr lang="de-DE"/>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247F034-C0AD-164B-AE9C-306D4AB4CD26}" type="slidenum">
              <a:rPr lang="en-US" altLang="de-DE"/>
              <a:pPr/>
              <a:t>‹Nr.›</a:t>
            </a:fld>
            <a:endParaRPr lang="en-US" altLang="de-DE"/>
          </a:p>
        </p:txBody>
      </p:sp>
    </p:spTree>
    <p:extLst>
      <p:ext uri="{BB962C8B-B14F-4D97-AF65-F5344CB8AC3E}">
        <p14:creationId xmlns:p14="http://schemas.microsoft.com/office/powerpoint/2010/main" val="291677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69737" y="1212851"/>
            <a:ext cx="19244152"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281800" tIns="140900" rIns="281800" bIns="140900" numCol="1" anchor="ctr" anchorCtr="0" compatLnSpc="1">
            <a:prstTxWarp prst="textNoShape">
              <a:avLst/>
            </a:prstTxWarp>
          </a:bodyPr>
          <a:lstStyle/>
          <a:p>
            <a:pPr lvl="0"/>
            <a:r>
              <a:rPr lang="en-US" altLang="de-DE"/>
              <a:t>Titelmasterformat durch Klicken bearbeiten</a:t>
            </a:r>
          </a:p>
        </p:txBody>
      </p:sp>
      <p:sp>
        <p:nvSpPr>
          <p:cNvPr id="1027" name="Rectangle 3"/>
          <p:cNvSpPr>
            <a:spLocks noGrp="1" noChangeArrowheads="1"/>
          </p:cNvSpPr>
          <p:nvPr>
            <p:ph type="body" idx="1"/>
          </p:nvPr>
        </p:nvSpPr>
        <p:spPr bwMode="auto">
          <a:xfrm>
            <a:off x="1069737" y="7064376"/>
            <a:ext cx="19244152" cy="1998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281800" tIns="140900" rIns="281800" bIns="140900" numCol="1" anchor="t" anchorCtr="0" compatLnSpc="1">
            <a:prstTxWarp prst="textNoShape">
              <a:avLst/>
            </a:prstTxWarp>
          </a:bodyPr>
          <a:lstStyle/>
          <a:p>
            <a:pPr lvl="0"/>
            <a:r>
              <a:rPr lang="en-US" altLang="de-DE"/>
              <a:t>Textmasterformate durch Klicken bearbeiten</a:t>
            </a:r>
          </a:p>
          <a:p>
            <a:pPr lvl="1"/>
            <a:r>
              <a:rPr lang="en-US" altLang="de-DE"/>
              <a:t>Zweite Ebene</a:t>
            </a:r>
          </a:p>
          <a:p>
            <a:pPr lvl="2"/>
            <a:r>
              <a:rPr lang="en-US" altLang="de-DE"/>
              <a:t>Dritte Ebene</a:t>
            </a:r>
          </a:p>
          <a:p>
            <a:pPr lvl="3"/>
            <a:r>
              <a:rPr lang="en-US" altLang="de-DE"/>
              <a:t>Vierte Ebene</a:t>
            </a:r>
          </a:p>
          <a:p>
            <a:pPr lvl="4"/>
            <a:r>
              <a:rPr lang="en-US" altLang="de-DE"/>
              <a:t>Fünfte Ebene</a:t>
            </a:r>
          </a:p>
        </p:txBody>
      </p:sp>
      <p:sp>
        <p:nvSpPr>
          <p:cNvPr id="1028" name="Rectangle 4"/>
          <p:cNvSpPr>
            <a:spLocks noGrp="1" noChangeArrowheads="1"/>
          </p:cNvSpPr>
          <p:nvPr>
            <p:ph type="dt" sz="half" idx="2"/>
          </p:nvPr>
        </p:nvSpPr>
        <p:spPr bwMode="auto">
          <a:xfrm>
            <a:off x="1069737" y="27568526"/>
            <a:ext cx="4988402" cy="2105025"/>
          </a:xfrm>
          <a:prstGeom prst="rect">
            <a:avLst/>
          </a:prstGeom>
          <a:noFill/>
          <a:ln w="9525">
            <a:noFill/>
            <a:miter lim="800000"/>
            <a:headEnd/>
            <a:tailEnd/>
          </a:ln>
          <a:effectLst/>
        </p:spPr>
        <p:txBody>
          <a:bodyPr vert="horz" wrap="square" lIns="281800" tIns="140900" rIns="281800" bIns="140900" numCol="1" anchor="t" anchorCtr="0" compatLnSpc="1">
            <a:prstTxWarp prst="textNoShape">
              <a:avLst/>
            </a:prstTxWarp>
          </a:bodyPr>
          <a:lstStyle>
            <a:lvl1pPr>
              <a:defRPr sz="430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7305636" y="27568526"/>
            <a:ext cx="6772354" cy="2105025"/>
          </a:xfrm>
          <a:prstGeom prst="rect">
            <a:avLst/>
          </a:prstGeom>
          <a:noFill/>
          <a:ln w="9525">
            <a:noFill/>
            <a:miter lim="800000"/>
            <a:headEnd/>
            <a:tailEnd/>
          </a:ln>
          <a:effectLst/>
        </p:spPr>
        <p:txBody>
          <a:bodyPr vert="horz" wrap="square" lIns="281800" tIns="140900" rIns="281800" bIns="140900" numCol="1" anchor="t" anchorCtr="0" compatLnSpc="1">
            <a:prstTxWarp prst="textNoShape">
              <a:avLst/>
            </a:prstTxWarp>
          </a:bodyPr>
          <a:lstStyle>
            <a:lvl1pPr algn="ctr">
              <a:defRPr sz="430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15325487" y="27568526"/>
            <a:ext cx="4988402" cy="2105025"/>
          </a:xfrm>
          <a:prstGeom prst="rect">
            <a:avLst/>
          </a:prstGeom>
          <a:noFill/>
          <a:ln w="9525">
            <a:noFill/>
            <a:miter lim="800000"/>
            <a:headEnd/>
            <a:tailEnd/>
          </a:ln>
          <a:effectLst/>
        </p:spPr>
        <p:txBody>
          <a:bodyPr vert="horz" wrap="square" lIns="281800" tIns="140900" rIns="281800" bIns="140900" numCol="1" anchor="t" anchorCtr="0" compatLnSpc="1">
            <a:prstTxWarp prst="textNoShape">
              <a:avLst/>
            </a:prstTxWarp>
          </a:bodyPr>
          <a:lstStyle>
            <a:lvl1pPr algn="r">
              <a:defRPr sz="4300"/>
            </a:lvl1pPr>
          </a:lstStyle>
          <a:p>
            <a:fld id="{A0CDE5C3-2770-2143-B063-9B59BDCF0ACA}" type="slidenum">
              <a:rPr lang="en-US" altLang="de-DE"/>
              <a:pPr/>
              <a:t>‹Nr.›</a:t>
            </a:fld>
            <a:endParaRPr lang="en-US"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136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136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136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136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13600">
          <a:solidFill>
            <a:schemeClr val="tx2"/>
          </a:solidFill>
          <a:latin typeface="Arial" charset="0"/>
          <a:ea typeface="ＭＳ Ｐゴシック" charset="0"/>
          <a:cs typeface="ＭＳ Ｐゴシック" charset="0"/>
        </a:defRPr>
      </a:lvl5pPr>
      <a:lvl6pPr marL="1408999" algn="ctr" rtl="0" fontAlgn="base">
        <a:spcBef>
          <a:spcPct val="0"/>
        </a:spcBef>
        <a:spcAft>
          <a:spcPct val="0"/>
        </a:spcAft>
        <a:defRPr sz="13600">
          <a:solidFill>
            <a:schemeClr val="tx2"/>
          </a:solidFill>
          <a:latin typeface="Arial" charset="0"/>
        </a:defRPr>
      </a:lvl6pPr>
      <a:lvl7pPr marL="2817998" algn="ctr" rtl="0" fontAlgn="base">
        <a:spcBef>
          <a:spcPct val="0"/>
        </a:spcBef>
        <a:spcAft>
          <a:spcPct val="0"/>
        </a:spcAft>
        <a:defRPr sz="13600">
          <a:solidFill>
            <a:schemeClr val="tx2"/>
          </a:solidFill>
          <a:latin typeface="Arial" charset="0"/>
        </a:defRPr>
      </a:lvl7pPr>
      <a:lvl8pPr marL="4226997" algn="ctr" rtl="0" fontAlgn="base">
        <a:spcBef>
          <a:spcPct val="0"/>
        </a:spcBef>
        <a:spcAft>
          <a:spcPct val="0"/>
        </a:spcAft>
        <a:defRPr sz="13600">
          <a:solidFill>
            <a:schemeClr val="tx2"/>
          </a:solidFill>
          <a:latin typeface="Arial" charset="0"/>
        </a:defRPr>
      </a:lvl8pPr>
      <a:lvl9pPr marL="5635996" algn="ctr" rtl="0" fontAlgn="base">
        <a:spcBef>
          <a:spcPct val="0"/>
        </a:spcBef>
        <a:spcAft>
          <a:spcPct val="0"/>
        </a:spcAft>
        <a:defRPr sz="13600">
          <a:solidFill>
            <a:schemeClr val="tx2"/>
          </a:solidFill>
          <a:latin typeface="Arial" charset="0"/>
        </a:defRPr>
      </a:lvl9pPr>
    </p:titleStyle>
    <p:bodyStyle>
      <a:lvl1pPr marL="1055688" indent="-1055688" algn="l" rtl="0" eaLnBrk="0" fontAlgn="base" hangingPunct="0">
        <a:spcBef>
          <a:spcPct val="20000"/>
        </a:spcBef>
        <a:spcAft>
          <a:spcPct val="0"/>
        </a:spcAft>
        <a:buChar char="•"/>
        <a:defRPr sz="9900">
          <a:solidFill>
            <a:schemeClr val="tx1"/>
          </a:solidFill>
          <a:latin typeface="+mn-lt"/>
          <a:ea typeface="ＭＳ Ｐゴシック" charset="0"/>
          <a:cs typeface="ＭＳ Ｐゴシック" charset="0"/>
        </a:defRPr>
      </a:lvl1pPr>
      <a:lvl2pPr marL="2289175" indent="-879475" algn="l" rtl="0" eaLnBrk="0" fontAlgn="base" hangingPunct="0">
        <a:spcBef>
          <a:spcPct val="20000"/>
        </a:spcBef>
        <a:spcAft>
          <a:spcPct val="0"/>
        </a:spcAft>
        <a:buChar char="–"/>
        <a:defRPr sz="8600">
          <a:solidFill>
            <a:schemeClr val="tx1"/>
          </a:solidFill>
          <a:latin typeface="+mn-lt"/>
          <a:ea typeface="ＭＳ Ｐゴシック" charset="0"/>
        </a:defRPr>
      </a:lvl2pPr>
      <a:lvl3pPr marL="3521075" indent="-703263" algn="l" rtl="0" eaLnBrk="0" fontAlgn="base" hangingPunct="0">
        <a:spcBef>
          <a:spcPct val="20000"/>
        </a:spcBef>
        <a:spcAft>
          <a:spcPct val="0"/>
        </a:spcAft>
        <a:buChar char="•"/>
        <a:defRPr sz="7400">
          <a:solidFill>
            <a:schemeClr val="tx1"/>
          </a:solidFill>
          <a:latin typeface="+mn-lt"/>
          <a:ea typeface="ＭＳ Ｐゴシック" charset="0"/>
        </a:defRPr>
      </a:lvl3pPr>
      <a:lvl4pPr marL="4930775" indent="-703263" algn="l" rtl="0" eaLnBrk="0" fontAlgn="base" hangingPunct="0">
        <a:spcBef>
          <a:spcPct val="20000"/>
        </a:spcBef>
        <a:spcAft>
          <a:spcPct val="0"/>
        </a:spcAft>
        <a:buChar char="–"/>
        <a:defRPr sz="6200">
          <a:solidFill>
            <a:schemeClr val="tx1"/>
          </a:solidFill>
          <a:latin typeface="+mn-lt"/>
          <a:ea typeface="ＭＳ Ｐゴシック" charset="0"/>
        </a:defRPr>
      </a:lvl4pPr>
      <a:lvl5pPr marL="6340475" indent="-703263" algn="l" rtl="0" eaLnBrk="0" fontAlgn="base" hangingPunct="0">
        <a:spcBef>
          <a:spcPct val="20000"/>
        </a:spcBef>
        <a:spcAft>
          <a:spcPct val="0"/>
        </a:spcAft>
        <a:buChar char="»"/>
        <a:defRPr sz="6200">
          <a:solidFill>
            <a:schemeClr val="tx1"/>
          </a:solidFill>
          <a:latin typeface="+mn-lt"/>
          <a:ea typeface="ＭＳ Ｐゴシック" charset="0"/>
        </a:defRPr>
      </a:lvl5pPr>
      <a:lvl6pPr marL="7749494" indent="-704499" algn="l" rtl="0" fontAlgn="base">
        <a:spcBef>
          <a:spcPct val="20000"/>
        </a:spcBef>
        <a:spcAft>
          <a:spcPct val="0"/>
        </a:spcAft>
        <a:buChar char="»"/>
        <a:defRPr sz="6200">
          <a:solidFill>
            <a:schemeClr val="tx1"/>
          </a:solidFill>
          <a:latin typeface="+mn-lt"/>
        </a:defRPr>
      </a:lvl6pPr>
      <a:lvl7pPr marL="9158493" indent="-704499" algn="l" rtl="0" fontAlgn="base">
        <a:spcBef>
          <a:spcPct val="20000"/>
        </a:spcBef>
        <a:spcAft>
          <a:spcPct val="0"/>
        </a:spcAft>
        <a:buChar char="»"/>
        <a:defRPr sz="6200">
          <a:solidFill>
            <a:schemeClr val="tx1"/>
          </a:solidFill>
          <a:latin typeface="+mn-lt"/>
        </a:defRPr>
      </a:lvl7pPr>
      <a:lvl8pPr marL="10567492" indent="-704499" algn="l" rtl="0" fontAlgn="base">
        <a:spcBef>
          <a:spcPct val="20000"/>
        </a:spcBef>
        <a:spcAft>
          <a:spcPct val="0"/>
        </a:spcAft>
        <a:buChar char="»"/>
        <a:defRPr sz="6200">
          <a:solidFill>
            <a:schemeClr val="tx1"/>
          </a:solidFill>
          <a:latin typeface="+mn-lt"/>
        </a:defRPr>
      </a:lvl8pPr>
      <a:lvl9pPr marL="11976491" indent="-704499" algn="l" rtl="0" fontAlgn="base">
        <a:spcBef>
          <a:spcPct val="20000"/>
        </a:spcBef>
        <a:spcAft>
          <a:spcPct val="0"/>
        </a:spcAft>
        <a:buChar char="»"/>
        <a:defRPr sz="6200">
          <a:solidFill>
            <a:schemeClr val="tx1"/>
          </a:solidFill>
          <a:latin typeface="+mn-lt"/>
        </a:defRPr>
      </a:lvl9pPr>
    </p:bodyStyle>
    <p:otherStyle>
      <a:defPPr>
        <a:defRPr lang="en-US"/>
      </a:defPPr>
      <a:lvl1pPr marL="0" algn="l" defTabSz="2817998" rtl="0" eaLnBrk="1" latinLnBrk="0" hangingPunct="1">
        <a:defRPr sz="5500" kern="1200">
          <a:solidFill>
            <a:schemeClr val="tx1"/>
          </a:solidFill>
          <a:latin typeface="+mn-lt"/>
          <a:ea typeface="+mn-ea"/>
          <a:cs typeface="+mn-cs"/>
        </a:defRPr>
      </a:lvl1pPr>
      <a:lvl2pPr marL="1408999" algn="l" defTabSz="2817998" rtl="0" eaLnBrk="1" latinLnBrk="0" hangingPunct="1">
        <a:defRPr sz="5500" kern="1200">
          <a:solidFill>
            <a:schemeClr val="tx1"/>
          </a:solidFill>
          <a:latin typeface="+mn-lt"/>
          <a:ea typeface="+mn-ea"/>
          <a:cs typeface="+mn-cs"/>
        </a:defRPr>
      </a:lvl2pPr>
      <a:lvl3pPr marL="2817998" algn="l" defTabSz="2817998" rtl="0" eaLnBrk="1" latinLnBrk="0" hangingPunct="1">
        <a:defRPr sz="5500" kern="1200">
          <a:solidFill>
            <a:schemeClr val="tx1"/>
          </a:solidFill>
          <a:latin typeface="+mn-lt"/>
          <a:ea typeface="+mn-ea"/>
          <a:cs typeface="+mn-cs"/>
        </a:defRPr>
      </a:lvl3pPr>
      <a:lvl4pPr marL="4226997" algn="l" defTabSz="2817998" rtl="0" eaLnBrk="1" latinLnBrk="0" hangingPunct="1">
        <a:defRPr sz="5500" kern="1200">
          <a:solidFill>
            <a:schemeClr val="tx1"/>
          </a:solidFill>
          <a:latin typeface="+mn-lt"/>
          <a:ea typeface="+mn-ea"/>
          <a:cs typeface="+mn-cs"/>
        </a:defRPr>
      </a:lvl4pPr>
      <a:lvl5pPr marL="5635996" algn="l" defTabSz="2817998" rtl="0" eaLnBrk="1" latinLnBrk="0" hangingPunct="1">
        <a:defRPr sz="5500" kern="1200">
          <a:solidFill>
            <a:schemeClr val="tx1"/>
          </a:solidFill>
          <a:latin typeface="+mn-lt"/>
          <a:ea typeface="+mn-ea"/>
          <a:cs typeface="+mn-cs"/>
        </a:defRPr>
      </a:lvl5pPr>
      <a:lvl6pPr marL="7044995" algn="l" defTabSz="2817998" rtl="0" eaLnBrk="1" latinLnBrk="0" hangingPunct="1">
        <a:defRPr sz="5500" kern="1200">
          <a:solidFill>
            <a:schemeClr val="tx1"/>
          </a:solidFill>
          <a:latin typeface="+mn-lt"/>
          <a:ea typeface="+mn-ea"/>
          <a:cs typeface="+mn-cs"/>
        </a:defRPr>
      </a:lvl6pPr>
      <a:lvl7pPr marL="8453994" algn="l" defTabSz="2817998" rtl="0" eaLnBrk="1" latinLnBrk="0" hangingPunct="1">
        <a:defRPr sz="5500" kern="1200">
          <a:solidFill>
            <a:schemeClr val="tx1"/>
          </a:solidFill>
          <a:latin typeface="+mn-lt"/>
          <a:ea typeface="+mn-ea"/>
          <a:cs typeface="+mn-cs"/>
        </a:defRPr>
      </a:lvl7pPr>
      <a:lvl8pPr marL="9862993" algn="l" defTabSz="2817998" rtl="0" eaLnBrk="1" latinLnBrk="0" hangingPunct="1">
        <a:defRPr sz="5500" kern="1200">
          <a:solidFill>
            <a:schemeClr val="tx1"/>
          </a:solidFill>
          <a:latin typeface="+mn-lt"/>
          <a:ea typeface="+mn-ea"/>
          <a:cs typeface="+mn-cs"/>
        </a:defRPr>
      </a:lvl8pPr>
      <a:lvl9pPr marL="11271992" algn="l" defTabSz="2817998" rtl="0" eaLnBrk="1" latinLnBrk="0" hangingPunct="1">
        <a:defRPr sz="5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5.png"/><Relationship Id="rId3" Type="http://schemas.openxmlformats.org/officeDocument/2006/relationships/image" Target="../media/image1.jpeg"/><Relationship Id="rId21" Type="http://schemas.openxmlformats.org/officeDocument/2006/relationships/diagramLayout" Target="../diagrams/layout1.xml"/><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diagramData" Target="../diagrams/data1.xml"/><Relationship Id="rId1" Type="http://schemas.openxmlformats.org/officeDocument/2006/relationships/slideLayout" Target="../slideLayouts/slideLayout7.xml"/><Relationship Id="rId6" Type="http://schemas.openxmlformats.org/officeDocument/2006/relationships/image" Target="../media/image4.jpg"/><Relationship Id="rId11" Type="http://schemas.openxmlformats.org/officeDocument/2006/relationships/image" Target="../media/image9.png"/><Relationship Id="rId24" Type="http://schemas.microsoft.com/office/2007/relationships/diagramDrawing" Target="../diagrams/drawing1.xml"/><Relationship Id="rId5" Type="http://schemas.openxmlformats.org/officeDocument/2006/relationships/image" Target="../media/image3.png"/><Relationship Id="rId15" Type="http://schemas.microsoft.com/office/2007/relationships/hdphoto" Target="../media/hdphoto1.wdp"/><Relationship Id="rId23" Type="http://schemas.openxmlformats.org/officeDocument/2006/relationships/diagramColors" Target="../diagrams/colors1.xml"/><Relationship Id="rId10" Type="http://schemas.openxmlformats.org/officeDocument/2006/relationships/image" Target="../media/image8.jpeg"/><Relationship Id="rId19" Type="http://schemas.openxmlformats.org/officeDocument/2006/relationships/image" Target="../media/image16.png"/><Relationship Id="rId4" Type="http://schemas.openxmlformats.org/officeDocument/2006/relationships/image" Target="../media/image2.emf"/><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13" descr="Silhouette_HSRT_Grau_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 y="28322589"/>
            <a:ext cx="21386800" cy="19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Rectangle 9"/>
          <p:cNvSpPr>
            <a:spLocks noChangeArrowheads="1"/>
          </p:cNvSpPr>
          <p:nvPr/>
        </p:nvSpPr>
        <p:spPr bwMode="auto">
          <a:xfrm>
            <a:off x="5510211" y="3016165"/>
            <a:ext cx="15878175" cy="120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81800" tIns="140900" rIns="281800" bIns="140900">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6000" dirty="0">
                <a:ln>
                  <a:solidFill>
                    <a:sysClr val="windowText" lastClr="000000"/>
                  </a:solidFill>
                </a:ln>
                <a:latin typeface="Calibri" charset="0"/>
                <a:ea typeface="Calibri" charset="0"/>
                <a:cs typeface="Calibri" charset="0"/>
              </a:rPr>
              <a:t>App-</a:t>
            </a:r>
            <a:r>
              <a:rPr lang="en-US" sz="6000" dirty="0" err="1">
                <a:ln>
                  <a:solidFill>
                    <a:sysClr val="windowText" lastClr="000000"/>
                  </a:solidFill>
                </a:ln>
                <a:latin typeface="Calibri" charset="0"/>
                <a:ea typeface="Calibri" charset="0"/>
                <a:cs typeface="Calibri" charset="0"/>
              </a:rPr>
              <a:t>Entwicklung</a:t>
            </a:r>
            <a:r>
              <a:rPr lang="en-US" sz="6000" dirty="0">
                <a:ln>
                  <a:solidFill>
                    <a:sysClr val="windowText" lastClr="000000"/>
                  </a:solidFill>
                </a:ln>
                <a:latin typeface="Calibri" charset="0"/>
                <a:ea typeface="Calibri" charset="0"/>
                <a:cs typeface="Calibri" charset="0"/>
              </a:rPr>
              <a:t> </a:t>
            </a:r>
            <a:r>
              <a:rPr lang="en-US" sz="6000" dirty="0" err="1">
                <a:ln>
                  <a:solidFill>
                    <a:sysClr val="windowText" lastClr="000000"/>
                  </a:solidFill>
                </a:ln>
                <a:latin typeface="Calibri" charset="0"/>
                <a:ea typeface="Calibri" charset="0"/>
                <a:cs typeface="Calibri" charset="0"/>
              </a:rPr>
              <a:t>für</a:t>
            </a:r>
            <a:r>
              <a:rPr lang="en-US" sz="6000" dirty="0">
                <a:ln>
                  <a:solidFill>
                    <a:sysClr val="windowText" lastClr="000000"/>
                  </a:solidFill>
                </a:ln>
                <a:latin typeface="Calibri" charset="0"/>
                <a:ea typeface="Calibri" charset="0"/>
                <a:cs typeface="Calibri" charset="0"/>
              </a:rPr>
              <a:t> den Smart-Health </a:t>
            </a:r>
            <a:r>
              <a:rPr lang="en-US" sz="6000" dirty="0" err="1">
                <a:ln>
                  <a:solidFill>
                    <a:sysClr val="windowText" lastClr="000000"/>
                  </a:solidFill>
                </a:ln>
                <a:latin typeface="Calibri" charset="0"/>
                <a:ea typeface="Calibri" charset="0"/>
                <a:cs typeface="Calibri" charset="0"/>
              </a:rPr>
              <a:t>Bereich</a:t>
            </a:r>
            <a:endParaRPr lang="en-US" sz="6000" dirty="0">
              <a:ln>
                <a:solidFill>
                  <a:sysClr val="windowText" lastClr="000000"/>
                </a:solidFill>
              </a:ln>
              <a:latin typeface="Calibri" charset="0"/>
              <a:ea typeface="Calibri" charset="0"/>
              <a:cs typeface="Calibri" charset="0"/>
            </a:endParaRPr>
          </a:p>
        </p:txBody>
      </p:sp>
      <p:cxnSp>
        <p:nvCxnSpPr>
          <p:cNvPr id="16" name="Gerade Verbindung 15"/>
          <p:cNvCxnSpPr/>
          <p:nvPr/>
        </p:nvCxnSpPr>
        <p:spPr>
          <a:xfrm>
            <a:off x="1014413" y="2336006"/>
            <a:ext cx="1927860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5" name="Rechteck 14"/>
          <p:cNvSpPr/>
          <p:nvPr/>
        </p:nvSpPr>
        <p:spPr>
          <a:xfrm>
            <a:off x="177006" y="29387800"/>
            <a:ext cx="8636000" cy="1077218"/>
          </a:xfrm>
          <a:prstGeom prst="rect">
            <a:avLst/>
          </a:prstGeom>
        </p:spPr>
        <p:txBody>
          <a:bodyPr>
            <a:spAutoFit/>
          </a:bodyPr>
          <a:lstStyle/>
          <a:p>
            <a:pPr>
              <a:defRPr/>
            </a:pPr>
            <a:r>
              <a:rPr lang="de-DE" sz="3200" dirty="0">
                <a:solidFill>
                  <a:schemeClr val="bg1">
                    <a:lumMod val="50000"/>
                  </a:schemeClr>
                </a:solidFill>
                <a:latin typeface="Franklin Gothic Medium" pitchFamily="34" charset="0"/>
                <a:ea typeface="ＭＳ Ｐゴシック" charset="0"/>
                <a:cs typeface="ＭＳ Ｐゴシック" charset="0"/>
              </a:rPr>
              <a:t>Reutlingen University</a:t>
            </a:r>
            <a:r>
              <a:rPr lang="de-DE" sz="3200" dirty="0">
                <a:solidFill>
                  <a:schemeClr val="bg1">
                    <a:lumMod val="65000"/>
                  </a:schemeClr>
                </a:solidFill>
                <a:latin typeface="Franklin Gothic Medium" pitchFamily="34" charset="0"/>
                <a:ea typeface="ＭＳ Ｐゴシック" charset="0"/>
                <a:cs typeface="ＭＳ Ｐゴシック" charset="0"/>
              </a:rPr>
              <a:t>	              									</a:t>
            </a:r>
          </a:p>
        </p:txBody>
      </p:sp>
      <p:sp>
        <p:nvSpPr>
          <p:cNvPr id="17" name="Rechteck 16"/>
          <p:cNvSpPr/>
          <p:nvPr/>
        </p:nvSpPr>
        <p:spPr>
          <a:xfrm>
            <a:off x="14882812" y="29386214"/>
            <a:ext cx="6274594" cy="584775"/>
          </a:xfrm>
          <a:prstGeom prst="rect">
            <a:avLst/>
          </a:prstGeom>
        </p:spPr>
        <p:txBody>
          <a:bodyPr wrap="square">
            <a:spAutoFit/>
          </a:bodyPr>
          <a:lstStyle/>
          <a:p>
            <a:pPr algn="r">
              <a:defRPr/>
            </a:pPr>
            <a:r>
              <a:rPr lang="de-DE" sz="3200" dirty="0" err="1">
                <a:solidFill>
                  <a:schemeClr val="bg1">
                    <a:lumMod val="50000"/>
                  </a:schemeClr>
                </a:solidFill>
                <a:latin typeface="Franklin Gothic Medium" pitchFamily="34" charset="0"/>
                <a:ea typeface="ＭＳ Ｐゴシック" charset="0"/>
                <a:cs typeface="ＭＳ Ｐゴシック" charset="0"/>
              </a:rPr>
              <a:t>www.reutlingen-university.de</a:t>
            </a:r>
            <a:endParaRPr lang="de-DE" sz="3200" dirty="0">
              <a:solidFill>
                <a:schemeClr val="bg1">
                  <a:lumMod val="50000"/>
                </a:schemeClr>
              </a:solidFill>
              <a:latin typeface="Franklin Gothic Medium" pitchFamily="34" charset="0"/>
              <a:ea typeface="ＭＳ Ｐゴシック" charset="0"/>
              <a:cs typeface="ＭＳ Ｐゴシック" charset="0"/>
            </a:endParaRPr>
          </a:p>
        </p:txBody>
      </p:sp>
      <p:sp>
        <p:nvSpPr>
          <p:cNvPr id="14345" name="Rechteck 17"/>
          <p:cNvSpPr>
            <a:spLocks noChangeArrowheads="1"/>
          </p:cNvSpPr>
          <p:nvPr/>
        </p:nvSpPr>
        <p:spPr bwMode="auto">
          <a:xfrm>
            <a:off x="5738812" y="4280399"/>
            <a:ext cx="156456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de-DE" altLang="de-DE" sz="2800" b="1" dirty="0">
                <a:latin typeface="Calibri" charset="0"/>
                <a:ea typeface="Calibri" charset="0"/>
                <a:cs typeface="Calibri" charset="0"/>
              </a:rPr>
              <a:t>Simon Bantle, Andreas Hellmann, Moritz Kornmeier, Adrian Reh</a:t>
            </a:r>
          </a:p>
        </p:txBody>
      </p:sp>
      <p:pic>
        <p:nvPicPr>
          <p:cNvPr id="7" name="Bild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25612" y="691450"/>
            <a:ext cx="5739808" cy="1386427"/>
          </a:xfrm>
          <a:prstGeom prst="rect">
            <a:avLst/>
          </a:prstGeom>
        </p:spPr>
      </p:pic>
      <p:sp>
        <p:nvSpPr>
          <p:cNvPr id="112" name="Textfeld 111"/>
          <p:cNvSpPr txBox="1"/>
          <p:nvPr/>
        </p:nvSpPr>
        <p:spPr>
          <a:xfrm>
            <a:off x="11225211" y="6986833"/>
            <a:ext cx="9067801" cy="523220"/>
          </a:xfrm>
          <a:prstGeom prst="rect">
            <a:avLst/>
          </a:prstGeom>
          <a:noFill/>
          <a:ln>
            <a:noFill/>
          </a:ln>
        </p:spPr>
        <p:txBody>
          <a:bodyPr wrap="square" rtlCol="0">
            <a:spAutoFit/>
          </a:bodyPr>
          <a:lstStyle/>
          <a:p>
            <a:pPr marL="457200" marR="0" lvl="0" indent="-457200" defTabSz="2890693" eaLnBrk="1" fontAlgn="auto" latinLnBrk="0" hangingPunct="1">
              <a:lnSpc>
                <a:spcPct val="100000"/>
              </a:lnSpc>
              <a:spcBef>
                <a:spcPts val="0"/>
              </a:spcBef>
              <a:spcAft>
                <a:spcPts val="0"/>
              </a:spcAft>
              <a:buClrTx/>
              <a:buSzTx/>
              <a:buFont typeface="Symbol" panose="05050102010706020507" pitchFamily="18" charset="2"/>
              <a:buNone/>
              <a:tabLst/>
              <a:defRPr/>
            </a:pPr>
            <a:r>
              <a:rPr lang="en-US" sz="2800" b="1" dirty="0">
                <a:solidFill>
                  <a:prstClr val="black"/>
                </a:solidFill>
                <a:latin typeface="Calibri"/>
                <a:ea typeface=""/>
              </a:rPr>
              <a:t>Minimum Viable Product (MVP):</a:t>
            </a:r>
            <a:endParaRPr lang="en-US" sz="2800" i="1" dirty="0">
              <a:solidFill>
                <a:prstClr val="black"/>
              </a:solidFill>
              <a:latin typeface="Calibri"/>
              <a:ea typeface=""/>
            </a:endParaRPr>
          </a:p>
        </p:txBody>
      </p:sp>
      <p:sp>
        <p:nvSpPr>
          <p:cNvPr id="150" name="Rechteck 149"/>
          <p:cNvSpPr/>
          <p:nvPr/>
        </p:nvSpPr>
        <p:spPr>
          <a:xfrm>
            <a:off x="11225210" y="5842328"/>
            <a:ext cx="9067802" cy="72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de-DE" sz="4800" b="1" dirty="0">
                <a:solidFill>
                  <a:srgbClr val="000000"/>
                </a:solidFill>
                <a:latin typeface="Calibri" charset="0"/>
                <a:ea typeface="Calibri" charset="0"/>
                <a:cs typeface="Calibri" charset="0"/>
              </a:rPr>
              <a:t>Ziele (MVP)</a:t>
            </a:r>
          </a:p>
        </p:txBody>
      </p:sp>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329" y="833654"/>
            <a:ext cx="3306054" cy="1102018"/>
          </a:xfrm>
          <a:prstGeom prst="rect">
            <a:avLst/>
          </a:prstGeom>
        </p:spPr>
      </p:pic>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25612" y="691450"/>
            <a:ext cx="5739808" cy="1388233"/>
          </a:xfrm>
          <a:prstGeom prst="rect">
            <a:avLst/>
          </a:prstGeom>
        </p:spPr>
      </p:pic>
      <p:sp>
        <p:nvSpPr>
          <p:cNvPr id="151" name="Textfeld 150"/>
          <p:cNvSpPr txBox="1"/>
          <p:nvPr/>
        </p:nvSpPr>
        <p:spPr>
          <a:xfrm>
            <a:off x="1063721" y="20253768"/>
            <a:ext cx="5639806" cy="523220"/>
          </a:xfrm>
          <a:prstGeom prst="rect">
            <a:avLst/>
          </a:prstGeom>
          <a:noFill/>
          <a:ln>
            <a:noFill/>
          </a:ln>
        </p:spPr>
        <p:txBody>
          <a:bodyPr wrap="square" rtlCol="0">
            <a:spAutoFit/>
          </a:bodyPr>
          <a:lstStyle/>
          <a:p>
            <a:pPr marL="457200" marR="0" lvl="0" indent="-457200" defTabSz="2890693" eaLnBrk="1" fontAlgn="auto" latinLnBrk="0" hangingPunct="1">
              <a:lnSpc>
                <a:spcPct val="100000"/>
              </a:lnSpc>
              <a:spcBef>
                <a:spcPts val="0"/>
              </a:spcBef>
              <a:spcAft>
                <a:spcPts val="0"/>
              </a:spcAft>
              <a:buClrTx/>
              <a:buSzTx/>
              <a:buFont typeface="Symbol" panose="05050102010706020507" pitchFamily="18" charset="2"/>
              <a:buNone/>
              <a:tabLst/>
              <a:defRPr/>
            </a:pPr>
            <a:r>
              <a:rPr lang="en-US" sz="2800" b="1" dirty="0" err="1">
                <a:solidFill>
                  <a:prstClr val="black"/>
                </a:solidFill>
                <a:latin typeface="Calibri"/>
                <a:ea typeface=""/>
              </a:rPr>
              <a:t>Technologien</a:t>
            </a:r>
            <a:r>
              <a:rPr lang="en-US" sz="2800" b="1" dirty="0">
                <a:solidFill>
                  <a:prstClr val="black"/>
                </a:solidFill>
                <a:latin typeface="Calibri"/>
                <a:ea typeface=""/>
              </a:rPr>
              <a:t>:</a:t>
            </a:r>
          </a:p>
        </p:txBody>
      </p:sp>
      <p:sp>
        <p:nvSpPr>
          <p:cNvPr id="145" name="Rechteck 144"/>
          <p:cNvSpPr/>
          <p:nvPr/>
        </p:nvSpPr>
        <p:spPr>
          <a:xfrm>
            <a:off x="1047252" y="5841206"/>
            <a:ext cx="9067802" cy="72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de-DE" sz="4800" b="1" dirty="0">
                <a:solidFill>
                  <a:srgbClr val="000000"/>
                </a:solidFill>
                <a:latin typeface="Calibri" charset="0"/>
                <a:ea typeface="Calibri" charset="0"/>
                <a:cs typeface="Calibri" charset="0"/>
              </a:rPr>
              <a:t>Idee</a:t>
            </a:r>
          </a:p>
        </p:txBody>
      </p:sp>
      <p:sp>
        <p:nvSpPr>
          <p:cNvPr id="146" name="Textfeld 145"/>
          <p:cNvSpPr txBox="1"/>
          <p:nvPr/>
        </p:nvSpPr>
        <p:spPr>
          <a:xfrm>
            <a:off x="1046246" y="6984206"/>
            <a:ext cx="9112166" cy="3785652"/>
          </a:xfrm>
          <a:prstGeom prst="rect">
            <a:avLst/>
          </a:prstGeom>
          <a:noFill/>
          <a:ln>
            <a:noFill/>
          </a:ln>
        </p:spPr>
        <p:txBody>
          <a:bodyPr wrap="square" rtlCol="0">
            <a:spAutoFit/>
          </a:bodyPr>
          <a:lstStyle/>
          <a:p>
            <a:pPr marL="457200" marR="0" lvl="0" indent="-457200" algn="just" defTabSz="2890693" eaLnBrk="1" fontAlgn="auto" latinLnBrk="0" hangingPunct="1">
              <a:lnSpc>
                <a:spcPct val="100000"/>
              </a:lnSpc>
              <a:spcBef>
                <a:spcPts val="0"/>
              </a:spcBef>
              <a:spcAft>
                <a:spcPts val="0"/>
              </a:spcAft>
              <a:buClrTx/>
              <a:buSzTx/>
              <a:buFont typeface="Symbol" panose="05050102010706020507" pitchFamily="18" charset="2"/>
              <a:buNone/>
              <a:tabLst/>
              <a:defRPr/>
            </a:pPr>
            <a:r>
              <a:rPr lang="de-DE" sz="2400" b="1" dirty="0">
                <a:solidFill>
                  <a:prstClr val="black"/>
                </a:solidFill>
                <a:latin typeface="Calibri"/>
                <a:ea typeface=""/>
              </a:rPr>
              <a:t>	Neue Studien zeigen einen zunehmenden Absatz auf dem </a:t>
            </a:r>
            <a:r>
              <a:rPr lang="de-DE" sz="2400" b="1" dirty="0" err="1">
                <a:solidFill>
                  <a:prstClr val="black"/>
                </a:solidFill>
                <a:latin typeface="Calibri"/>
                <a:ea typeface=""/>
              </a:rPr>
              <a:t>Wearable</a:t>
            </a:r>
            <a:r>
              <a:rPr lang="de-DE" sz="2400" b="1" dirty="0">
                <a:solidFill>
                  <a:prstClr val="black"/>
                </a:solidFill>
                <a:latin typeface="Calibri"/>
                <a:ea typeface=""/>
              </a:rPr>
              <a:t> Markt. Smartwatch und Fitnessarmbänder sind 2016 längst keine Nischenprodukte mehr und bieten immer mehr Funktionalitäten um den Sporttreibenden zu Unterstützen. Zu einem Gesunden Lebensstil gehört nicht nur die Bewegung sondern auch eine ausgewogene Ernährung. Daher lassen sich in den mitgelieferten Applikationen der Kalorienbedarf des Trägers messen. Ein wichtiger Bestandteil dessen ist die akkurate Erfassung der zu sich genommenen Kalorien. Ziel der App ist es </a:t>
            </a:r>
            <a:r>
              <a:rPr lang="de-DE" sz="2400" b="1" dirty="0" err="1">
                <a:solidFill>
                  <a:prstClr val="black"/>
                </a:solidFill>
                <a:latin typeface="Calibri"/>
                <a:ea typeface=""/>
              </a:rPr>
              <a:t>asdf</a:t>
            </a:r>
            <a:endParaRPr lang="de-DE" sz="2400" b="1" dirty="0">
              <a:solidFill>
                <a:prstClr val="black"/>
              </a:solidFill>
              <a:latin typeface="Calibri"/>
              <a:ea typeface=""/>
            </a:endParaRPr>
          </a:p>
        </p:txBody>
      </p:sp>
      <p:sp>
        <p:nvSpPr>
          <p:cNvPr id="110" name="Rechteck 109"/>
          <p:cNvSpPr/>
          <p:nvPr/>
        </p:nvSpPr>
        <p:spPr>
          <a:xfrm>
            <a:off x="11287733" y="21981638"/>
            <a:ext cx="9143999" cy="72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4800" b="1" dirty="0">
                <a:solidFill>
                  <a:srgbClr val="000000"/>
                </a:solidFill>
                <a:latin typeface="Calibri" charset="0"/>
                <a:ea typeface="Calibri" charset="0"/>
                <a:cs typeface="Calibri" charset="0"/>
              </a:rPr>
              <a:t>Ausblick</a:t>
            </a:r>
          </a:p>
        </p:txBody>
      </p:sp>
      <p:sp>
        <p:nvSpPr>
          <p:cNvPr id="170" name="Textfeld 169"/>
          <p:cNvSpPr txBox="1"/>
          <p:nvPr/>
        </p:nvSpPr>
        <p:spPr>
          <a:xfrm>
            <a:off x="15036119" y="15312265"/>
            <a:ext cx="5262562" cy="6494085"/>
          </a:xfrm>
          <a:prstGeom prst="rect">
            <a:avLst/>
          </a:prstGeom>
          <a:noFill/>
          <a:ln>
            <a:noFill/>
          </a:ln>
        </p:spPr>
        <p:txBody>
          <a:bodyPr wrap="square" rtlCol="0">
            <a:spAutoFit/>
          </a:bodyPr>
          <a:lstStyle/>
          <a:p>
            <a:pPr marL="457200" marR="0" lvl="0" indent="-457200" defTabSz="2890693" eaLnBrk="1" fontAlgn="auto" latinLnBrk="0" hangingPunct="1">
              <a:lnSpc>
                <a:spcPct val="100000"/>
              </a:lnSpc>
              <a:spcBef>
                <a:spcPts val="0"/>
              </a:spcBef>
              <a:spcAft>
                <a:spcPts val="0"/>
              </a:spcAft>
              <a:buClrTx/>
              <a:buSzTx/>
              <a:buFont typeface="Symbol" panose="05050102010706020507" pitchFamily="18" charset="2"/>
              <a:buNone/>
              <a:tabLst/>
              <a:defRPr/>
            </a:pPr>
            <a:r>
              <a:rPr lang="en-US" sz="2800" b="1" dirty="0" err="1">
                <a:solidFill>
                  <a:prstClr val="black"/>
                </a:solidFill>
                <a:latin typeface="Calibri"/>
                <a:ea typeface=""/>
              </a:rPr>
              <a:t>Ablauf</a:t>
            </a:r>
            <a:r>
              <a:rPr lang="en-US" sz="2800" b="1" dirty="0">
                <a:solidFill>
                  <a:prstClr val="black"/>
                </a:solidFill>
                <a:latin typeface="Calibri"/>
                <a:ea typeface=""/>
              </a:rPr>
              <a:t>:</a:t>
            </a:r>
          </a:p>
          <a:p>
            <a:pPr marL="457200" marR="0" lvl="0" indent="-457200" defTabSz="2890693" eaLnBrk="1" fontAlgn="auto" latinLnBrk="0" hangingPunct="1">
              <a:lnSpc>
                <a:spcPct val="100000"/>
              </a:lnSpc>
              <a:spcBef>
                <a:spcPts val="0"/>
              </a:spcBef>
              <a:spcAft>
                <a:spcPts val="0"/>
              </a:spcAft>
              <a:buClrTx/>
              <a:buSzTx/>
              <a:buFont typeface="Symbol" panose="05050102010706020507" pitchFamily="18" charset="2"/>
              <a:buNone/>
              <a:tabLst/>
              <a:defRPr/>
            </a:pPr>
            <a:endParaRPr lang="en-US" sz="2800" b="1" dirty="0">
              <a:solidFill>
                <a:prstClr val="black"/>
              </a:solidFill>
              <a:latin typeface="Calibri"/>
              <a:ea typeface=""/>
            </a:endParaRPr>
          </a:p>
          <a:p>
            <a:pPr marL="457200" marR="0" lvl="0" indent="-457200" defTabSz="2890693" eaLnBrk="1" fontAlgn="auto" latinLnBrk="0" hangingPunct="1">
              <a:lnSpc>
                <a:spcPct val="100000"/>
              </a:lnSpc>
              <a:spcBef>
                <a:spcPts val="0"/>
              </a:spcBef>
              <a:spcAft>
                <a:spcPts val="0"/>
              </a:spcAft>
              <a:buClrTx/>
              <a:buSzTx/>
              <a:buFontTx/>
              <a:buChar char="-"/>
              <a:tabLst/>
              <a:defRPr/>
            </a:pPr>
            <a:r>
              <a:rPr lang="en-US" sz="2400" b="1" i="1" dirty="0">
                <a:solidFill>
                  <a:prstClr val="black"/>
                </a:solidFill>
                <a:latin typeface="Calibri"/>
                <a:ea typeface=""/>
              </a:rPr>
              <a:t>Die App </a:t>
            </a:r>
            <a:r>
              <a:rPr lang="en-US" sz="2400" b="1" i="1" dirty="0" err="1">
                <a:solidFill>
                  <a:prstClr val="black"/>
                </a:solidFill>
                <a:latin typeface="Calibri"/>
                <a:ea typeface=""/>
              </a:rPr>
              <a:t>scannt</a:t>
            </a:r>
            <a:r>
              <a:rPr lang="en-US" sz="2400" b="1" i="1" dirty="0">
                <a:solidFill>
                  <a:prstClr val="black"/>
                </a:solidFill>
                <a:latin typeface="Calibri"/>
                <a:ea typeface=""/>
              </a:rPr>
              <a:t> die </a:t>
            </a:r>
            <a:r>
              <a:rPr lang="en-US" sz="2400" b="1" i="1" dirty="0" err="1">
                <a:solidFill>
                  <a:prstClr val="black"/>
                </a:solidFill>
                <a:latin typeface="Calibri"/>
                <a:ea typeface=""/>
              </a:rPr>
              <a:t>Umgebung</a:t>
            </a:r>
            <a:r>
              <a:rPr lang="en-US" sz="2400" b="1" i="1" dirty="0">
                <a:solidFill>
                  <a:prstClr val="black"/>
                </a:solidFill>
                <a:latin typeface="Calibri"/>
                <a:ea typeface=""/>
              </a:rPr>
              <a:t> </a:t>
            </a:r>
            <a:r>
              <a:rPr lang="en-US" sz="2400" b="1" i="1" dirty="0" err="1">
                <a:solidFill>
                  <a:prstClr val="black"/>
                </a:solidFill>
                <a:latin typeface="Calibri"/>
                <a:ea typeface=""/>
              </a:rPr>
              <a:t>nach</a:t>
            </a:r>
            <a:r>
              <a:rPr lang="en-US" sz="2400" b="1" i="1" dirty="0">
                <a:solidFill>
                  <a:prstClr val="black"/>
                </a:solidFill>
                <a:latin typeface="Calibri"/>
                <a:ea typeface=""/>
              </a:rPr>
              <a:t> Beacons ab, </a:t>
            </a:r>
            <a:r>
              <a:rPr lang="en-US" sz="2400" b="1" i="1" dirty="0" err="1">
                <a:solidFill>
                  <a:prstClr val="black"/>
                </a:solidFill>
                <a:latin typeface="Calibri"/>
                <a:ea typeface=""/>
              </a:rPr>
              <a:t>deren</a:t>
            </a:r>
            <a:r>
              <a:rPr lang="en-US" sz="2400" b="1" i="1" dirty="0">
                <a:solidFill>
                  <a:prstClr val="black"/>
                </a:solidFill>
                <a:latin typeface="Calibri"/>
                <a:ea typeface=""/>
              </a:rPr>
              <a:t> Ids </a:t>
            </a:r>
            <a:r>
              <a:rPr lang="en-US" sz="2400" b="1" i="1" dirty="0" err="1">
                <a:solidFill>
                  <a:prstClr val="black"/>
                </a:solidFill>
                <a:latin typeface="Calibri"/>
                <a:ea typeface=""/>
              </a:rPr>
              <a:t>ein</a:t>
            </a:r>
            <a:r>
              <a:rPr lang="en-US" sz="2400" b="1" i="1" dirty="0">
                <a:solidFill>
                  <a:prstClr val="black"/>
                </a:solidFill>
                <a:latin typeface="Calibri"/>
                <a:ea typeface=""/>
              </a:rPr>
              <a:t> </a:t>
            </a:r>
            <a:r>
              <a:rPr lang="en-US" sz="2400" b="1" i="1" dirty="0" err="1">
                <a:solidFill>
                  <a:prstClr val="black"/>
                </a:solidFill>
                <a:latin typeface="Calibri"/>
                <a:ea typeface=""/>
              </a:rPr>
              <a:t>bestimmtes</a:t>
            </a:r>
            <a:r>
              <a:rPr lang="en-US" sz="2400" b="1" i="1" dirty="0">
                <a:solidFill>
                  <a:prstClr val="black"/>
                </a:solidFill>
                <a:latin typeface="Calibri"/>
                <a:ea typeface=""/>
              </a:rPr>
              <a:t> Schema </a:t>
            </a:r>
            <a:r>
              <a:rPr lang="en-US" sz="2400" b="1" i="1" dirty="0" err="1">
                <a:solidFill>
                  <a:prstClr val="black"/>
                </a:solidFill>
                <a:latin typeface="Calibri"/>
                <a:ea typeface=""/>
              </a:rPr>
              <a:t>aufweisen</a:t>
            </a:r>
            <a:br>
              <a:rPr lang="en-US" sz="2400" b="1" i="1" dirty="0">
                <a:solidFill>
                  <a:prstClr val="black"/>
                </a:solidFill>
                <a:latin typeface="Calibri"/>
                <a:ea typeface=""/>
              </a:rPr>
            </a:br>
            <a:endParaRPr lang="en-US" sz="2400" b="1" i="1" dirty="0">
              <a:solidFill>
                <a:prstClr val="black"/>
              </a:solidFill>
              <a:latin typeface="Calibri"/>
              <a:ea typeface=""/>
            </a:endParaRPr>
          </a:p>
          <a:p>
            <a:pPr marL="457200" marR="0" lvl="0" indent="-457200" defTabSz="2890693" eaLnBrk="1" fontAlgn="auto" latinLnBrk="0" hangingPunct="1">
              <a:lnSpc>
                <a:spcPct val="100000"/>
              </a:lnSpc>
              <a:spcBef>
                <a:spcPts val="0"/>
              </a:spcBef>
              <a:spcAft>
                <a:spcPts val="0"/>
              </a:spcAft>
              <a:buClrTx/>
              <a:buSzTx/>
              <a:buFontTx/>
              <a:buChar char="-"/>
              <a:tabLst/>
              <a:defRPr/>
            </a:pPr>
            <a:r>
              <a:rPr lang="en-US" sz="2400" b="1" i="1" dirty="0" err="1">
                <a:solidFill>
                  <a:prstClr val="black"/>
                </a:solidFill>
                <a:latin typeface="Calibri"/>
                <a:ea typeface=""/>
              </a:rPr>
              <a:t>Wird</a:t>
            </a:r>
            <a:r>
              <a:rPr lang="en-US" sz="2400" b="1" i="1" dirty="0">
                <a:solidFill>
                  <a:prstClr val="black"/>
                </a:solidFill>
                <a:latin typeface="Calibri"/>
                <a:ea typeface=""/>
              </a:rPr>
              <a:t> </a:t>
            </a:r>
            <a:r>
              <a:rPr lang="en-US" sz="2400" b="1" i="1" dirty="0" err="1">
                <a:solidFill>
                  <a:prstClr val="black"/>
                </a:solidFill>
                <a:latin typeface="Calibri"/>
                <a:ea typeface=""/>
              </a:rPr>
              <a:t>ein</a:t>
            </a:r>
            <a:r>
              <a:rPr lang="en-US" sz="2400" b="1" i="1" dirty="0">
                <a:solidFill>
                  <a:prstClr val="black"/>
                </a:solidFill>
                <a:latin typeface="Calibri"/>
                <a:ea typeface=""/>
              </a:rPr>
              <a:t> </a:t>
            </a:r>
            <a:r>
              <a:rPr lang="en-US" sz="2400" b="1" i="1" dirty="0" err="1">
                <a:solidFill>
                  <a:prstClr val="black"/>
                </a:solidFill>
                <a:latin typeface="Calibri"/>
                <a:ea typeface=""/>
              </a:rPr>
              <a:t>solcher</a:t>
            </a:r>
            <a:r>
              <a:rPr lang="en-US" sz="2400" b="1" i="1" dirty="0">
                <a:solidFill>
                  <a:prstClr val="black"/>
                </a:solidFill>
                <a:latin typeface="Calibri"/>
                <a:ea typeface=""/>
              </a:rPr>
              <a:t> Beacon </a:t>
            </a:r>
            <a:r>
              <a:rPr lang="en-US" sz="2400" b="1" i="1" dirty="0" err="1">
                <a:solidFill>
                  <a:prstClr val="black"/>
                </a:solidFill>
                <a:latin typeface="Calibri"/>
                <a:ea typeface=""/>
              </a:rPr>
              <a:t>gefunden</a:t>
            </a:r>
            <a:r>
              <a:rPr lang="en-US" sz="2400" b="1" i="1" dirty="0">
                <a:solidFill>
                  <a:prstClr val="black"/>
                </a:solidFill>
                <a:latin typeface="Calibri"/>
                <a:ea typeface=""/>
              </a:rPr>
              <a:t>, </a:t>
            </a:r>
            <a:r>
              <a:rPr lang="en-US" sz="2400" b="1" i="1" dirty="0" err="1">
                <a:solidFill>
                  <a:prstClr val="black"/>
                </a:solidFill>
                <a:latin typeface="Calibri"/>
                <a:ea typeface=""/>
              </a:rPr>
              <a:t>wird</a:t>
            </a:r>
            <a:r>
              <a:rPr lang="en-US" sz="2400" b="1" i="1" dirty="0">
                <a:solidFill>
                  <a:prstClr val="black"/>
                </a:solidFill>
                <a:latin typeface="Calibri"/>
                <a:ea typeface=""/>
              </a:rPr>
              <a:t> </a:t>
            </a:r>
            <a:r>
              <a:rPr lang="en-US" sz="2400" b="1" i="1" dirty="0" err="1">
                <a:solidFill>
                  <a:prstClr val="black"/>
                </a:solidFill>
                <a:latin typeface="Calibri"/>
                <a:ea typeface=""/>
              </a:rPr>
              <a:t>dessen</a:t>
            </a:r>
            <a:r>
              <a:rPr lang="en-US" sz="2400" b="1" i="1" dirty="0">
                <a:solidFill>
                  <a:prstClr val="black"/>
                </a:solidFill>
                <a:latin typeface="Calibri"/>
                <a:ea typeface=""/>
              </a:rPr>
              <a:t> ID an den Server </a:t>
            </a:r>
            <a:r>
              <a:rPr lang="en-US" sz="2400" b="1" i="1" dirty="0" err="1">
                <a:solidFill>
                  <a:prstClr val="black"/>
                </a:solidFill>
                <a:latin typeface="Calibri"/>
                <a:ea typeface=""/>
              </a:rPr>
              <a:t>geschickt</a:t>
            </a:r>
            <a:r>
              <a:rPr lang="en-US" sz="2400" b="1" i="1" dirty="0">
                <a:solidFill>
                  <a:prstClr val="black"/>
                </a:solidFill>
                <a:latin typeface="Calibri"/>
                <a:ea typeface=""/>
              </a:rPr>
              <a:t>.</a:t>
            </a:r>
            <a:br>
              <a:rPr lang="en-US" sz="2400" b="1" i="1" dirty="0">
                <a:solidFill>
                  <a:prstClr val="black"/>
                </a:solidFill>
                <a:latin typeface="Calibri"/>
                <a:ea typeface=""/>
              </a:rPr>
            </a:br>
            <a:endParaRPr lang="en-US" sz="2400" b="1" i="1" dirty="0">
              <a:solidFill>
                <a:prstClr val="black"/>
              </a:solidFill>
              <a:latin typeface="Calibri"/>
              <a:ea typeface=""/>
            </a:endParaRPr>
          </a:p>
          <a:p>
            <a:pPr marL="457200" marR="0" lvl="0" indent="-457200" defTabSz="2890693" eaLnBrk="1" fontAlgn="auto" latinLnBrk="0" hangingPunct="1">
              <a:lnSpc>
                <a:spcPct val="100000"/>
              </a:lnSpc>
              <a:spcBef>
                <a:spcPts val="0"/>
              </a:spcBef>
              <a:spcAft>
                <a:spcPts val="0"/>
              </a:spcAft>
              <a:buClrTx/>
              <a:buSzTx/>
              <a:buFontTx/>
              <a:buChar char="-"/>
              <a:tabLst/>
              <a:defRPr/>
            </a:pPr>
            <a:r>
              <a:rPr lang="en-US" sz="2400" b="1" i="1" dirty="0">
                <a:solidFill>
                  <a:prstClr val="black"/>
                </a:solidFill>
                <a:latin typeface="Calibri"/>
                <a:ea typeface=""/>
              </a:rPr>
              <a:t>Der Server </a:t>
            </a:r>
            <a:r>
              <a:rPr lang="en-US" sz="2400" b="1" i="1" dirty="0" err="1">
                <a:solidFill>
                  <a:prstClr val="black"/>
                </a:solidFill>
                <a:latin typeface="Calibri"/>
                <a:ea typeface=""/>
              </a:rPr>
              <a:t>sucht</a:t>
            </a:r>
            <a:r>
              <a:rPr lang="en-US" sz="2400" b="1" i="1" dirty="0">
                <a:solidFill>
                  <a:prstClr val="black"/>
                </a:solidFill>
                <a:latin typeface="Calibri"/>
                <a:ea typeface=""/>
              </a:rPr>
              <a:t> das </a:t>
            </a:r>
            <a:r>
              <a:rPr lang="en-US" sz="2400" b="1" i="1" dirty="0" err="1">
                <a:solidFill>
                  <a:prstClr val="black"/>
                </a:solidFill>
                <a:latin typeface="Calibri"/>
                <a:ea typeface=""/>
              </a:rPr>
              <a:t>dazugehörige</a:t>
            </a:r>
            <a:r>
              <a:rPr lang="en-US" sz="2400" b="1" i="1" dirty="0">
                <a:solidFill>
                  <a:prstClr val="black"/>
                </a:solidFill>
                <a:latin typeface="Calibri"/>
                <a:ea typeface=""/>
              </a:rPr>
              <a:t> Essen und </a:t>
            </a:r>
            <a:r>
              <a:rPr lang="en-US" sz="2400" b="1" i="1" dirty="0" err="1">
                <a:solidFill>
                  <a:prstClr val="black"/>
                </a:solidFill>
                <a:latin typeface="Calibri"/>
                <a:ea typeface=""/>
              </a:rPr>
              <a:t>sendet</a:t>
            </a:r>
            <a:r>
              <a:rPr lang="en-US" sz="2400" b="1" i="1" dirty="0">
                <a:solidFill>
                  <a:prstClr val="black"/>
                </a:solidFill>
                <a:latin typeface="Calibri"/>
                <a:ea typeface=""/>
              </a:rPr>
              <a:t> </a:t>
            </a:r>
            <a:r>
              <a:rPr lang="en-US" sz="2400" b="1" i="1" dirty="0" err="1">
                <a:solidFill>
                  <a:prstClr val="black"/>
                </a:solidFill>
                <a:latin typeface="Calibri"/>
                <a:ea typeface=""/>
              </a:rPr>
              <a:t>es</a:t>
            </a:r>
            <a:r>
              <a:rPr lang="en-US" sz="2400" b="1" i="1" dirty="0">
                <a:solidFill>
                  <a:prstClr val="black"/>
                </a:solidFill>
                <a:latin typeface="Calibri"/>
                <a:ea typeface=""/>
              </a:rPr>
              <a:t> </a:t>
            </a:r>
            <a:r>
              <a:rPr lang="en-US" sz="2400" b="1" i="1" dirty="0" err="1">
                <a:solidFill>
                  <a:prstClr val="black"/>
                </a:solidFill>
                <a:latin typeface="Calibri"/>
                <a:ea typeface=""/>
              </a:rPr>
              <a:t>zurück</a:t>
            </a:r>
            <a:br>
              <a:rPr lang="en-US" sz="2400" b="1" i="1" dirty="0">
                <a:solidFill>
                  <a:prstClr val="black"/>
                </a:solidFill>
                <a:latin typeface="Calibri"/>
                <a:ea typeface=""/>
              </a:rPr>
            </a:br>
            <a:endParaRPr lang="en-US" sz="2400" b="1" i="1" dirty="0">
              <a:solidFill>
                <a:prstClr val="black"/>
              </a:solidFill>
              <a:latin typeface="Calibri"/>
              <a:ea typeface=""/>
            </a:endParaRPr>
          </a:p>
          <a:p>
            <a:pPr marL="457200" marR="0" lvl="0" indent="-457200" defTabSz="2890693" eaLnBrk="1" fontAlgn="auto" latinLnBrk="0" hangingPunct="1">
              <a:lnSpc>
                <a:spcPct val="100000"/>
              </a:lnSpc>
              <a:spcBef>
                <a:spcPts val="0"/>
              </a:spcBef>
              <a:spcAft>
                <a:spcPts val="0"/>
              </a:spcAft>
              <a:buClrTx/>
              <a:buSzTx/>
              <a:buFontTx/>
              <a:buChar char="-"/>
              <a:tabLst/>
              <a:defRPr/>
            </a:pPr>
            <a:r>
              <a:rPr lang="en-US" sz="2400" b="1" i="1" dirty="0" err="1">
                <a:solidFill>
                  <a:prstClr val="black"/>
                </a:solidFill>
                <a:latin typeface="Calibri"/>
                <a:ea typeface=""/>
              </a:rPr>
              <a:t>Wenn</a:t>
            </a:r>
            <a:r>
              <a:rPr lang="en-US" sz="2400" b="1" i="1" dirty="0">
                <a:solidFill>
                  <a:prstClr val="black"/>
                </a:solidFill>
                <a:latin typeface="Calibri"/>
                <a:ea typeface=""/>
              </a:rPr>
              <a:t> der User das Essen </a:t>
            </a:r>
            <a:r>
              <a:rPr lang="en-US" sz="2400" b="1" i="1" dirty="0" err="1">
                <a:solidFill>
                  <a:prstClr val="black"/>
                </a:solidFill>
                <a:latin typeface="Calibri"/>
                <a:ea typeface=""/>
              </a:rPr>
              <a:t>bestätigt</a:t>
            </a:r>
            <a:r>
              <a:rPr lang="en-US" sz="2400" b="1" i="1" dirty="0">
                <a:solidFill>
                  <a:prstClr val="black"/>
                </a:solidFill>
                <a:latin typeface="Calibri"/>
                <a:ea typeface=""/>
              </a:rPr>
              <a:t>, </a:t>
            </a:r>
            <a:r>
              <a:rPr lang="en-US" sz="2400" b="1" i="1" dirty="0" err="1">
                <a:solidFill>
                  <a:prstClr val="black"/>
                </a:solidFill>
                <a:latin typeface="Calibri"/>
                <a:ea typeface=""/>
              </a:rPr>
              <a:t>wird</a:t>
            </a:r>
            <a:r>
              <a:rPr lang="en-US" sz="2400" b="1" i="1" dirty="0">
                <a:solidFill>
                  <a:prstClr val="black"/>
                </a:solidFill>
                <a:latin typeface="Calibri"/>
                <a:ea typeface=""/>
              </a:rPr>
              <a:t> dieses </a:t>
            </a:r>
            <a:r>
              <a:rPr lang="en-US" sz="2400" b="1" i="1" dirty="0" err="1">
                <a:solidFill>
                  <a:prstClr val="black"/>
                </a:solidFill>
                <a:latin typeface="Calibri"/>
                <a:ea typeface=""/>
              </a:rPr>
              <a:t>mit</a:t>
            </a:r>
            <a:r>
              <a:rPr lang="en-US" sz="2400" b="1" i="1" dirty="0">
                <a:solidFill>
                  <a:prstClr val="black"/>
                </a:solidFill>
                <a:latin typeface="Calibri"/>
                <a:ea typeface=""/>
              </a:rPr>
              <a:t> </a:t>
            </a:r>
            <a:r>
              <a:rPr lang="en-US" sz="2400" b="1" i="1" dirty="0" err="1">
                <a:solidFill>
                  <a:prstClr val="black"/>
                </a:solidFill>
                <a:latin typeface="Calibri"/>
                <a:ea typeface=""/>
              </a:rPr>
              <a:t>seinen</a:t>
            </a:r>
            <a:r>
              <a:rPr lang="en-US" sz="2400" b="1" i="1" dirty="0">
                <a:solidFill>
                  <a:prstClr val="black"/>
                </a:solidFill>
                <a:latin typeface="Calibri"/>
                <a:ea typeface=""/>
              </a:rPr>
              <a:t> </a:t>
            </a:r>
            <a:r>
              <a:rPr lang="en-US" sz="2400" b="1" i="1" dirty="0" err="1">
                <a:solidFill>
                  <a:prstClr val="black"/>
                </a:solidFill>
                <a:latin typeface="Calibri"/>
                <a:ea typeface=""/>
              </a:rPr>
              <a:t>Eigenschaften</a:t>
            </a:r>
            <a:r>
              <a:rPr lang="en-US" sz="2400" b="1" i="1" dirty="0">
                <a:solidFill>
                  <a:prstClr val="black"/>
                </a:solidFill>
                <a:latin typeface="Calibri"/>
                <a:ea typeface=""/>
              </a:rPr>
              <a:t> an den Jawbone Account des Users </a:t>
            </a:r>
            <a:r>
              <a:rPr lang="en-US" sz="2400" b="1" i="1" dirty="0" err="1">
                <a:solidFill>
                  <a:prstClr val="black"/>
                </a:solidFill>
                <a:latin typeface="Calibri"/>
                <a:ea typeface=""/>
              </a:rPr>
              <a:t>gesendet</a:t>
            </a:r>
            <a:r>
              <a:rPr lang="en-US" sz="2400" i="1" dirty="0">
                <a:solidFill>
                  <a:prstClr val="black"/>
                </a:solidFill>
                <a:latin typeface="Calibri"/>
                <a:ea typeface=""/>
              </a:rPr>
              <a:t>.</a:t>
            </a:r>
          </a:p>
        </p:txBody>
      </p:sp>
      <p:sp>
        <p:nvSpPr>
          <p:cNvPr id="172" name="Rechteck 171"/>
          <p:cNvSpPr/>
          <p:nvPr/>
        </p:nvSpPr>
        <p:spPr>
          <a:xfrm>
            <a:off x="1052013" y="14416977"/>
            <a:ext cx="19379717" cy="72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de-DE" sz="4800" b="1" dirty="0">
                <a:solidFill>
                  <a:srgbClr val="000000"/>
                </a:solidFill>
                <a:latin typeface="Calibri" charset="0"/>
                <a:ea typeface="Calibri" charset="0"/>
                <a:cs typeface="Calibri" charset="0"/>
              </a:rPr>
              <a:t>Realisierung</a:t>
            </a:r>
          </a:p>
        </p:txBody>
      </p:sp>
      <p:pic>
        <p:nvPicPr>
          <p:cNvPr id="174" name="Grafik 17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4412" y="3021464"/>
            <a:ext cx="3657599" cy="1872690"/>
          </a:xfrm>
          <a:prstGeom prst="rect">
            <a:avLst/>
          </a:prstGeom>
        </p:spPr>
      </p:pic>
      <p:pic>
        <p:nvPicPr>
          <p:cNvPr id="24"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90364" y="22665640"/>
            <a:ext cx="3220448" cy="5553631"/>
          </a:xfrm>
          <a:prstGeom prst="rect">
            <a:avLst/>
          </a:prstGeom>
        </p:spPr>
      </p:pic>
      <p:pic>
        <p:nvPicPr>
          <p:cNvPr id="25" name="Picture 2" descr="https://avatars3.githubusercontent.com/u/5375661?v=3&amp;s=40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8086" y="16617798"/>
            <a:ext cx="1184920" cy="118492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https://www.ibeaconstore.fr/media/catalog/product/cache/3/image/650x/040ec09b1e35df139433887a97daa66f/s/o/social_retail_product_fullres-edit-3.jpg"/>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693" y="17910155"/>
            <a:ext cx="1298305" cy="129830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neioo.io/images/ibeacon-log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56092" y="16918075"/>
            <a:ext cx="905506" cy="1094155"/>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Gerade Verbindung mit Pfeil 28"/>
          <p:cNvCxnSpPr>
            <a:cxnSpLocks/>
            <a:stCxn id="27" idx="3"/>
            <a:endCxn id="2" idx="1"/>
          </p:cNvCxnSpPr>
          <p:nvPr/>
        </p:nvCxnSpPr>
        <p:spPr>
          <a:xfrm flipV="1">
            <a:off x="1857998" y="18559307"/>
            <a:ext cx="2354152"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feld 29"/>
          <p:cNvSpPr txBox="1"/>
          <p:nvPr/>
        </p:nvSpPr>
        <p:spPr>
          <a:xfrm>
            <a:off x="2132557" y="18143998"/>
            <a:ext cx="1561646" cy="338554"/>
          </a:xfrm>
          <a:prstGeom prst="rect">
            <a:avLst/>
          </a:prstGeom>
          <a:noFill/>
        </p:spPr>
        <p:txBody>
          <a:bodyPr wrap="none" rtlCol="0">
            <a:spAutoFit/>
          </a:bodyPr>
          <a:lstStyle/>
          <a:p>
            <a:r>
              <a:rPr lang="de-DE" sz="1600" dirty="0"/>
              <a:t>1. Senden der ID</a:t>
            </a:r>
          </a:p>
        </p:txBody>
      </p:sp>
      <p:cxnSp>
        <p:nvCxnSpPr>
          <p:cNvPr id="31" name="Gerade Verbindung mit Pfeil 30"/>
          <p:cNvCxnSpPr>
            <a:cxnSpLocks/>
          </p:cNvCxnSpPr>
          <p:nvPr/>
        </p:nvCxnSpPr>
        <p:spPr>
          <a:xfrm flipH="1" flipV="1">
            <a:off x="8868746" y="17024407"/>
            <a:ext cx="21901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feld 31"/>
          <p:cNvSpPr txBox="1"/>
          <p:nvPr/>
        </p:nvSpPr>
        <p:spPr>
          <a:xfrm rot="5400000">
            <a:off x="9635162" y="16685903"/>
            <a:ext cx="430887" cy="1878399"/>
          </a:xfrm>
          <a:prstGeom prst="rect">
            <a:avLst/>
          </a:prstGeom>
          <a:noFill/>
        </p:spPr>
        <p:txBody>
          <a:bodyPr vert="vert270" wrap="none" rtlCol="0">
            <a:spAutoFit/>
          </a:bodyPr>
          <a:lstStyle/>
          <a:p>
            <a:r>
              <a:rPr lang="de-DE" sz="1600" dirty="0"/>
              <a:t>2. Abfrage des Essens</a:t>
            </a:r>
          </a:p>
        </p:txBody>
      </p:sp>
      <p:cxnSp>
        <p:nvCxnSpPr>
          <p:cNvPr id="33" name="Gerade Verbindung mit Pfeil 32"/>
          <p:cNvCxnSpPr>
            <a:cxnSpLocks/>
          </p:cNvCxnSpPr>
          <p:nvPr/>
        </p:nvCxnSpPr>
        <p:spPr>
          <a:xfrm flipH="1">
            <a:off x="5313811" y="17042606"/>
            <a:ext cx="2314275" cy="86754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rot="4154493">
            <a:off x="6068888" y="16462667"/>
            <a:ext cx="430887" cy="1661673"/>
          </a:xfrm>
          <a:prstGeom prst="rect">
            <a:avLst/>
          </a:prstGeom>
          <a:noFill/>
        </p:spPr>
        <p:txBody>
          <a:bodyPr vert="vert270" wrap="none" rtlCol="0">
            <a:spAutoFit/>
          </a:bodyPr>
          <a:lstStyle/>
          <a:p>
            <a:r>
              <a:rPr lang="de-DE" sz="1600" dirty="0"/>
              <a:t>3. Essen anhand ID</a:t>
            </a:r>
          </a:p>
        </p:txBody>
      </p:sp>
      <p:cxnSp>
        <p:nvCxnSpPr>
          <p:cNvPr id="35" name="Gerade Verbindung mit Pfeil 34"/>
          <p:cNvCxnSpPr>
            <a:cxnSpLocks/>
          </p:cNvCxnSpPr>
          <p:nvPr/>
        </p:nvCxnSpPr>
        <p:spPr>
          <a:xfrm flipV="1">
            <a:off x="5510211" y="17376534"/>
            <a:ext cx="2117875" cy="7674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rot="7109385">
            <a:off x="6314135" y="18872457"/>
            <a:ext cx="430887" cy="1325748"/>
          </a:xfrm>
          <a:prstGeom prst="rect">
            <a:avLst/>
          </a:prstGeom>
          <a:noFill/>
        </p:spPr>
        <p:txBody>
          <a:bodyPr vert="vert270" wrap="none" rtlCol="0">
            <a:spAutoFit/>
          </a:bodyPr>
          <a:lstStyle/>
          <a:p>
            <a:r>
              <a:rPr lang="de-DE" sz="1600" dirty="0"/>
              <a:t>4. Essensdaten</a:t>
            </a:r>
          </a:p>
        </p:txBody>
      </p:sp>
      <p:cxnSp>
        <p:nvCxnSpPr>
          <p:cNvPr id="37" name="Gerade Verbindung mit Pfeil 36"/>
          <p:cNvCxnSpPr>
            <a:cxnSpLocks/>
          </p:cNvCxnSpPr>
          <p:nvPr/>
        </p:nvCxnSpPr>
        <p:spPr>
          <a:xfrm>
            <a:off x="8891808" y="17376534"/>
            <a:ext cx="2167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p:cNvCxnSpPr>
            <a:cxnSpLocks/>
          </p:cNvCxnSpPr>
          <p:nvPr/>
        </p:nvCxnSpPr>
        <p:spPr>
          <a:xfrm>
            <a:off x="5431071" y="19208460"/>
            <a:ext cx="2197015" cy="11869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uppieren 17"/>
          <p:cNvGrpSpPr/>
          <p:nvPr/>
        </p:nvGrpSpPr>
        <p:grpSpPr>
          <a:xfrm>
            <a:off x="7632329" y="20265857"/>
            <a:ext cx="3324853" cy="926565"/>
            <a:chOff x="7632329" y="20265857"/>
            <a:chExt cx="3324853" cy="926565"/>
          </a:xfrm>
        </p:grpSpPr>
        <p:pic>
          <p:nvPicPr>
            <p:cNvPr id="39" name="Grafik 3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632329" y="20265857"/>
              <a:ext cx="1171832" cy="926565"/>
            </a:xfrm>
            <a:prstGeom prst="rect">
              <a:avLst/>
            </a:prstGeom>
          </p:spPr>
        </p:pic>
        <p:pic>
          <p:nvPicPr>
            <p:cNvPr id="40" name="Grafik 3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970476" y="20552586"/>
              <a:ext cx="1986706" cy="353106"/>
            </a:xfrm>
            <a:prstGeom prst="rect">
              <a:avLst/>
            </a:prstGeom>
          </p:spPr>
        </p:pic>
      </p:grpSp>
      <p:pic>
        <p:nvPicPr>
          <p:cNvPr id="41" name="Picture 4" descr="https://dv-website.s3.amazonaws.com/uploads/2015/01/Cloudant_dashDB.jpg"/>
          <p:cNvPicPr>
            <a:picLocks noChangeAspect="1" noChangeArrowheads="1"/>
          </p:cNvPicPr>
          <p:nvPr/>
        </p:nvPicPr>
        <p:blipFill rotWithShape="1">
          <a:blip r:embed="rId14" cstate="print">
            <a:extLst>
              <a:ext uri="{BEBA8EAE-BF5A-486C-A8C5-ECC9F3942E4B}">
                <a14:imgProps xmlns:a14="http://schemas.microsoft.com/office/drawing/2010/main">
                  <a14:imgLayer r:embed="rId15">
                    <a14:imgEffect>
                      <a14:backgroundRemoval t="4754" b="46859" l="4467" r="97767">
                        <a14:foregroundMark x1="18362" y1="22750" x2="18362" y2="22750"/>
                        <a14:foregroundMark x1="35070" y1="22750" x2="35070" y2="22750"/>
                        <a14:foregroundMark x1="32506" y1="23939" x2="32506" y2="23939"/>
                        <a14:foregroundMark x1="41108" y1="22750" x2="41108" y2="22750"/>
                        <a14:foregroundMark x1="51778" y1="22071" x2="51778" y2="22071"/>
                        <a14:foregroundMark x1="59222" y1="22411" x2="59222" y2="22411"/>
                        <a14:foregroundMark x1="62779" y1="22750" x2="62779" y2="22750"/>
                        <a14:foregroundMark x1="66998" y1="25127" x2="66998" y2="25127"/>
                        <a14:foregroundMark x1="72787" y1="24788" x2="72787" y2="24788"/>
                        <a14:foregroundMark x1="79404" y1="26316" x2="79404" y2="26316"/>
                        <a14:foregroundMark x1="84202" y1="24788" x2="84202" y2="24788"/>
                        <a14:foregroundMark x1="90653" y1="22071" x2="90653" y2="22071"/>
                        <a14:foregroundMark x1="93548" y1="20543" x2="93548" y2="20543"/>
                      </a14:backgroundRemoval>
                    </a14:imgEffect>
                  </a14:imgLayer>
                </a14:imgProps>
              </a:ext>
              <a:ext uri="{28A0092B-C50C-407E-A947-70E740481C1C}">
                <a14:useLocalDpi xmlns:a14="http://schemas.microsoft.com/office/drawing/2010/main" val="0"/>
              </a:ext>
            </a:extLst>
          </a:blip>
          <a:srcRect b="51616"/>
          <a:stretch/>
        </p:blipFill>
        <p:spPr bwMode="auto">
          <a:xfrm>
            <a:off x="11083899" y="16789339"/>
            <a:ext cx="3461289" cy="81583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ieren 3"/>
          <p:cNvGrpSpPr/>
          <p:nvPr/>
        </p:nvGrpSpPr>
        <p:grpSpPr>
          <a:xfrm>
            <a:off x="4212150" y="17929307"/>
            <a:ext cx="1260000" cy="1260000"/>
            <a:chOff x="14402253" y="17422574"/>
            <a:chExt cx="2088000" cy="2088000"/>
          </a:xfrm>
        </p:grpSpPr>
        <p:sp>
          <p:nvSpPr>
            <p:cNvPr id="2" name="Rechteck: abgerundete Ecken 1"/>
            <p:cNvSpPr/>
            <p:nvPr/>
          </p:nvSpPr>
          <p:spPr>
            <a:xfrm>
              <a:off x="14402253" y="17422574"/>
              <a:ext cx="2088000" cy="2088000"/>
            </a:xfrm>
            <a:prstGeom prst="round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2" name="Grafik 41"/>
            <p:cNvPicPr>
              <a:picLocks noChangeAspect="1"/>
            </p:cNvPicPr>
            <p:nvPr/>
          </p:nvPicPr>
          <p:blipFill rotWithShape="1">
            <a:blip r:embed="rId7" cstate="print">
              <a:extLst>
                <a:ext uri="{28A0092B-C50C-407E-A947-70E740481C1C}">
                  <a14:useLocalDpi xmlns:a14="http://schemas.microsoft.com/office/drawing/2010/main" val="0"/>
                </a:ext>
              </a:extLst>
            </a:blip>
            <a:srcRect r="48307"/>
            <a:stretch/>
          </p:blipFill>
          <p:spPr>
            <a:xfrm>
              <a:off x="14659510" y="17687331"/>
              <a:ext cx="1573486" cy="1558486"/>
            </a:xfrm>
            <a:prstGeom prst="rect">
              <a:avLst/>
            </a:prstGeom>
          </p:spPr>
        </p:pic>
      </p:grpSp>
      <p:sp>
        <p:nvSpPr>
          <p:cNvPr id="61" name="Textfeld 60"/>
          <p:cNvSpPr txBox="1"/>
          <p:nvPr/>
        </p:nvSpPr>
        <p:spPr>
          <a:xfrm>
            <a:off x="7090364" y="21985953"/>
            <a:ext cx="3759103" cy="523220"/>
          </a:xfrm>
          <a:prstGeom prst="rect">
            <a:avLst/>
          </a:prstGeom>
          <a:noFill/>
          <a:ln>
            <a:noFill/>
          </a:ln>
        </p:spPr>
        <p:txBody>
          <a:bodyPr wrap="square" rtlCol="0">
            <a:spAutoFit/>
          </a:bodyPr>
          <a:lstStyle/>
          <a:p>
            <a:pPr marL="457200" marR="0" lvl="0" indent="-457200" defTabSz="2890693" eaLnBrk="1" fontAlgn="auto" latinLnBrk="0" hangingPunct="1">
              <a:lnSpc>
                <a:spcPct val="100000"/>
              </a:lnSpc>
              <a:spcBef>
                <a:spcPts val="0"/>
              </a:spcBef>
              <a:spcAft>
                <a:spcPts val="0"/>
              </a:spcAft>
              <a:buClrTx/>
              <a:buSzTx/>
              <a:buFont typeface="Symbol" panose="05050102010706020507" pitchFamily="18" charset="2"/>
              <a:buNone/>
              <a:tabLst/>
              <a:defRPr/>
            </a:pPr>
            <a:r>
              <a:rPr lang="en-US" sz="2800" b="1" dirty="0" err="1">
                <a:solidFill>
                  <a:prstClr val="black"/>
                </a:solidFill>
                <a:latin typeface="Calibri"/>
                <a:ea typeface=""/>
              </a:rPr>
              <a:t>Ergebnis</a:t>
            </a:r>
            <a:r>
              <a:rPr lang="en-US" sz="2800" b="1" dirty="0">
                <a:solidFill>
                  <a:prstClr val="black"/>
                </a:solidFill>
                <a:latin typeface="Calibri"/>
                <a:ea typeface=""/>
              </a:rPr>
              <a:t>:</a:t>
            </a:r>
          </a:p>
        </p:txBody>
      </p:sp>
      <p:sp>
        <p:nvSpPr>
          <p:cNvPr id="62" name="Textfeld 61"/>
          <p:cNvSpPr txBox="1"/>
          <p:nvPr/>
        </p:nvSpPr>
        <p:spPr>
          <a:xfrm>
            <a:off x="1694990" y="21094196"/>
            <a:ext cx="5220214" cy="1692771"/>
          </a:xfrm>
          <a:prstGeom prst="rect">
            <a:avLst/>
          </a:prstGeom>
          <a:noFill/>
          <a:ln>
            <a:noFill/>
          </a:ln>
        </p:spPr>
        <p:txBody>
          <a:bodyPr wrap="square" rtlCol="0">
            <a:spAutoFit/>
          </a:bodyPr>
          <a:lstStyle/>
          <a:p>
            <a:pPr marL="457200" marR="0" lvl="0" indent="-457200" defTabSz="2890693" eaLnBrk="1" fontAlgn="auto" latinLnBrk="0" hangingPunct="1">
              <a:lnSpc>
                <a:spcPct val="100000"/>
              </a:lnSpc>
              <a:spcBef>
                <a:spcPts val="0"/>
              </a:spcBef>
              <a:spcAft>
                <a:spcPts val="0"/>
              </a:spcAft>
              <a:buClrTx/>
              <a:buSzTx/>
              <a:buFont typeface="Symbol" panose="05050102010706020507" pitchFamily="18" charset="2"/>
              <a:buNone/>
              <a:tabLst/>
              <a:defRPr/>
            </a:pPr>
            <a:r>
              <a:rPr lang="en-US" sz="2400" b="1" i="1" dirty="0">
                <a:solidFill>
                  <a:prstClr val="black"/>
                </a:solidFill>
                <a:latin typeface="Calibri"/>
                <a:ea typeface=""/>
              </a:rPr>
              <a:t>	</a:t>
            </a:r>
            <a:r>
              <a:rPr lang="en-US" sz="3200" b="1" dirty="0" err="1">
                <a:solidFill>
                  <a:prstClr val="black"/>
                </a:solidFill>
                <a:latin typeface="Calibri"/>
                <a:ea typeface=""/>
              </a:rPr>
              <a:t>iBeacons</a:t>
            </a:r>
            <a:r>
              <a:rPr lang="en-US" sz="2400" b="1" i="1" dirty="0">
                <a:solidFill>
                  <a:prstClr val="black"/>
                </a:solidFill>
                <a:latin typeface="Calibri"/>
                <a:ea typeface=""/>
              </a:rPr>
              <a:t>, </a:t>
            </a:r>
            <a:r>
              <a:rPr lang="en-US" sz="2400" b="1" i="1" dirty="0" err="1">
                <a:solidFill>
                  <a:prstClr val="black"/>
                </a:solidFill>
                <a:latin typeface="Calibri"/>
                <a:ea typeface=""/>
              </a:rPr>
              <a:t>aktive</a:t>
            </a:r>
            <a:r>
              <a:rPr lang="en-US" sz="2400" b="1" i="1" dirty="0">
                <a:solidFill>
                  <a:prstClr val="black"/>
                </a:solidFill>
                <a:latin typeface="Calibri"/>
                <a:ea typeface=""/>
              </a:rPr>
              <a:t> Bluetooth </a:t>
            </a:r>
            <a:r>
              <a:rPr lang="en-US" sz="2400" b="1" i="1" dirty="0" err="1">
                <a:solidFill>
                  <a:prstClr val="black"/>
                </a:solidFill>
                <a:latin typeface="Calibri"/>
                <a:ea typeface=""/>
              </a:rPr>
              <a:t>Geräte</a:t>
            </a:r>
            <a:r>
              <a:rPr lang="en-US" sz="2400" b="1" i="1" dirty="0">
                <a:solidFill>
                  <a:prstClr val="black"/>
                </a:solidFill>
                <a:latin typeface="Calibri"/>
                <a:ea typeface=""/>
              </a:rPr>
              <a:t>, die in </a:t>
            </a:r>
            <a:r>
              <a:rPr lang="en-US" sz="2400" b="1" i="1" dirty="0" err="1">
                <a:solidFill>
                  <a:prstClr val="black"/>
                </a:solidFill>
                <a:latin typeface="Calibri"/>
                <a:ea typeface=""/>
              </a:rPr>
              <a:t>einem</a:t>
            </a:r>
            <a:r>
              <a:rPr lang="en-US" sz="2400" b="1" i="1" dirty="0">
                <a:solidFill>
                  <a:prstClr val="black"/>
                </a:solidFill>
                <a:latin typeface="Calibri"/>
                <a:ea typeface=""/>
              </a:rPr>
              <a:t> </a:t>
            </a:r>
            <a:r>
              <a:rPr lang="en-US" sz="2400" b="1" i="1" dirty="0" err="1">
                <a:solidFill>
                  <a:prstClr val="black"/>
                </a:solidFill>
                <a:latin typeface="Calibri"/>
                <a:ea typeface=""/>
              </a:rPr>
              <a:t>bestimmten</a:t>
            </a:r>
            <a:r>
              <a:rPr lang="en-US" sz="2400" b="1" i="1" dirty="0">
                <a:solidFill>
                  <a:prstClr val="black"/>
                </a:solidFill>
                <a:latin typeface="Calibri"/>
                <a:ea typeface=""/>
              </a:rPr>
              <a:t> </a:t>
            </a:r>
            <a:r>
              <a:rPr lang="en-US" sz="2400" b="1" i="1" dirty="0" err="1">
                <a:solidFill>
                  <a:prstClr val="black"/>
                </a:solidFill>
                <a:latin typeface="Calibri"/>
                <a:ea typeface=""/>
              </a:rPr>
              <a:t>Intervall</a:t>
            </a:r>
            <a:r>
              <a:rPr lang="en-US" sz="2400" b="1" i="1" dirty="0">
                <a:solidFill>
                  <a:prstClr val="black"/>
                </a:solidFill>
                <a:latin typeface="Calibri"/>
                <a:ea typeface=""/>
              </a:rPr>
              <a:t> </a:t>
            </a:r>
            <a:r>
              <a:rPr lang="en-US" sz="2400" b="1" i="1" dirty="0" err="1">
                <a:solidFill>
                  <a:prstClr val="black"/>
                </a:solidFill>
                <a:latin typeface="Calibri"/>
                <a:ea typeface=""/>
              </a:rPr>
              <a:t>mit</a:t>
            </a:r>
            <a:r>
              <a:rPr lang="en-US" sz="2400" b="1" i="1" dirty="0">
                <a:solidFill>
                  <a:prstClr val="black"/>
                </a:solidFill>
                <a:latin typeface="Calibri"/>
                <a:ea typeface=""/>
              </a:rPr>
              <a:t> </a:t>
            </a:r>
            <a:r>
              <a:rPr lang="en-US" sz="2400" b="1" i="1" dirty="0" err="1">
                <a:solidFill>
                  <a:prstClr val="black"/>
                </a:solidFill>
                <a:latin typeface="Calibri"/>
                <a:ea typeface=""/>
              </a:rPr>
              <a:t>definierbarer</a:t>
            </a:r>
            <a:r>
              <a:rPr lang="en-US" sz="2400" b="1" i="1" dirty="0">
                <a:solidFill>
                  <a:prstClr val="black"/>
                </a:solidFill>
                <a:latin typeface="Calibri"/>
                <a:ea typeface=""/>
              </a:rPr>
              <a:t> </a:t>
            </a:r>
            <a:r>
              <a:rPr lang="en-US" sz="2400" b="1" i="1" dirty="0" err="1">
                <a:solidFill>
                  <a:prstClr val="black"/>
                </a:solidFill>
                <a:latin typeface="Calibri"/>
                <a:ea typeface=""/>
              </a:rPr>
              <a:t>Stärke</a:t>
            </a:r>
            <a:r>
              <a:rPr lang="en-US" sz="2400" b="1" i="1" dirty="0">
                <a:solidFill>
                  <a:prstClr val="black"/>
                </a:solidFill>
                <a:latin typeface="Calibri"/>
                <a:ea typeface=""/>
              </a:rPr>
              <a:t> </a:t>
            </a:r>
            <a:r>
              <a:rPr lang="en-US" sz="2400" b="1" i="1" dirty="0" err="1">
                <a:solidFill>
                  <a:prstClr val="black"/>
                </a:solidFill>
                <a:latin typeface="Calibri"/>
                <a:ea typeface=""/>
              </a:rPr>
              <a:t>ihre</a:t>
            </a:r>
            <a:r>
              <a:rPr lang="en-US" sz="2400" b="1" i="1" dirty="0">
                <a:solidFill>
                  <a:prstClr val="black"/>
                </a:solidFill>
                <a:latin typeface="Calibri"/>
                <a:ea typeface=""/>
              </a:rPr>
              <a:t> </a:t>
            </a:r>
            <a:r>
              <a:rPr lang="en-US" sz="2400" b="1" i="1" dirty="0" err="1">
                <a:solidFill>
                  <a:prstClr val="black"/>
                </a:solidFill>
                <a:latin typeface="Calibri"/>
                <a:ea typeface=""/>
              </a:rPr>
              <a:t>Kennung</a:t>
            </a:r>
            <a:r>
              <a:rPr lang="en-US" sz="2400" b="1" i="1" dirty="0">
                <a:solidFill>
                  <a:prstClr val="black"/>
                </a:solidFill>
                <a:latin typeface="Calibri"/>
                <a:ea typeface=""/>
              </a:rPr>
              <a:t> </a:t>
            </a:r>
            <a:r>
              <a:rPr lang="en-US" sz="2400" b="1" i="1" dirty="0" err="1">
                <a:solidFill>
                  <a:prstClr val="black"/>
                </a:solidFill>
                <a:latin typeface="Calibri"/>
                <a:ea typeface=""/>
              </a:rPr>
              <a:t>senden</a:t>
            </a:r>
            <a:r>
              <a:rPr lang="en-US" sz="2400" b="1" i="1" dirty="0">
                <a:solidFill>
                  <a:prstClr val="black"/>
                </a:solidFill>
                <a:latin typeface="Calibri"/>
                <a:ea typeface=""/>
              </a:rPr>
              <a:t>.</a:t>
            </a:r>
          </a:p>
        </p:txBody>
      </p:sp>
      <p:pic>
        <p:nvPicPr>
          <p:cNvPr id="63" name="Picture 4" descr="http://neioo.io/images/ibeacon-log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80576" y="21161360"/>
            <a:ext cx="905506" cy="109415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https://avatars3.githubusercontent.com/u/5375661?v=3&amp;s=40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46246" y="23170096"/>
            <a:ext cx="907631" cy="907631"/>
          </a:xfrm>
          <a:prstGeom prst="rect">
            <a:avLst/>
          </a:prstGeom>
          <a:noFill/>
          <a:extLst>
            <a:ext uri="{909E8E84-426E-40DD-AFC4-6F175D3DCCD1}">
              <a14:hiddenFill xmlns:a14="http://schemas.microsoft.com/office/drawing/2010/main">
                <a:solidFill>
                  <a:srgbClr val="FFFFFF"/>
                </a:solidFill>
              </a14:hiddenFill>
            </a:ext>
          </a:extLst>
        </p:spPr>
      </p:pic>
      <p:pic>
        <p:nvPicPr>
          <p:cNvPr id="14341" name="Grafik 1434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46246" y="25027908"/>
            <a:ext cx="911223" cy="911223"/>
          </a:xfrm>
          <a:prstGeom prst="rect">
            <a:avLst/>
          </a:prstGeom>
        </p:spPr>
      </p:pic>
      <p:pic>
        <p:nvPicPr>
          <p:cNvPr id="14342" name="Grafik 14341"/>
          <p:cNvPicPr>
            <a:picLocks noChangeAspect="1"/>
          </p:cNvPicPr>
          <p:nvPr/>
        </p:nvPicPr>
        <p:blipFill rotWithShape="1">
          <a:blip r:embed="rId18" cstate="print">
            <a:extLst>
              <a:ext uri="{28A0092B-C50C-407E-A947-70E740481C1C}">
                <a14:useLocalDpi xmlns:a14="http://schemas.microsoft.com/office/drawing/2010/main" val="0"/>
              </a:ext>
            </a:extLst>
          </a:blip>
          <a:srcRect r="64489"/>
          <a:stretch/>
        </p:blipFill>
        <p:spPr>
          <a:xfrm>
            <a:off x="1080576" y="26544409"/>
            <a:ext cx="900000" cy="880725"/>
          </a:xfrm>
          <a:prstGeom prst="rect">
            <a:avLst/>
          </a:prstGeom>
        </p:spPr>
      </p:pic>
      <p:sp>
        <p:nvSpPr>
          <p:cNvPr id="67" name="Textfeld 66"/>
          <p:cNvSpPr txBox="1"/>
          <p:nvPr/>
        </p:nvSpPr>
        <p:spPr>
          <a:xfrm>
            <a:off x="1696156" y="22990272"/>
            <a:ext cx="5007371" cy="1692771"/>
          </a:xfrm>
          <a:prstGeom prst="rect">
            <a:avLst/>
          </a:prstGeom>
          <a:noFill/>
          <a:ln>
            <a:noFill/>
          </a:ln>
        </p:spPr>
        <p:txBody>
          <a:bodyPr wrap="square" rtlCol="0">
            <a:spAutoFit/>
          </a:bodyPr>
          <a:lstStyle/>
          <a:p>
            <a:pPr marL="457200" marR="0" lvl="0" indent="-457200" defTabSz="2890693" eaLnBrk="1" fontAlgn="auto" latinLnBrk="0" hangingPunct="1">
              <a:lnSpc>
                <a:spcPct val="100000"/>
              </a:lnSpc>
              <a:spcBef>
                <a:spcPts val="0"/>
              </a:spcBef>
              <a:spcAft>
                <a:spcPts val="0"/>
              </a:spcAft>
              <a:buClrTx/>
              <a:buSzTx/>
              <a:buFont typeface="Symbol" panose="05050102010706020507" pitchFamily="18" charset="2"/>
              <a:buNone/>
              <a:tabLst/>
              <a:defRPr/>
            </a:pPr>
            <a:r>
              <a:rPr lang="en-US" sz="2400" b="1" i="1" dirty="0">
                <a:solidFill>
                  <a:prstClr val="black"/>
                </a:solidFill>
                <a:latin typeface="Calibri"/>
                <a:ea typeface=""/>
              </a:rPr>
              <a:t>	</a:t>
            </a:r>
            <a:r>
              <a:rPr lang="en-US" sz="3200" b="1" dirty="0">
                <a:solidFill>
                  <a:prstClr val="black"/>
                </a:solidFill>
                <a:latin typeface="Calibri"/>
                <a:ea typeface=""/>
              </a:rPr>
              <a:t>Node-RED</a:t>
            </a:r>
            <a:r>
              <a:rPr lang="en-US" sz="2400" b="1" i="1" dirty="0">
                <a:solidFill>
                  <a:prstClr val="black"/>
                </a:solidFill>
                <a:latin typeface="Calibri"/>
                <a:ea typeface=""/>
              </a:rPr>
              <a:t>, </a:t>
            </a:r>
            <a:r>
              <a:rPr lang="en-US" sz="2400" b="1" i="1" dirty="0" err="1">
                <a:solidFill>
                  <a:prstClr val="black"/>
                </a:solidFill>
                <a:latin typeface="Calibri"/>
                <a:ea typeface=""/>
              </a:rPr>
              <a:t>ein</a:t>
            </a:r>
            <a:r>
              <a:rPr lang="en-US" sz="2400" b="1" i="1" dirty="0">
                <a:solidFill>
                  <a:prstClr val="black"/>
                </a:solidFill>
                <a:latin typeface="Calibri"/>
                <a:ea typeface=""/>
              </a:rPr>
              <a:t> auf </a:t>
            </a:r>
            <a:r>
              <a:rPr lang="en-US" sz="2400" b="1" i="1" dirty="0" err="1">
                <a:solidFill>
                  <a:prstClr val="black"/>
                </a:solidFill>
                <a:latin typeface="Calibri"/>
                <a:ea typeface=""/>
              </a:rPr>
              <a:t>Bluemix</a:t>
            </a:r>
            <a:r>
              <a:rPr lang="en-US" sz="2400" b="1" i="1" dirty="0">
                <a:solidFill>
                  <a:prstClr val="black"/>
                </a:solidFill>
                <a:latin typeface="Calibri"/>
                <a:ea typeface=""/>
              </a:rPr>
              <a:t> </a:t>
            </a:r>
            <a:r>
              <a:rPr lang="en-US" sz="2400" b="1" i="1" dirty="0" err="1">
                <a:solidFill>
                  <a:prstClr val="black"/>
                </a:solidFill>
                <a:latin typeface="Calibri"/>
                <a:ea typeface=""/>
              </a:rPr>
              <a:t>gehostetes</a:t>
            </a:r>
            <a:r>
              <a:rPr lang="en-US" sz="2400" b="1" i="1" dirty="0">
                <a:solidFill>
                  <a:prstClr val="black"/>
                </a:solidFill>
                <a:latin typeface="Calibri"/>
                <a:ea typeface=""/>
              </a:rPr>
              <a:t> Tool um </a:t>
            </a:r>
            <a:r>
              <a:rPr lang="en-US" sz="2400" b="1" i="1" dirty="0" err="1">
                <a:solidFill>
                  <a:prstClr val="black"/>
                </a:solidFill>
                <a:latin typeface="Calibri"/>
                <a:ea typeface=""/>
              </a:rPr>
              <a:t>einzelne</a:t>
            </a:r>
            <a:r>
              <a:rPr lang="en-US" sz="2400" b="1" i="1" dirty="0">
                <a:solidFill>
                  <a:prstClr val="black"/>
                </a:solidFill>
                <a:latin typeface="Calibri"/>
                <a:ea typeface=""/>
              </a:rPr>
              <a:t> Services und APIs per </a:t>
            </a:r>
            <a:r>
              <a:rPr lang="en-US" sz="2400" b="1" i="1" dirty="0" err="1">
                <a:solidFill>
                  <a:prstClr val="black"/>
                </a:solidFill>
                <a:latin typeface="Calibri"/>
                <a:ea typeface=""/>
              </a:rPr>
              <a:t>Mausklick</a:t>
            </a:r>
            <a:r>
              <a:rPr lang="en-US" sz="2400" b="1" i="1" dirty="0">
                <a:solidFill>
                  <a:prstClr val="black"/>
                </a:solidFill>
                <a:latin typeface="Calibri"/>
                <a:ea typeface=""/>
              </a:rPr>
              <a:t> </a:t>
            </a:r>
            <a:r>
              <a:rPr lang="en-US" sz="2400" b="1" i="1" dirty="0" err="1">
                <a:solidFill>
                  <a:prstClr val="black"/>
                </a:solidFill>
                <a:latin typeface="Calibri"/>
                <a:ea typeface=""/>
              </a:rPr>
              <a:t>zusammen</a:t>
            </a:r>
            <a:r>
              <a:rPr lang="en-US" sz="2400" b="1" i="1" dirty="0">
                <a:solidFill>
                  <a:prstClr val="black"/>
                </a:solidFill>
                <a:latin typeface="Calibri"/>
                <a:ea typeface=""/>
              </a:rPr>
              <a:t> </a:t>
            </a:r>
            <a:r>
              <a:rPr lang="en-US" sz="2400" b="1" i="1" dirty="0" err="1">
                <a:solidFill>
                  <a:prstClr val="black"/>
                </a:solidFill>
                <a:latin typeface="Calibri"/>
                <a:ea typeface=""/>
              </a:rPr>
              <a:t>zu</a:t>
            </a:r>
            <a:r>
              <a:rPr lang="en-US" sz="2400" b="1" i="1" dirty="0">
                <a:solidFill>
                  <a:prstClr val="black"/>
                </a:solidFill>
                <a:latin typeface="Calibri"/>
                <a:ea typeface=""/>
              </a:rPr>
              <a:t> </a:t>
            </a:r>
            <a:r>
              <a:rPr lang="en-US" sz="2400" b="1" i="1" dirty="0" err="1">
                <a:solidFill>
                  <a:prstClr val="black"/>
                </a:solidFill>
                <a:latin typeface="Calibri"/>
                <a:ea typeface=""/>
              </a:rPr>
              <a:t>stecken</a:t>
            </a:r>
            <a:r>
              <a:rPr lang="en-US" sz="2400" b="1" i="1" dirty="0">
                <a:solidFill>
                  <a:prstClr val="black"/>
                </a:solidFill>
                <a:latin typeface="Calibri"/>
                <a:ea typeface=""/>
              </a:rPr>
              <a:t>. </a:t>
            </a:r>
          </a:p>
        </p:txBody>
      </p:sp>
      <p:sp>
        <p:nvSpPr>
          <p:cNvPr id="68" name="Textfeld 67"/>
          <p:cNvSpPr txBox="1"/>
          <p:nvPr/>
        </p:nvSpPr>
        <p:spPr>
          <a:xfrm>
            <a:off x="1696156" y="24887490"/>
            <a:ext cx="5007371" cy="2062103"/>
          </a:xfrm>
          <a:prstGeom prst="rect">
            <a:avLst/>
          </a:prstGeom>
          <a:noFill/>
          <a:ln>
            <a:noFill/>
          </a:ln>
        </p:spPr>
        <p:txBody>
          <a:bodyPr wrap="square" rtlCol="0">
            <a:spAutoFit/>
          </a:bodyPr>
          <a:lstStyle/>
          <a:p>
            <a:pPr marL="457200" marR="0" lvl="0" indent="-457200" defTabSz="2890693" eaLnBrk="1" fontAlgn="auto" latinLnBrk="0" hangingPunct="1">
              <a:lnSpc>
                <a:spcPct val="100000"/>
              </a:lnSpc>
              <a:spcBef>
                <a:spcPts val="0"/>
              </a:spcBef>
              <a:spcAft>
                <a:spcPts val="0"/>
              </a:spcAft>
              <a:buClrTx/>
              <a:buSzTx/>
              <a:buFont typeface="Symbol" panose="05050102010706020507" pitchFamily="18" charset="2"/>
              <a:buNone/>
              <a:tabLst/>
              <a:defRPr/>
            </a:pPr>
            <a:r>
              <a:rPr lang="en-US" sz="2400" b="1" i="1" dirty="0">
                <a:solidFill>
                  <a:prstClr val="black"/>
                </a:solidFill>
                <a:latin typeface="Calibri"/>
                <a:ea typeface=""/>
              </a:rPr>
              <a:t>	</a:t>
            </a:r>
            <a:r>
              <a:rPr lang="en-US" sz="3200" b="1" dirty="0" err="1">
                <a:solidFill>
                  <a:prstClr val="black"/>
                </a:solidFill>
                <a:latin typeface="Calibri"/>
                <a:ea typeface=""/>
              </a:rPr>
              <a:t>Cloudant</a:t>
            </a:r>
            <a:r>
              <a:rPr lang="en-US" sz="2400" b="1" i="1" dirty="0">
                <a:solidFill>
                  <a:prstClr val="black"/>
                </a:solidFill>
                <a:latin typeface="Calibri"/>
                <a:ea typeface=""/>
              </a:rPr>
              <a:t>, </a:t>
            </a:r>
            <a:r>
              <a:rPr lang="en-US" sz="2400" b="1" i="1" dirty="0" err="1">
                <a:solidFill>
                  <a:prstClr val="black"/>
                </a:solidFill>
                <a:latin typeface="Calibri"/>
                <a:ea typeface=""/>
              </a:rPr>
              <a:t>ein</a:t>
            </a:r>
            <a:r>
              <a:rPr lang="en-US" sz="2400" b="1" i="1" dirty="0">
                <a:solidFill>
                  <a:prstClr val="black"/>
                </a:solidFill>
                <a:latin typeface="Calibri"/>
                <a:ea typeface=""/>
              </a:rPr>
              <a:t> auf </a:t>
            </a:r>
            <a:r>
              <a:rPr lang="en-US" sz="2400" b="1" i="1" dirty="0" err="1">
                <a:solidFill>
                  <a:prstClr val="black"/>
                </a:solidFill>
                <a:latin typeface="Calibri"/>
                <a:ea typeface=""/>
              </a:rPr>
              <a:t>Bluemix</a:t>
            </a:r>
            <a:r>
              <a:rPr lang="en-US" sz="2400" b="1" i="1" dirty="0">
                <a:solidFill>
                  <a:prstClr val="black"/>
                </a:solidFill>
                <a:latin typeface="Calibri"/>
                <a:ea typeface=""/>
              </a:rPr>
              <a:t> </a:t>
            </a:r>
            <a:r>
              <a:rPr lang="en-US" sz="2400" b="1" i="1" dirty="0" err="1">
                <a:solidFill>
                  <a:prstClr val="black"/>
                </a:solidFill>
                <a:latin typeface="Calibri"/>
                <a:ea typeface=""/>
              </a:rPr>
              <a:t>gehostetes</a:t>
            </a:r>
            <a:r>
              <a:rPr lang="en-US" sz="2400" b="1" i="1" dirty="0">
                <a:solidFill>
                  <a:prstClr val="black"/>
                </a:solidFill>
                <a:latin typeface="Calibri"/>
                <a:ea typeface=""/>
              </a:rPr>
              <a:t> NoSQL Database-as-a-Service System</a:t>
            </a:r>
          </a:p>
          <a:p>
            <a:pPr marL="457200" marR="0" lvl="0" indent="-457200" defTabSz="2890693" eaLnBrk="1" fontAlgn="auto" latinLnBrk="0" hangingPunct="1">
              <a:lnSpc>
                <a:spcPct val="100000"/>
              </a:lnSpc>
              <a:spcBef>
                <a:spcPts val="0"/>
              </a:spcBef>
              <a:spcAft>
                <a:spcPts val="0"/>
              </a:spcAft>
              <a:buClrTx/>
              <a:buSzTx/>
              <a:buFont typeface="Symbol" panose="05050102010706020507" pitchFamily="18" charset="2"/>
              <a:buNone/>
              <a:tabLst/>
              <a:defRPr/>
            </a:pPr>
            <a:endParaRPr lang="en-US" sz="2400" b="1" i="1" dirty="0">
              <a:solidFill>
                <a:prstClr val="black"/>
              </a:solidFill>
              <a:latin typeface="Calibri"/>
              <a:ea typeface=""/>
            </a:endParaRPr>
          </a:p>
          <a:p>
            <a:pPr marL="457200" marR="0" lvl="0" indent="-457200" defTabSz="2890693" eaLnBrk="1" fontAlgn="auto" latinLnBrk="0" hangingPunct="1">
              <a:lnSpc>
                <a:spcPct val="100000"/>
              </a:lnSpc>
              <a:spcBef>
                <a:spcPts val="0"/>
              </a:spcBef>
              <a:spcAft>
                <a:spcPts val="0"/>
              </a:spcAft>
              <a:buClrTx/>
              <a:buSzTx/>
              <a:buFont typeface="Symbol" panose="05050102010706020507" pitchFamily="18" charset="2"/>
              <a:buNone/>
              <a:tabLst/>
              <a:defRPr/>
            </a:pPr>
            <a:endParaRPr lang="en-US" sz="2400" b="1" i="1" dirty="0">
              <a:solidFill>
                <a:prstClr val="black"/>
              </a:solidFill>
              <a:latin typeface="Calibri"/>
              <a:ea typeface=""/>
            </a:endParaRPr>
          </a:p>
        </p:txBody>
      </p:sp>
      <p:sp>
        <p:nvSpPr>
          <p:cNvPr id="69" name="Textfeld 68"/>
          <p:cNvSpPr txBox="1"/>
          <p:nvPr/>
        </p:nvSpPr>
        <p:spPr>
          <a:xfrm>
            <a:off x="1698110" y="26426513"/>
            <a:ext cx="5078353" cy="1692771"/>
          </a:xfrm>
          <a:prstGeom prst="rect">
            <a:avLst/>
          </a:prstGeom>
          <a:noFill/>
          <a:ln>
            <a:noFill/>
          </a:ln>
        </p:spPr>
        <p:txBody>
          <a:bodyPr wrap="square" rtlCol="0">
            <a:spAutoFit/>
          </a:bodyPr>
          <a:lstStyle/>
          <a:p>
            <a:pPr marL="457200" marR="0" lvl="0" indent="-457200" defTabSz="2890693" eaLnBrk="1" fontAlgn="auto" latinLnBrk="0" hangingPunct="1">
              <a:lnSpc>
                <a:spcPct val="100000"/>
              </a:lnSpc>
              <a:spcBef>
                <a:spcPts val="0"/>
              </a:spcBef>
              <a:spcAft>
                <a:spcPts val="0"/>
              </a:spcAft>
              <a:buClrTx/>
              <a:buSzTx/>
              <a:buFont typeface="Symbol" panose="05050102010706020507" pitchFamily="18" charset="2"/>
              <a:buNone/>
              <a:tabLst/>
              <a:defRPr/>
            </a:pPr>
            <a:r>
              <a:rPr lang="en-US" sz="2400" b="1" i="1" dirty="0">
                <a:solidFill>
                  <a:prstClr val="black"/>
                </a:solidFill>
                <a:latin typeface="Calibri"/>
                <a:ea typeface=""/>
              </a:rPr>
              <a:t>	</a:t>
            </a:r>
            <a:r>
              <a:rPr lang="en-US" sz="3200" b="1" dirty="0">
                <a:solidFill>
                  <a:prstClr val="black"/>
                </a:solidFill>
                <a:latin typeface="Calibri"/>
                <a:ea typeface=""/>
              </a:rPr>
              <a:t>IONIC, </a:t>
            </a:r>
            <a:r>
              <a:rPr lang="en-US" sz="2400" b="1" i="1" dirty="0" err="1">
                <a:solidFill>
                  <a:prstClr val="black"/>
                </a:solidFill>
                <a:latin typeface="Calibri"/>
                <a:ea typeface=""/>
              </a:rPr>
              <a:t>ein</a:t>
            </a:r>
            <a:r>
              <a:rPr lang="en-US" sz="2400" b="1" i="1" dirty="0">
                <a:solidFill>
                  <a:prstClr val="black"/>
                </a:solidFill>
                <a:latin typeface="Calibri"/>
                <a:ea typeface=""/>
              </a:rPr>
              <a:t> Framework, </a:t>
            </a:r>
            <a:r>
              <a:rPr lang="en-US" sz="2400" b="1" i="1" dirty="0" err="1">
                <a:solidFill>
                  <a:prstClr val="black"/>
                </a:solidFill>
                <a:latin typeface="Calibri"/>
                <a:ea typeface=""/>
              </a:rPr>
              <a:t>mit</a:t>
            </a:r>
            <a:r>
              <a:rPr lang="en-US" sz="2400" b="1" i="1" dirty="0">
                <a:solidFill>
                  <a:prstClr val="black"/>
                </a:solidFill>
                <a:latin typeface="Calibri"/>
                <a:ea typeface=""/>
              </a:rPr>
              <a:t> </a:t>
            </a:r>
            <a:r>
              <a:rPr lang="en-US" sz="2400" b="1" i="1" dirty="0" err="1">
                <a:solidFill>
                  <a:prstClr val="black"/>
                </a:solidFill>
                <a:latin typeface="Calibri"/>
                <a:ea typeface=""/>
              </a:rPr>
              <a:t>dem</a:t>
            </a:r>
            <a:r>
              <a:rPr lang="en-US" sz="2400" b="1" i="1" dirty="0">
                <a:solidFill>
                  <a:prstClr val="black"/>
                </a:solidFill>
                <a:latin typeface="Calibri"/>
                <a:ea typeface=""/>
              </a:rPr>
              <a:t> Mobile-Apps </a:t>
            </a:r>
            <a:r>
              <a:rPr lang="en-US" sz="2400" b="1" i="1" dirty="0" err="1">
                <a:solidFill>
                  <a:prstClr val="black"/>
                </a:solidFill>
                <a:latin typeface="Calibri"/>
                <a:ea typeface=""/>
              </a:rPr>
              <a:t>für</a:t>
            </a:r>
            <a:r>
              <a:rPr lang="en-US" sz="2400" b="1" i="1" dirty="0">
                <a:solidFill>
                  <a:prstClr val="black"/>
                </a:solidFill>
                <a:latin typeface="Calibri"/>
                <a:ea typeface=""/>
              </a:rPr>
              <a:t> </a:t>
            </a:r>
            <a:r>
              <a:rPr lang="en-US" sz="2400" b="1" i="1" dirty="0" err="1">
                <a:solidFill>
                  <a:prstClr val="black"/>
                </a:solidFill>
                <a:latin typeface="Calibri"/>
                <a:ea typeface=""/>
              </a:rPr>
              <a:t>alle</a:t>
            </a:r>
            <a:r>
              <a:rPr lang="en-US" sz="2400" b="1" i="1" dirty="0">
                <a:solidFill>
                  <a:prstClr val="black"/>
                </a:solidFill>
                <a:latin typeface="Calibri"/>
                <a:ea typeface=""/>
              </a:rPr>
              <a:t> </a:t>
            </a:r>
            <a:r>
              <a:rPr lang="en-US" sz="2400" b="1" i="1" dirty="0" err="1">
                <a:solidFill>
                  <a:prstClr val="black"/>
                </a:solidFill>
                <a:latin typeface="Calibri"/>
                <a:ea typeface=""/>
              </a:rPr>
              <a:t>Plattformen</a:t>
            </a:r>
            <a:r>
              <a:rPr lang="en-US" sz="2400" b="1" i="1" dirty="0">
                <a:solidFill>
                  <a:prstClr val="black"/>
                </a:solidFill>
                <a:latin typeface="Calibri"/>
                <a:ea typeface=""/>
              </a:rPr>
              <a:t> </a:t>
            </a:r>
            <a:r>
              <a:rPr lang="en-US" sz="2400" b="1" i="1" dirty="0" err="1">
                <a:solidFill>
                  <a:prstClr val="black"/>
                </a:solidFill>
                <a:latin typeface="Calibri"/>
                <a:ea typeface=""/>
              </a:rPr>
              <a:t>mit</a:t>
            </a:r>
            <a:r>
              <a:rPr lang="en-US" sz="2400" b="1" i="1" dirty="0">
                <a:solidFill>
                  <a:prstClr val="black"/>
                </a:solidFill>
                <a:latin typeface="Calibri"/>
                <a:ea typeface=""/>
              </a:rPr>
              <a:t> HTML, CSS und </a:t>
            </a:r>
            <a:r>
              <a:rPr lang="en-US" sz="2400" b="1" i="1" dirty="0" err="1">
                <a:solidFill>
                  <a:prstClr val="black"/>
                </a:solidFill>
                <a:latin typeface="Calibri"/>
                <a:ea typeface=""/>
              </a:rPr>
              <a:t>Javascript</a:t>
            </a:r>
            <a:r>
              <a:rPr lang="en-US" sz="2400" b="1" i="1" dirty="0">
                <a:solidFill>
                  <a:prstClr val="black"/>
                </a:solidFill>
                <a:latin typeface="Calibri"/>
                <a:ea typeface=""/>
              </a:rPr>
              <a:t> </a:t>
            </a:r>
            <a:r>
              <a:rPr lang="en-US" sz="2400" b="1" i="1" dirty="0" err="1">
                <a:solidFill>
                  <a:prstClr val="black"/>
                </a:solidFill>
                <a:latin typeface="Calibri"/>
                <a:ea typeface=""/>
              </a:rPr>
              <a:t>entwickelt</a:t>
            </a:r>
            <a:r>
              <a:rPr lang="en-US" sz="2400" b="1" i="1" dirty="0">
                <a:solidFill>
                  <a:prstClr val="black"/>
                </a:solidFill>
                <a:latin typeface="Calibri"/>
                <a:ea typeface=""/>
              </a:rPr>
              <a:t> </a:t>
            </a:r>
            <a:r>
              <a:rPr lang="en-US" sz="2400" b="1" i="1" dirty="0" err="1">
                <a:solidFill>
                  <a:prstClr val="black"/>
                </a:solidFill>
                <a:latin typeface="Calibri"/>
                <a:ea typeface=""/>
              </a:rPr>
              <a:t>werden</a:t>
            </a:r>
            <a:r>
              <a:rPr lang="en-US" sz="2400" b="1" i="1" dirty="0">
                <a:solidFill>
                  <a:prstClr val="black"/>
                </a:solidFill>
                <a:latin typeface="Calibri"/>
                <a:ea typeface=""/>
              </a:rPr>
              <a:t> </a:t>
            </a:r>
            <a:r>
              <a:rPr lang="en-US" sz="2400" b="1" i="1" dirty="0" err="1">
                <a:solidFill>
                  <a:prstClr val="black"/>
                </a:solidFill>
                <a:latin typeface="Calibri"/>
                <a:ea typeface=""/>
              </a:rPr>
              <a:t>können</a:t>
            </a:r>
            <a:r>
              <a:rPr lang="en-US" sz="2400" b="1" i="1" dirty="0">
                <a:solidFill>
                  <a:prstClr val="black"/>
                </a:solidFill>
                <a:latin typeface="Calibri"/>
                <a:ea typeface=""/>
              </a:rPr>
              <a:t>.</a:t>
            </a:r>
          </a:p>
        </p:txBody>
      </p:sp>
      <p:pic>
        <p:nvPicPr>
          <p:cNvPr id="6" name="Bild 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098521" y="10498783"/>
            <a:ext cx="5002245" cy="3533822"/>
          </a:xfrm>
          <a:prstGeom prst="rect">
            <a:avLst/>
          </a:prstGeom>
        </p:spPr>
      </p:pic>
      <p:sp>
        <p:nvSpPr>
          <p:cNvPr id="52" name="Textfeld 51"/>
          <p:cNvSpPr txBox="1"/>
          <p:nvPr/>
        </p:nvSpPr>
        <p:spPr>
          <a:xfrm>
            <a:off x="1046246" y="10296450"/>
            <a:ext cx="3854366" cy="3416320"/>
          </a:xfrm>
          <a:prstGeom prst="rect">
            <a:avLst/>
          </a:prstGeom>
          <a:solidFill>
            <a:schemeClr val="bg1"/>
          </a:solidFill>
          <a:ln>
            <a:noFill/>
          </a:ln>
        </p:spPr>
        <p:txBody>
          <a:bodyPr wrap="square" rtlCol="0">
            <a:spAutoFit/>
          </a:bodyPr>
          <a:lstStyle/>
          <a:p>
            <a:pPr marL="457200" marR="0" lvl="0" indent="-457200" algn="just" defTabSz="2890693" eaLnBrk="1" fontAlgn="auto" latinLnBrk="0" hangingPunct="1">
              <a:lnSpc>
                <a:spcPct val="100000"/>
              </a:lnSpc>
              <a:spcBef>
                <a:spcPts val="0"/>
              </a:spcBef>
              <a:spcAft>
                <a:spcPts val="0"/>
              </a:spcAft>
              <a:buClrTx/>
              <a:buSzTx/>
              <a:buFont typeface="Symbol" panose="05050102010706020507" pitchFamily="18" charset="2"/>
              <a:buNone/>
              <a:tabLst/>
              <a:defRPr/>
            </a:pPr>
            <a:r>
              <a:rPr lang="de-DE" sz="2400" b="1" dirty="0">
                <a:solidFill>
                  <a:prstClr val="black"/>
                </a:solidFill>
                <a:latin typeface="Calibri"/>
                <a:ea typeface=""/>
              </a:rPr>
              <a:t>	den Träger beim Tracking der zu sich genommenen Kalorien zu unterstützen. In der  der entwickelten App können Speisen per Knopfdruck erfasst und direkt das gewünschte Trackingprogramm übertragen werden.</a:t>
            </a:r>
            <a:endParaRPr lang="en-US" sz="2400" i="1" dirty="0">
              <a:solidFill>
                <a:prstClr val="black"/>
              </a:solidFill>
              <a:latin typeface="Calibri"/>
              <a:ea typeface=""/>
            </a:endParaRPr>
          </a:p>
        </p:txBody>
      </p:sp>
      <p:sp>
        <p:nvSpPr>
          <p:cNvPr id="11" name="Rechteck 10"/>
          <p:cNvSpPr/>
          <p:nvPr/>
        </p:nvSpPr>
        <p:spPr>
          <a:xfrm>
            <a:off x="11326562" y="7908498"/>
            <a:ext cx="540000" cy="540000"/>
          </a:xfrm>
          <a:prstGeom prst="rect">
            <a:avLst/>
          </a:prstGeom>
          <a:noFill/>
          <a:ln w="38100">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Textfeld 56"/>
          <p:cNvSpPr txBox="1"/>
          <p:nvPr/>
        </p:nvSpPr>
        <p:spPr>
          <a:xfrm>
            <a:off x="11225210" y="11254903"/>
            <a:ext cx="9067801" cy="523220"/>
          </a:xfrm>
          <a:prstGeom prst="rect">
            <a:avLst/>
          </a:prstGeom>
          <a:noFill/>
          <a:ln>
            <a:noFill/>
          </a:ln>
        </p:spPr>
        <p:txBody>
          <a:bodyPr wrap="square" rtlCol="0">
            <a:spAutoFit/>
          </a:bodyPr>
          <a:lstStyle/>
          <a:p>
            <a:pPr marL="457200" marR="0" lvl="0" indent="-457200" defTabSz="2890693" eaLnBrk="1" fontAlgn="auto" latinLnBrk="0" hangingPunct="1">
              <a:lnSpc>
                <a:spcPct val="100000"/>
              </a:lnSpc>
              <a:spcBef>
                <a:spcPts val="0"/>
              </a:spcBef>
              <a:spcAft>
                <a:spcPts val="0"/>
              </a:spcAft>
              <a:buClrTx/>
              <a:buSzTx/>
              <a:buFont typeface="Symbol" panose="05050102010706020507" pitchFamily="18" charset="2"/>
              <a:buNone/>
              <a:tabLst/>
              <a:defRPr/>
            </a:pPr>
            <a:r>
              <a:rPr lang="en-US" sz="2800" b="1" dirty="0" err="1">
                <a:solidFill>
                  <a:prstClr val="black"/>
                </a:solidFill>
                <a:latin typeface="Calibri"/>
                <a:ea typeface=""/>
              </a:rPr>
              <a:t>Zusatzfunktionalität</a:t>
            </a:r>
            <a:r>
              <a:rPr lang="en-US" sz="2800" b="1" dirty="0">
                <a:solidFill>
                  <a:prstClr val="black"/>
                </a:solidFill>
                <a:latin typeface="Calibri"/>
                <a:ea typeface=""/>
              </a:rPr>
              <a:t>:</a:t>
            </a:r>
            <a:endParaRPr lang="en-US" sz="2800" i="1" dirty="0">
              <a:solidFill>
                <a:prstClr val="black"/>
              </a:solidFill>
              <a:latin typeface="Calibri"/>
              <a:ea typeface=""/>
            </a:endParaRPr>
          </a:p>
        </p:txBody>
      </p:sp>
      <p:sp>
        <p:nvSpPr>
          <p:cNvPr id="12" name="Textfeld 11"/>
          <p:cNvSpPr txBox="1"/>
          <p:nvPr/>
        </p:nvSpPr>
        <p:spPr>
          <a:xfrm>
            <a:off x="12509500" y="7936001"/>
            <a:ext cx="7783511" cy="461665"/>
          </a:xfrm>
          <a:prstGeom prst="rect">
            <a:avLst/>
          </a:prstGeom>
          <a:noFill/>
          <a:ln>
            <a:noFill/>
          </a:ln>
        </p:spPr>
        <p:txBody>
          <a:bodyPr wrap="square" rtlCol="0">
            <a:spAutoFit/>
          </a:bodyPr>
          <a:lstStyle/>
          <a:p>
            <a:r>
              <a:rPr lang="en-US" sz="2400" b="1" i="1" dirty="0">
                <a:solidFill>
                  <a:prstClr val="black"/>
                </a:solidFill>
                <a:latin typeface="Calibri"/>
                <a:ea typeface=""/>
              </a:rPr>
              <a:t>Beacons </a:t>
            </a:r>
            <a:r>
              <a:rPr lang="en-US" sz="2400" b="1" i="1" dirty="0" err="1">
                <a:solidFill>
                  <a:prstClr val="black"/>
                </a:solidFill>
                <a:latin typeface="Calibri"/>
                <a:ea typeface=""/>
              </a:rPr>
              <a:t>werden</a:t>
            </a:r>
            <a:r>
              <a:rPr lang="en-US" sz="2400" b="1" i="1" dirty="0">
                <a:solidFill>
                  <a:prstClr val="black"/>
                </a:solidFill>
                <a:latin typeface="Calibri"/>
                <a:ea typeface=""/>
              </a:rPr>
              <a:t> </a:t>
            </a:r>
            <a:r>
              <a:rPr lang="en-US" sz="2400" b="1" i="1" dirty="0" err="1">
                <a:solidFill>
                  <a:prstClr val="black"/>
                </a:solidFill>
                <a:latin typeface="Calibri"/>
                <a:ea typeface=""/>
              </a:rPr>
              <a:t>erkannt</a:t>
            </a:r>
            <a:r>
              <a:rPr lang="en-US" sz="2400" b="1" i="1" dirty="0">
                <a:solidFill>
                  <a:prstClr val="black"/>
                </a:solidFill>
                <a:latin typeface="Calibri"/>
                <a:ea typeface=""/>
              </a:rPr>
              <a:t> und </a:t>
            </a:r>
            <a:r>
              <a:rPr lang="en-US" sz="2400" b="1" i="1" dirty="0" err="1">
                <a:solidFill>
                  <a:prstClr val="black"/>
                </a:solidFill>
                <a:latin typeface="Calibri"/>
                <a:ea typeface=""/>
              </a:rPr>
              <a:t>ihre</a:t>
            </a:r>
            <a:r>
              <a:rPr lang="en-US" sz="2400" b="1" i="1" dirty="0">
                <a:solidFill>
                  <a:prstClr val="black"/>
                </a:solidFill>
                <a:latin typeface="Calibri"/>
                <a:ea typeface=""/>
              </a:rPr>
              <a:t> ID </a:t>
            </a:r>
            <a:r>
              <a:rPr lang="en-US" sz="2400" b="1" i="1" dirty="0" err="1">
                <a:solidFill>
                  <a:prstClr val="black"/>
                </a:solidFill>
                <a:latin typeface="Calibri"/>
                <a:ea typeface=""/>
              </a:rPr>
              <a:t>wird</a:t>
            </a:r>
            <a:r>
              <a:rPr lang="en-US" sz="2400" b="1" i="1" dirty="0">
                <a:solidFill>
                  <a:prstClr val="black"/>
                </a:solidFill>
                <a:latin typeface="Calibri"/>
                <a:ea typeface=""/>
              </a:rPr>
              <a:t> </a:t>
            </a:r>
            <a:r>
              <a:rPr lang="en-US" sz="2400" b="1" i="1" dirty="0" err="1">
                <a:solidFill>
                  <a:prstClr val="black"/>
                </a:solidFill>
                <a:latin typeface="Calibri"/>
                <a:ea typeface=""/>
              </a:rPr>
              <a:t>geladen</a:t>
            </a:r>
            <a:endParaRPr lang="en-US" sz="2400" i="1" dirty="0">
              <a:solidFill>
                <a:prstClr val="black"/>
              </a:solidFill>
              <a:latin typeface="Calibri"/>
              <a:ea typeface=""/>
            </a:endParaRPr>
          </a:p>
        </p:txBody>
      </p:sp>
      <p:sp>
        <p:nvSpPr>
          <p:cNvPr id="65" name="Textfeld 64"/>
          <p:cNvSpPr txBox="1"/>
          <p:nvPr/>
        </p:nvSpPr>
        <p:spPr>
          <a:xfrm>
            <a:off x="12509500" y="8747097"/>
            <a:ext cx="7783511" cy="830997"/>
          </a:xfrm>
          <a:prstGeom prst="rect">
            <a:avLst/>
          </a:prstGeom>
          <a:noFill/>
          <a:ln>
            <a:noFill/>
          </a:ln>
        </p:spPr>
        <p:txBody>
          <a:bodyPr wrap="square" rtlCol="0">
            <a:spAutoFit/>
          </a:bodyPr>
          <a:lstStyle/>
          <a:p>
            <a:r>
              <a:rPr lang="en-US" sz="2400" b="1" i="1" dirty="0" err="1">
                <a:solidFill>
                  <a:prstClr val="black"/>
                </a:solidFill>
                <a:latin typeface="Calibri"/>
                <a:ea typeface=""/>
              </a:rPr>
              <a:t>Mahlzeiten</a:t>
            </a:r>
            <a:r>
              <a:rPr lang="en-US" sz="2400" b="1" i="1" dirty="0">
                <a:solidFill>
                  <a:prstClr val="black"/>
                </a:solidFill>
                <a:latin typeface="Calibri"/>
                <a:ea typeface=""/>
              </a:rPr>
              <a:t> </a:t>
            </a:r>
            <a:r>
              <a:rPr lang="en-US" sz="2400" b="1" i="1" dirty="0" err="1">
                <a:solidFill>
                  <a:prstClr val="black"/>
                </a:solidFill>
                <a:latin typeface="Calibri"/>
                <a:ea typeface=""/>
              </a:rPr>
              <a:t>werden</a:t>
            </a:r>
            <a:r>
              <a:rPr lang="en-US" sz="2400" b="1" i="1" dirty="0">
                <a:solidFill>
                  <a:prstClr val="black"/>
                </a:solidFill>
                <a:latin typeface="Calibri"/>
                <a:ea typeface=""/>
              </a:rPr>
              <a:t> </a:t>
            </a:r>
            <a:r>
              <a:rPr lang="en-US" sz="2400" b="1" i="1" dirty="0" err="1">
                <a:solidFill>
                  <a:prstClr val="black"/>
                </a:solidFill>
                <a:latin typeface="Calibri"/>
                <a:ea typeface=""/>
              </a:rPr>
              <a:t>über</a:t>
            </a:r>
            <a:r>
              <a:rPr lang="en-US" sz="2400" b="1" i="1" dirty="0">
                <a:solidFill>
                  <a:prstClr val="black"/>
                </a:solidFill>
                <a:latin typeface="Calibri"/>
                <a:ea typeface=""/>
              </a:rPr>
              <a:t> </a:t>
            </a:r>
            <a:r>
              <a:rPr lang="en-US" sz="2400" b="1" i="1" dirty="0" err="1">
                <a:solidFill>
                  <a:prstClr val="black"/>
                </a:solidFill>
                <a:latin typeface="Calibri"/>
                <a:ea typeface=""/>
              </a:rPr>
              <a:t>ihre</a:t>
            </a:r>
            <a:r>
              <a:rPr lang="en-US" sz="2400" b="1" i="1" dirty="0">
                <a:solidFill>
                  <a:prstClr val="black"/>
                </a:solidFill>
                <a:latin typeface="Calibri"/>
                <a:ea typeface=""/>
              </a:rPr>
              <a:t> </a:t>
            </a:r>
            <a:r>
              <a:rPr lang="en-US" sz="2400" b="1" i="1" dirty="0" err="1">
                <a:solidFill>
                  <a:prstClr val="black"/>
                </a:solidFill>
                <a:latin typeface="Calibri"/>
                <a:ea typeface=""/>
              </a:rPr>
              <a:t>gemappte</a:t>
            </a:r>
            <a:r>
              <a:rPr lang="en-US" sz="2400" b="1" i="1" dirty="0">
                <a:solidFill>
                  <a:prstClr val="black"/>
                </a:solidFill>
                <a:latin typeface="Calibri"/>
                <a:ea typeface=""/>
              </a:rPr>
              <a:t> Beacon-ID </a:t>
            </a:r>
            <a:r>
              <a:rPr lang="en-US" sz="2400" b="1" i="1" dirty="0" err="1">
                <a:solidFill>
                  <a:prstClr val="black"/>
                </a:solidFill>
                <a:latin typeface="Calibri"/>
                <a:ea typeface=""/>
              </a:rPr>
              <a:t>aus</a:t>
            </a:r>
            <a:r>
              <a:rPr lang="en-US" sz="2400" b="1" i="1" dirty="0">
                <a:solidFill>
                  <a:prstClr val="black"/>
                </a:solidFill>
                <a:latin typeface="Calibri"/>
                <a:ea typeface=""/>
              </a:rPr>
              <a:t> der </a:t>
            </a:r>
            <a:r>
              <a:rPr lang="en-US" sz="2400" b="1" i="1" dirty="0" err="1">
                <a:solidFill>
                  <a:prstClr val="black"/>
                </a:solidFill>
                <a:latin typeface="Calibri"/>
                <a:ea typeface=""/>
              </a:rPr>
              <a:t>lokalen</a:t>
            </a:r>
            <a:r>
              <a:rPr lang="en-US" sz="2400" b="1" i="1" dirty="0">
                <a:solidFill>
                  <a:prstClr val="black"/>
                </a:solidFill>
                <a:latin typeface="Calibri"/>
                <a:ea typeface=""/>
              </a:rPr>
              <a:t> </a:t>
            </a:r>
            <a:r>
              <a:rPr lang="en-US" sz="2400" b="1" i="1" dirty="0" err="1">
                <a:solidFill>
                  <a:prstClr val="black"/>
                </a:solidFill>
                <a:latin typeface="Calibri"/>
                <a:ea typeface=""/>
              </a:rPr>
              <a:t>Datenbank</a:t>
            </a:r>
            <a:r>
              <a:rPr lang="en-US" sz="2400" b="1" i="1" dirty="0">
                <a:solidFill>
                  <a:prstClr val="black"/>
                </a:solidFill>
                <a:latin typeface="Calibri"/>
                <a:ea typeface=""/>
              </a:rPr>
              <a:t> </a:t>
            </a:r>
            <a:r>
              <a:rPr lang="en-US" sz="2400" b="1" i="1" dirty="0" err="1">
                <a:solidFill>
                  <a:prstClr val="black"/>
                </a:solidFill>
                <a:latin typeface="Calibri"/>
                <a:ea typeface=""/>
              </a:rPr>
              <a:t>geladen</a:t>
            </a:r>
            <a:r>
              <a:rPr lang="en-US" sz="2400" b="1" i="1" dirty="0">
                <a:solidFill>
                  <a:prstClr val="black"/>
                </a:solidFill>
                <a:latin typeface="Calibri"/>
                <a:ea typeface=""/>
              </a:rPr>
              <a:t>.</a:t>
            </a:r>
            <a:endParaRPr lang="en-US" sz="2400" i="1" dirty="0">
              <a:solidFill>
                <a:prstClr val="black"/>
              </a:solidFill>
              <a:latin typeface="Calibri"/>
              <a:ea typeface=""/>
            </a:endParaRPr>
          </a:p>
        </p:txBody>
      </p:sp>
      <p:sp>
        <p:nvSpPr>
          <p:cNvPr id="66" name="Textfeld 65"/>
          <p:cNvSpPr txBox="1"/>
          <p:nvPr/>
        </p:nvSpPr>
        <p:spPr>
          <a:xfrm>
            <a:off x="12520612" y="9866802"/>
            <a:ext cx="7783511" cy="830997"/>
          </a:xfrm>
          <a:prstGeom prst="rect">
            <a:avLst/>
          </a:prstGeom>
          <a:noFill/>
          <a:ln>
            <a:noFill/>
          </a:ln>
        </p:spPr>
        <p:txBody>
          <a:bodyPr wrap="square" rtlCol="0">
            <a:spAutoFit/>
          </a:bodyPr>
          <a:lstStyle/>
          <a:p>
            <a:r>
              <a:rPr lang="en-US" sz="2400" b="1" i="1" dirty="0">
                <a:solidFill>
                  <a:prstClr val="black"/>
                </a:solidFill>
                <a:latin typeface="Calibri"/>
                <a:ea typeface=""/>
              </a:rPr>
              <a:t>Die </a:t>
            </a:r>
            <a:r>
              <a:rPr lang="en-US" sz="2400" b="1" i="1" dirty="0" err="1">
                <a:solidFill>
                  <a:prstClr val="black"/>
                </a:solidFill>
                <a:latin typeface="Calibri"/>
                <a:ea typeface=""/>
              </a:rPr>
              <a:t>ausgewählte</a:t>
            </a:r>
            <a:r>
              <a:rPr lang="en-US" sz="2400" b="1" i="1" dirty="0">
                <a:solidFill>
                  <a:prstClr val="black"/>
                </a:solidFill>
                <a:latin typeface="Calibri"/>
                <a:ea typeface=""/>
              </a:rPr>
              <a:t> </a:t>
            </a:r>
            <a:r>
              <a:rPr lang="en-US" sz="2400" b="1" i="1" dirty="0" err="1">
                <a:solidFill>
                  <a:prstClr val="black"/>
                </a:solidFill>
                <a:latin typeface="Calibri"/>
                <a:ea typeface=""/>
              </a:rPr>
              <a:t>Mahlzeit</a:t>
            </a:r>
            <a:r>
              <a:rPr lang="en-US" sz="2400" b="1" i="1" dirty="0">
                <a:solidFill>
                  <a:prstClr val="black"/>
                </a:solidFill>
                <a:latin typeface="Calibri"/>
                <a:ea typeface=""/>
              </a:rPr>
              <a:t> </a:t>
            </a:r>
            <a:r>
              <a:rPr lang="en-US" sz="2400" b="1" i="1" dirty="0" err="1">
                <a:solidFill>
                  <a:prstClr val="black"/>
                </a:solidFill>
                <a:latin typeface="Calibri"/>
                <a:ea typeface=""/>
              </a:rPr>
              <a:t>kann</a:t>
            </a:r>
            <a:r>
              <a:rPr lang="en-US" sz="2400" b="1" i="1" dirty="0">
                <a:solidFill>
                  <a:prstClr val="black"/>
                </a:solidFill>
                <a:latin typeface="Calibri"/>
                <a:ea typeface=""/>
              </a:rPr>
              <a:t> an das Jawbone </a:t>
            </a:r>
            <a:r>
              <a:rPr lang="en-US" sz="2400" b="1" i="1" dirty="0" err="1">
                <a:solidFill>
                  <a:prstClr val="black"/>
                </a:solidFill>
                <a:latin typeface="Calibri"/>
                <a:ea typeface=""/>
              </a:rPr>
              <a:t>gesendet</a:t>
            </a:r>
            <a:r>
              <a:rPr lang="en-US" sz="2400" b="1" i="1" dirty="0">
                <a:solidFill>
                  <a:prstClr val="black"/>
                </a:solidFill>
                <a:latin typeface="Calibri"/>
                <a:ea typeface=""/>
              </a:rPr>
              <a:t> </a:t>
            </a:r>
            <a:r>
              <a:rPr lang="en-US" sz="2400" b="1" i="1" dirty="0" err="1">
                <a:solidFill>
                  <a:prstClr val="black"/>
                </a:solidFill>
                <a:latin typeface="Calibri"/>
                <a:ea typeface=""/>
              </a:rPr>
              <a:t>werden</a:t>
            </a:r>
            <a:r>
              <a:rPr lang="en-US" sz="2400" b="1" i="1" dirty="0">
                <a:solidFill>
                  <a:prstClr val="black"/>
                </a:solidFill>
                <a:latin typeface="Calibri"/>
                <a:ea typeface=""/>
              </a:rPr>
              <a:t>.</a:t>
            </a:r>
            <a:endParaRPr lang="en-US" sz="2400" i="1" dirty="0">
              <a:solidFill>
                <a:prstClr val="black"/>
              </a:solidFill>
              <a:latin typeface="Calibri"/>
              <a:ea typeface=""/>
            </a:endParaRPr>
          </a:p>
        </p:txBody>
      </p:sp>
      <p:sp>
        <p:nvSpPr>
          <p:cNvPr id="70" name="Textfeld 69"/>
          <p:cNvSpPr txBox="1"/>
          <p:nvPr/>
        </p:nvSpPr>
        <p:spPr>
          <a:xfrm>
            <a:off x="12509500" y="11966645"/>
            <a:ext cx="7783511" cy="1200329"/>
          </a:xfrm>
          <a:prstGeom prst="rect">
            <a:avLst/>
          </a:prstGeom>
          <a:noFill/>
          <a:ln>
            <a:noFill/>
          </a:ln>
        </p:spPr>
        <p:txBody>
          <a:bodyPr wrap="square" rtlCol="0">
            <a:spAutoFit/>
          </a:bodyPr>
          <a:lstStyle/>
          <a:p>
            <a:r>
              <a:rPr lang="en-US" sz="2400" b="1" i="1" dirty="0" err="1">
                <a:solidFill>
                  <a:prstClr val="black"/>
                </a:solidFill>
                <a:latin typeface="Calibri"/>
                <a:ea typeface=""/>
              </a:rPr>
              <a:t>Mahlzeiten</a:t>
            </a:r>
            <a:r>
              <a:rPr lang="en-US" sz="2400" b="1" i="1" dirty="0">
                <a:solidFill>
                  <a:prstClr val="black"/>
                </a:solidFill>
                <a:latin typeface="Calibri"/>
                <a:ea typeface=""/>
              </a:rPr>
              <a:t> </a:t>
            </a:r>
            <a:r>
              <a:rPr lang="en-US" sz="2400" b="1" i="1" dirty="0" err="1">
                <a:solidFill>
                  <a:prstClr val="black"/>
                </a:solidFill>
                <a:latin typeface="Calibri"/>
                <a:ea typeface=""/>
              </a:rPr>
              <a:t>werden</a:t>
            </a:r>
            <a:r>
              <a:rPr lang="en-US" sz="2400" b="1" i="1" dirty="0">
                <a:solidFill>
                  <a:prstClr val="black"/>
                </a:solidFill>
                <a:latin typeface="Calibri"/>
                <a:ea typeface=""/>
              </a:rPr>
              <a:t> auf </a:t>
            </a:r>
            <a:r>
              <a:rPr lang="en-US" sz="2400" b="1" i="1" dirty="0" err="1">
                <a:solidFill>
                  <a:prstClr val="black"/>
                </a:solidFill>
                <a:latin typeface="Calibri"/>
                <a:ea typeface=""/>
              </a:rPr>
              <a:t>einem</a:t>
            </a:r>
            <a:r>
              <a:rPr lang="en-US" sz="2400" b="1" i="1" dirty="0">
                <a:solidFill>
                  <a:prstClr val="black"/>
                </a:solidFill>
                <a:latin typeface="Calibri"/>
                <a:ea typeface=""/>
              </a:rPr>
              <a:t> Server </a:t>
            </a:r>
            <a:r>
              <a:rPr lang="en-US" sz="2400" b="1" i="1" dirty="0" err="1">
                <a:solidFill>
                  <a:prstClr val="black"/>
                </a:solidFill>
                <a:latin typeface="Calibri"/>
                <a:ea typeface=""/>
              </a:rPr>
              <a:t>gespeichert</a:t>
            </a:r>
            <a:r>
              <a:rPr lang="en-US" sz="2400" b="1" i="1" dirty="0">
                <a:solidFill>
                  <a:prstClr val="black"/>
                </a:solidFill>
                <a:latin typeface="Calibri"/>
                <a:ea typeface=""/>
              </a:rPr>
              <a:t> und </a:t>
            </a:r>
            <a:r>
              <a:rPr lang="en-US" sz="2400" b="1" i="1" dirty="0" err="1">
                <a:solidFill>
                  <a:prstClr val="black"/>
                </a:solidFill>
                <a:latin typeface="Calibri"/>
                <a:ea typeface=""/>
              </a:rPr>
              <a:t>geladen</a:t>
            </a:r>
            <a:r>
              <a:rPr lang="en-US" sz="2400" b="1" i="1" dirty="0">
                <a:solidFill>
                  <a:prstClr val="black"/>
                </a:solidFill>
                <a:latin typeface="Calibri"/>
                <a:ea typeface=""/>
              </a:rPr>
              <a:t>, um </a:t>
            </a:r>
            <a:r>
              <a:rPr lang="en-US" sz="2400" b="1" i="1" dirty="0" err="1">
                <a:solidFill>
                  <a:prstClr val="black"/>
                </a:solidFill>
                <a:latin typeface="Calibri"/>
                <a:ea typeface=""/>
              </a:rPr>
              <a:t>mehreren</a:t>
            </a:r>
            <a:r>
              <a:rPr lang="en-US" sz="2400" b="1" i="1" dirty="0">
                <a:solidFill>
                  <a:prstClr val="black"/>
                </a:solidFill>
                <a:latin typeface="Calibri"/>
                <a:ea typeface=""/>
              </a:rPr>
              <a:t> Clients </a:t>
            </a:r>
            <a:r>
              <a:rPr lang="en-US" sz="2400" b="1" i="1" dirty="0" err="1">
                <a:solidFill>
                  <a:prstClr val="black"/>
                </a:solidFill>
                <a:latin typeface="Calibri"/>
                <a:ea typeface=""/>
              </a:rPr>
              <a:t>Zugriff</a:t>
            </a:r>
            <a:r>
              <a:rPr lang="en-US" sz="2400" b="1" i="1" dirty="0">
                <a:solidFill>
                  <a:prstClr val="black"/>
                </a:solidFill>
                <a:latin typeface="Calibri"/>
                <a:ea typeface=""/>
              </a:rPr>
              <a:t> auf die </a:t>
            </a:r>
            <a:r>
              <a:rPr lang="en-US" sz="2400" b="1" i="1" dirty="0" err="1">
                <a:solidFill>
                  <a:prstClr val="black"/>
                </a:solidFill>
                <a:latin typeface="Calibri"/>
                <a:ea typeface=""/>
              </a:rPr>
              <a:t>Daten</a:t>
            </a:r>
            <a:r>
              <a:rPr lang="en-US" sz="2400" b="1" i="1" dirty="0">
                <a:solidFill>
                  <a:prstClr val="black"/>
                </a:solidFill>
                <a:latin typeface="Calibri"/>
                <a:ea typeface=""/>
              </a:rPr>
              <a:t> </a:t>
            </a:r>
            <a:r>
              <a:rPr lang="en-US" sz="2400" b="1" i="1" dirty="0" err="1">
                <a:solidFill>
                  <a:prstClr val="black"/>
                </a:solidFill>
                <a:latin typeface="Calibri"/>
                <a:ea typeface=""/>
              </a:rPr>
              <a:t>zu</a:t>
            </a:r>
            <a:r>
              <a:rPr lang="en-US" sz="2400" b="1" i="1" dirty="0">
                <a:solidFill>
                  <a:prstClr val="black"/>
                </a:solidFill>
                <a:latin typeface="Calibri"/>
                <a:ea typeface=""/>
              </a:rPr>
              <a:t> </a:t>
            </a:r>
            <a:r>
              <a:rPr lang="en-US" sz="2400" b="1" i="1" dirty="0" err="1">
                <a:solidFill>
                  <a:prstClr val="black"/>
                </a:solidFill>
                <a:latin typeface="Calibri"/>
                <a:ea typeface=""/>
              </a:rPr>
              <a:t>ermöglichen</a:t>
            </a:r>
            <a:r>
              <a:rPr lang="en-US" sz="2400" b="1" i="1" dirty="0">
                <a:solidFill>
                  <a:prstClr val="black"/>
                </a:solidFill>
                <a:latin typeface="Calibri"/>
                <a:ea typeface=""/>
              </a:rPr>
              <a:t>.</a:t>
            </a:r>
            <a:endParaRPr lang="en-US" sz="2400" i="1" dirty="0">
              <a:solidFill>
                <a:prstClr val="black"/>
              </a:solidFill>
              <a:latin typeface="Calibri"/>
              <a:ea typeface=""/>
            </a:endParaRPr>
          </a:p>
        </p:txBody>
      </p:sp>
      <p:sp>
        <p:nvSpPr>
          <p:cNvPr id="71" name="Textfeld 70"/>
          <p:cNvSpPr txBox="1"/>
          <p:nvPr/>
        </p:nvSpPr>
        <p:spPr>
          <a:xfrm>
            <a:off x="12509500" y="13299625"/>
            <a:ext cx="7783511" cy="830997"/>
          </a:xfrm>
          <a:prstGeom prst="rect">
            <a:avLst/>
          </a:prstGeom>
          <a:noFill/>
          <a:ln>
            <a:noFill/>
          </a:ln>
        </p:spPr>
        <p:txBody>
          <a:bodyPr wrap="square" rtlCol="0">
            <a:spAutoFit/>
          </a:bodyPr>
          <a:lstStyle/>
          <a:p>
            <a:r>
              <a:rPr lang="en-US" sz="2400" b="1" i="1" dirty="0">
                <a:solidFill>
                  <a:prstClr val="black"/>
                </a:solidFill>
                <a:latin typeface="Calibri"/>
                <a:ea typeface=""/>
              </a:rPr>
              <a:t>Der </a:t>
            </a:r>
            <a:r>
              <a:rPr lang="en-US" sz="2400" b="1" i="1" dirty="0" err="1">
                <a:solidFill>
                  <a:prstClr val="black"/>
                </a:solidFill>
                <a:latin typeface="Calibri"/>
                <a:ea typeface=""/>
              </a:rPr>
              <a:t>aktuelle</a:t>
            </a:r>
            <a:r>
              <a:rPr lang="en-US" sz="2400" b="1" i="1" dirty="0">
                <a:solidFill>
                  <a:prstClr val="black"/>
                </a:solidFill>
                <a:latin typeface="Calibri"/>
                <a:ea typeface=""/>
              </a:rPr>
              <a:t> </a:t>
            </a:r>
            <a:r>
              <a:rPr lang="en-US" sz="2400" b="1" i="1" dirty="0" err="1">
                <a:solidFill>
                  <a:prstClr val="black"/>
                </a:solidFill>
                <a:latin typeface="Calibri"/>
                <a:ea typeface=""/>
              </a:rPr>
              <a:t>Standort</a:t>
            </a:r>
            <a:r>
              <a:rPr lang="en-US" sz="2400" b="1" i="1" dirty="0">
                <a:solidFill>
                  <a:prstClr val="black"/>
                </a:solidFill>
                <a:latin typeface="Calibri"/>
                <a:ea typeface=""/>
              </a:rPr>
              <a:t> </a:t>
            </a:r>
            <a:r>
              <a:rPr lang="en-US" sz="2400" b="1" i="1" dirty="0" err="1">
                <a:solidFill>
                  <a:prstClr val="black"/>
                </a:solidFill>
                <a:latin typeface="Calibri"/>
                <a:ea typeface=""/>
              </a:rPr>
              <a:t>wird</a:t>
            </a:r>
            <a:r>
              <a:rPr lang="en-US" sz="2400" b="1" i="1" dirty="0">
                <a:solidFill>
                  <a:prstClr val="black"/>
                </a:solidFill>
                <a:latin typeface="Calibri"/>
                <a:ea typeface=""/>
              </a:rPr>
              <a:t> </a:t>
            </a:r>
            <a:r>
              <a:rPr lang="en-US" sz="2400" b="1" i="1" dirty="0" err="1">
                <a:solidFill>
                  <a:prstClr val="black"/>
                </a:solidFill>
                <a:latin typeface="Calibri"/>
                <a:ea typeface=""/>
              </a:rPr>
              <a:t>ermittelt</a:t>
            </a:r>
            <a:r>
              <a:rPr lang="en-US" sz="2400" b="1" i="1" dirty="0">
                <a:solidFill>
                  <a:prstClr val="black"/>
                </a:solidFill>
                <a:latin typeface="Calibri"/>
                <a:ea typeface=""/>
              </a:rPr>
              <a:t> und </a:t>
            </a:r>
            <a:r>
              <a:rPr lang="en-US" sz="2400" b="1" i="1" dirty="0" err="1">
                <a:solidFill>
                  <a:prstClr val="black"/>
                </a:solidFill>
                <a:latin typeface="Calibri"/>
                <a:ea typeface=""/>
              </a:rPr>
              <a:t>ebenfalls</a:t>
            </a:r>
            <a:r>
              <a:rPr lang="en-US" sz="2400" b="1" i="1" dirty="0">
                <a:solidFill>
                  <a:prstClr val="black"/>
                </a:solidFill>
                <a:latin typeface="Calibri"/>
                <a:ea typeface=""/>
              </a:rPr>
              <a:t> </a:t>
            </a:r>
            <a:r>
              <a:rPr lang="en-US" sz="2400" b="1" i="1" dirty="0" err="1">
                <a:solidFill>
                  <a:prstClr val="black"/>
                </a:solidFill>
                <a:latin typeface="Calibri"/>
                <a:ea typeface=""/>
              </a:rPr>
              <a:t>gespeichert</a:t>
            </a:r>
            <a:r>
              <a:rPr lang="en-US" sz="2400" b="1" i="1" dirty="0">
                <a:solidFill>
                  <a:prstClr val="black"/>
                </a:solidFill>
                <a:latin typeface="Calibri"/>
                <a:ea typeface=""/>
              </a:rPr>
              <a:t>.</a:t>
            </a:r>
            <a:endParaRPr lang="en-US" sz="2400" i="1" dirty="0">
              <a:solidFill>
                <a:prstClr val="black"/>
              </a:solidFill>
              <a:latin typeface="Calibri"/>
              <a:ea typeface=""/>
            </a:endParaRPr>
          </a:p>
        </p:txBody>
      </p:sp>
      <p:sp>
        <p:nvSpPr>
          <p:cNvPr id="72" name="Rechteck 71"/>
          <p:cNvSpPr/>
          <p:nvPr/>
        </p:nvSpPr>
        <p:spPr>
          <a:xfrm>
            <a:off x="11326562" y="8904147"/>
            <a:ext cx="540000" cy="540000"/>
          </a:xfrm>
          <a:prstGeom prst="rect">
            <a:avLst/>
          </a:prstGeom>
          <a:noFill/>
          <a:ln w="38100">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11326562" y="10030002"/>
            <a:ext cx="540000" cy="540000"/>
          </a:xfrm>
          <a:prstGeom prst="rect">
            <a:avLst/>
          </a:prstGeom>
          <a:noFill/>
          <a:ln w="38100">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Rechteck 73"/>
          <p:cNvSpPr/>
          <p:nvPr/>
        </p:nvSpPr>
        <p:spPr>
          <a:xfrm>
            <a:off x="11326562" y="13452332"/>
            <a:ext cx="540000" cy="540000"/>
          </a:xfrm>
          <a:prstGeom prst="rect">
            <a:avLst/>
          </a:prstGeom>
          <a:noFill/>
          <a:ln w="38100">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Rechteck 74"/>
          <p:cNvSpPr/>
          <p:nvPr/>
        </p:nvSpPr>
        <p:spPr>
          <a:xfrm>
            <a:off x="11326564" y="12259547"/>
            <a:ext cx="540000" cy="540000"/>
          </a:xfrm>
          <a:prstGeom prst="rect">
            <a:avLst/>
          </a:prstGeom>
          <a:noFill/>
          <a:ln w="38100">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reihandform: Form 13"/>
          <p:cNvSpPr/>
          <p:nvPr/>
        </p:nvSpPr>
        <p:spPr>
          <a:xfrm>
            <a:off x="11326562" y="7864863"/>
            <a:ext cx="781050" cy="569119"/>
          </a:xfrm>
          <a:custGeom>
            <a:avLst/>
            <a:gdLst>
              <a:gd name="connsiteX0" fmla="*/ 0 w 781050"/>
              <a:gd name="connsiteY0" fmla="*/ 300038 h 569119"/>
              <a:gd name="connsiteX1" fmla="*/ 183357 w 781050"/>
              <a:gd name="connsiteY1" fmla="*/ 569119 h 569119"/>
              <a:gd name="connsiteX2" fmla="*/ 781050 w 781050"/>
              <a:gd name="connsiteY2" fmla="*/ 111919 h 569119"/>
              <a:gd name="connsiteX3" fmla="*/ 638175 w 781050"/>
              <a:gd name="connsiteY3" fmla="*/ 0 h 569119"/>
              <a:gd name="connsiteX4" fmla="*/ 216694 w 781050"/>
              <a:gd name="connsiteY4" fmla="*/ 395288 h 569119"/>
              <a:gd name="connsiteX5" fmla="*/ 169069 w 781050"/>
              <a:gd name="connsiteY5" fmla="*/ 269082 h 569119"/>
              <a:gd name="connsiteX6" fmla="*/ 0 w 781050"/>
              <a:gd name="connsiteY6" fmla="*/ 300038 h 56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050" h="569119">
                <a:moveTo>
                  <a:pt x="0" y="300038"/>
                </a:moveTo>
                <a:lnTo>
                  <a:pt x="183357" y="569119"/>
                </a:lnTo>
                <a:lnTo>
                  <a:pt x="781050" y="111919"/>
                </a:lnTo>
                <a:lnTo>
                  <a:pt x="638175" y="0"/>
                </a:lnTo>
                <a:lnTo>
                  <a:pt x="216694" y="395288"/>
                </a:lnTo>
                <a:lnTo>
                  <a:pt x="169069" y="269082"/>
                </a:lnTo>
                <a:lnTo>
                  <a:pt x="0" y="300038"/>
                </a:lnTo>
                <a:close/>
              </a:path>
            </a:pathLst>
          </a:custGeom>
          <a:solidFill>
            <a:srgbClr val="32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reihandform: Form 75"/>
          <p:cNvSpPr/>
          <p:nvPr/>
        </p:nvSpPr>
        <p:spPr>
          <a:xfrm>
            <a:off x="11326562" y="8875028"/>
            <a:ext cx="781050" cy="569119"/>
          </a:xfrm>
          <a:custGeom>
            <a:avLst/>
            <a:gdLst>
              <a:gd name="connsiteX0" fmla="*/ 0 w 781050"/>
              <a:gd name="connsiteY0" fmla="*/ 300038 h 569119"/>
              <a:gd name="connsiteX1" fmla="*/ 183357 w 781050"/>
              <a:gd name="connsiteY1" fmla="*/ 569119 h 569119"/>
              <a:gd name="connsiteX2" fmla="*/ 781050 w 781050"/>
              <a:gd name="connsiteY2" fmla="*/ 111919 h 569119"/>
              <a:gd name="connsiteX3" fmla="*/ 638175 w 781050"/>
              <a:gd name="connsiteY3" fmla="*/ 0 h 569119"/>
              <a:gd name="connsiteX4" fmla="*/ 216694 w 781050"/>
              <a:gd name="connsiteY4" fmla="*/ 395288 h 569119"/>
              <a:gd name="connsiteX5" fmla="*/ 169069 w 781050"/>
              <a:gd name="connsiteY5" fmla="*/ 269082 h 569119"/>
              <a:gd name="connsiteX6" fmla="*/ 0 w 781050"/>
              <a:gd name="connsiteY6" fmla="*/ 300038 h 56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050" h="569119">
                <a:moveTo>
                  <a:pt x="0" y="300038"/>
                </a:moveTo>
                <a:lnTo>
                  <a:pt x="183357" y="569119"/>
                </a:lnTo>
                <a:lnTo>
                  <a:pt x="781050" y="111919"/>
                </a:lnTo>
                <a:lnTo>
                  <a:pt x="638175" y="0"/>
                </a:lnTo>
                <a:lnTo>
                  <a:pt x="216694" y="395288"/>
                </a:lnTo>
                <a:lnTo>
                  <a:pt x="169069" y="269082"/>
                </a:lnTo>
                <a:lnTo>
                  <a:pt x="0" y="300038"/>
                </a:lnTo>
                <a:close/>
              </a:path>
            </a:pathLst>
          </a:custGeom>
          <a:solidFill>
            <a:srgbClr val="32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reihandform: Form 76"/>
          <p:cNvSpPr/>
          <p:nvPr/>
        </p:nvSpPr>
        <p:spPr>
          <a:xfrm>
            <a:off x="11326562" y="10000883"/>
            <a:ext cx="781050" cy="569119"/>
          </a:xfrm>
          <a:custGeom>
            <a:avLst/>
            <a:gdLst>
              <a:gd name="connsiteX0" fmla="*/ 0 w 781050"/>
              <a:gd name="connsiteY0" fmla="*/ 300038 h 569119"/>
              <a:gd name="connsiteX1" fmla="*/ 183357 w 781050"/>
              <a:gd name="connsiteY1" fmla="*/ 569119 h 569119"/>
              <a:gd name="connsiteX2" fmla="*/ 781050 w 781050"/>
              <a:gd name="connsiteY2" fmla="*/ 111919 h 569119"/>
              <a:gd name="connsiteX3" fmla="*/ 638175 w 781050"/>
              <a:gd name="connsiteY3" fmla="*/ 0 h 569119"/>
              <a:gd name="connsiteX4" fmla="*/ 216694 w 781050"/>
              <a:gd name="connsiteY4" fmla="*/ 395288 h 569119"/>
              <a:gd name="connsiteX5" fmla="*/ 169069 w 781050"/>
              <a:gd name="connsiteY5" fmla="*/ 269082 h 569119"/>
              <a:gd name="connsiteX6" fmla="*/ 0 w 781050"/>
              <a:gd name="connsiteY6" fmla="*/ 300038 h 56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050" h="569119">
                <a:moveTo>
                  <a:pt x="0" y="300038"/>
                </a:moveTo>
                <a:lnTo>
                  <a:pt x="183357" y="569119"/>
                </a:lnTo>
                <a:lnTo>
                  <a:pt x="781050" y="111919"/>
                </a:lnTo>
                <a:lnTo>
                  <a:pt x="638175" y="0"/>
                </a:lnTo>
                <a:lnTo>
                  <a:pt x="216694" y="395288"/>
                </a:lnTo>
                <a:lnTo>
                  <a:pt x="169069" y="269082"/>
                </a:lnTo>
                <a:lnTo>
                  <a:pt x="0" y="300038"/>
                </a:lnTo>
                <a:close/>
              </a:path>
            </a:pathLst>
          </a:custGeom>
          <a:solidFill>
            <a:srgbClr val="32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Freihandform: Form 77"/>
          <p:cNvSpPr/>
          <p:nvPr/>
        </p:nvSpPr>
        <p:spPr>
          <a:xfrm>
            <a:off x="11318624" y="12233974"/>
            <a:ext cx="781050" cy="569119"/>
          </a:xfrm>
          <a:custGeom>
            <a:avLst/>
            <a:gdLst>
              <a:gd name="connsiteX0" fmla="*/ 0 w 781050"/>
              <a:gd name="connsiteY0" fmla="*/ 300038 h 569119"/>
              <a:gd name="connsiteX1" fmla="*/ 183357 w 781050"/>
              <a:gd name="connsiteY1" fmla="*/ 569119 h 569119"/>
              <a:gd name="connsiteX2" fmla="*/ 781050 w 781050"/>
              <a:gd name="connsiteY2" fmla="*/ 111919 h 569119"/>
              <a:gd name="connsiteX3" fmla="*/ 638175 w 781050"/>
              <a:gd name="connsiteY3" fmla="*/ 0 h 569119"/>
              <a:gd name="connsiteX4" fmla="*/ 216694 w 781050"/>
              <a:gd name="connsiteY4" fmla="*/ 395288 h 569119"/>
              <a:gd name="connsiteX5" fmla="*/ 169069 w 781050"/>
              <a:gd name="connsiteY5" fmla="*/ 269082 h 569119"/>
              <a:gd name="connsiteX6" fmla="*/ 0 w 781050"/>
              <a:gd name="connsiteY6" fmla="*/ 300038 h 56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050" h="569119">
                <a:moveTo>
                  <a:pt x="0" y="300038"/>
                </a:moveTo>
                <a:lnTo>
                  <a:pt x="183357" y="569119"/>
                </a:lnTo>
                <a:lnTo>
                  <a:pt x="781050" y="111919"/>
                </a:lnTo>
                <a:lnTo>
                  <a:pt x="638175" y="0"/>
                </a:lnTo>
                <a:lnTo>
                  <a:pt x="216694" y="395288"/>
                </a:lnTo>
                <a:lnTo>
                  <a:pt x="169069" y="269082"/>
                </a:lnTo>
                <a:lnTo>
                  <a:pt x="0" y="300038"/>
                </a:lnTo>
                <a:close/>
              </a:path>
            </a:pathLst>
          </a:custGeom>
          <a:solidFill>
            <a:srgbClr val="32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79" name="Content Placeholder 7"/>
          <p:cNvGraphicFramePr>
            <a:graphicFrameLocks/>
          </p:cNvGraphicFramePr>
          <p:nvPr>
            <p:extLst>
              <p:ext uri="{D42A27DB-BD31-4B8C-83A1-F6EECF244321}">
                <p14:modId xmlns:p14="http://schemas.microsoft.com/office/powerpoint/2010/main" val="2205334564"/>
              </p:ext>
            </p:extLst>
          </p:nvPr>
        </p:nvGraphicFramePr>
        <p:xfrm>
          <a:off x="11596562" y="23323421"/>
          <a:ext cx="8250238" cy="4895850"/>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Tree>
  </p:cSld>
  <p:clrMapOvr>
    <a:masterClrMapping/>
  </p:clrMapOvr>
</p:sld>
</file>

<file path=ppt/theme/theme1.xml><?xml version="1.0" encoding="utf-8"?>
<a:theme xmlns:a="http://schemas.openxmlformats.org/drawingml/2006/main" name="Standarddesign">
  <a:themeElements>
    <a:clrScheme name="Fakultät Informatik">
      <a:dk1>
        <a:srgbClr val="444444"/>
      </a:dk1>
      <a:lt1>
        <a:sysClr val="window" lastClr="FFFFFF"/>
      </a:lt1>
      <a:dk2>
        <a:srgbClr val="666666"/>
      </a:dk2>
      <a:lt2>
        <a:srgbClr val="CECECE"/>
      </a:lt2>
      <a:accent1>
        <a:srgbClr val="8D8D8D"/>
      </a:accent1>
      <a:accent2>
        <a:srgbClr val="E1CC00"/>
      </a:accent2>
      <a:accent3>
        <a:srgbClr val="A5A5A5"/>
      </a:accent3>
      <a:accent4>
        <a:srgbClr val="FFC000"/>
      </a:accent4>
      <a:accent5>
        <a:srgbClr val="0858E5"/>
      </a:accent5>
      <a:accent6>
        <a:srgbClr val="70AD47"/>
      </a:accent6>
      <a:hlink>
        <a:srgbClr val="0563C1"/>
      </a:hlink>
      <a:folHlink>
        <a:srgbClr val="954F72"/>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175</Words>
  <Application>Microsoft Office PowerPoint</Application>
  <PresentationFormat>Benutzerdefiniert</PresentationFormat>
  <Paragraphs>42</Paragraphs>
  <Slides>1</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ＭＳ Ｐゴシック</vt:lpstr>
      <vt:lpstr>Arial</vt:lpstr>
      <vt:lpstr>Calibri</vt:lpstr>
      <vt:lpstr>Franklin Gothic Medium</vt:lpstr>
      <vt:lpstr>Symbol</vt:lpstr>
      <vt:lpstr>Standarddesign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Wolfgang Blochinger</dc:creator>
  <cp:lastModifiedBy>Adrian</cp:lastModifiedBy>
  <cp:revision>151</cp:revision>
  <cp:lastPrinted>2016-06-16T12:54:08Z</cp:lastPrinted>
  <dcterms:created xsi:type="dcterms:W3CDTF">2015-10-29T08:32:37Z</dcterms:created>
  <dcterms:modified xsi:type="dcterms:W3CDTF">2016-11-24T10:47:22Z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