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13.png" ContentType="image/png"/>
  <Override PartName="/ppt/media/image12.png" ContentType="image/png"/>
  <Override PartName="/ppt/media/image11.png" ContentType="image/png"/>
  <Override PartName="/ppt/media/image10.png" ContentType="image/png"/>
  <Override PartName="/ppt/media/image9.png" ContentType="image/png"/>
  <Override PartName="/ppt/media/image8.png" ContentType="image/png"/>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presentation.xml" ContentType="application/vnd.openxmlformats-officedocument.presentationml.presentation.main+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68.xml.rels" ContentType="application/vnd.openxmlformats-package.relationships+xml"/>
  <Override PartName="/ppt/slideLayouts/_rels/slideLayout67.xml.rels" ContentType="application/vnd.openxmlformats-package.relationships+xml"/>
  <Override PartName="/ppt/slideLayouts/_rels/slideLayout66.xml.rels" ContentType="application/vnd.openxmlformats-package.relationships+xml"/>
  <Override PartName="/ppt/slideLayouts/_rels/slideLayout65.xml.rels" ContentType="application/vnd.openxmlformats-package.relationships+xml"/>
  <Override PartName="/ppt/slideLayouts/_rels/slideLayout64.xml.rels" ContentType="application/vnd.openxmlformats-package.relationships+xml"/>
  <Override PartName="/ppt/slideLayouts/_rels/slideLayout63.xml.rels" ContentType="application/vnd.openxmlformats-package.relationships+xml"/>
  <Override PartName="/ppt/slideLayouts/_rels/slideLayout62.xml.rels" ContentType="application/vnd.openxmlformats-package.relationships+xml"/>
  <Override PartName="/ppt/slideLayouts/_rels/slideLayout61.xml.rels" ContentType="application/vnd.openxmlformats-package.relationships+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69.xml.rels" ContentType="application/vnd.openxmlformats-package.relationships+xml"/>
  <Override PartName="/ppt/slideLayouts/_rels/slideLayout50.xml.rels" ContentType="application/vnd.openxmlformats-package.relationships+xml"/>
  <Override PartName="/ppt/slideLayouts/_rels/slideLayout45.xml.rels" ContentType="application/vnd.openxmlformats-package.relationships+xml"/>
  <Override PartName="/ppt/slideLayouts/_rels/slideLayout72.xml.rels" ContentType="application/vnd.openxmlformats-package.relationships+xml"/>
  <Override PartName="/ppt/slideLayouts/_rels/slideLayout44.xml.rels" ContentType="application/vnd.openxmlformats-package.relationships+xml"/>
  <Override PartName="/ppt/slideLayouts/_rels/slideLayout71.xml.rels" ContentType="application/vnd.openxmlformats-package.relationships+xml"/>
  <Override PartName="/ppt/slideLayouts/_rels/slideLayout43.xml.rels" ContentType="application/vnd.openxmlformats-package.relationships+xml"/>
  <Override PartName="/ppt/slideLayouts/_rels/slideLayout70.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6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6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63.xml" ContentType="application/vnd.openxmlformats-officedocument.presentationml.slideLayout+xml"/>
  <Override PartName="/ppt/slideLayouts/slideLayout2.xml" ContentType="application/vnd.openxmlformats-officedocument.presentationml.slideLayout+xml"/>
  <Override PartName="/ppt/slideLayouts/slideLayout62.xml" ContentType="application/vnd.openxmlformats-officedocument.presentationml.slideLayout+xml"/>
  <Override PartName="/ppt/slideLayouts/slideLayout1.xml" ContentType="application/vnd.openxmlformats-officedocument.presentationml.slideLayout+xml"/>
  <Override PartName="/ppt/slideLayouts/slideLayout64.xml" ContentType="application/vnd.openxmlformats-officedocument.presentationml.slideLayout+xml"/>
  <Override PartName="/ppt/slideLayouts/slideLayout3.xml" ContentType="application/vnd.openxmlformats-officedocument.presentationml.slideLayout+xml"/>
  <Override PartName="/ppt/slideLayouts/slideLayout65.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66.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67.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slides/_rels/slide26.xml.rels" ContentType="application/vnd.openxmlformats-package.relationships+xml"/>
  <Override PartName="/ppt/slides/_rels/slide25.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5720"/>
            <a:ext cx="9071280" cy="946800"/>
          </a:xfrm>
          <a:prstGeom prst="rect">
            <a:avLst/>
          </a:prstGeom>
        </p:spPr>
        <p:txBody>
          <a:bodyPr lIns="0" rIns="0" tIns="0" bIns="0" anchor="ctr"/>
          <a:p>
            <a:endParaRPr b="0" lang="en-US" sz="1800" spc="-1" strike="noStrike">
              <a:solidFill>
                <a:srgbClr val="000000"/>
              </a:solidFill>
              <a:latin typeface="Arial"/>
            </a:endParaRPr>
          </a:p>
        </p:txBody>
      </p:sp>
      <p:sp>
        <p:nvSpPr>
          <p:cNvPr id="24" name="PlaceHolder 2"/>
          <p:cNvSpPr>
            <a:spLocks noGrp="1"/>
          </p:cNvSpPr>
          <p:nvPr>
            <p:ph type="body"/>
          </p:nvPr>
        </p:nvSpPr>
        <p:spPr>
          <a:xfrm>
            <a:off x="504000" y="1326600"/>
            <a:ext cx="9071280" cy="1568160"/>
          </a:xfrm>
          <a:prstGeom prst="rect">
            <a:avLst/>
          </a:prstGeom>
        </p:spPr>
        <p:txBody>
          <a:bodyPr lIns="0" rIns="0" tIns="0" bIns="0">
            <a:normAutofit/>
          </a:bodyPr>
          <a:p>
            <a:endParaRPr b="0" lang="en-US" sz="2800" spc="-1" strike="noStrike">
              <a:solidFill>
                <a:srgbClr val="000000"/>
              </a:solidFill>
              <a:latin typeface="Arial"/>
            </a:endParaRPr>
          </a:p>
        </p:txBody>
      </p:sp>
      <p:sp>
        <p:nvSpPr>
          <p:cNvPr id="25" name="PlaceHolder 3"/>
          <p:cNvSpPr>
            <a:spLocks noGrp="1"/>
          </p:cNvSpPr>
          <p:nvPr>
            <p:ph type="body"/>
          </p:nvPr>
        </p:nvSpPr>
        <p:spPr>
          <a:xfrm>
            <a:off x="504000" y="3044160"/>
            <a:ext cx="9071280" cy="15681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5720"/>
            <a:ext cx="9071280" cy="946800"/>
          </a:xfrm>
          <a:prstGeom prst="rect">
            <a:avLst/>
          </a:prstGeom>
        </p:spPr>
        <p:txBody>
          <a:bodyPr lIns="0" rIns="0" tIns="0" bIns="0" anchor="ctr"/>
          <a:p>
            <a:endParaRPr b="0" lang="en-US" sz="1800" spc="-1" strike="noStrike">
              <a:solidFill>
                <a:srgbClr val="000000"/>
              </a:solidFill>
              <a:latin typeface="Arial"/>
            </a:endParaRPr>
          </a:p>
        </p:txBody>
      </p:sp>
      <p:sp>
        <p:nvSpPr>
          <p:cNvPr id="27" name="PlaceHolder 2"/>
          <p:cNvSpPr>
            <a:spLocks noGrp="1"/>
          </p:cNvSpPr>
          <p:nvPr>
            <p:ph type="body"/>
          </p:nvPr>
        </p:nvSpPr>
        <p:spPr>
          <a:xfrm>
            <a:off x="504000" y="1326600"/>
            <a:ext cx="4426560" cy="1568160"/>
          </a:xfrm>
          <a:prstGeom prst="rect">
            <a:avLst/>
          </a:prstGeom>
        </p:spPr>
        <p:txBody>
          <a:bodyPr lIns="0" rIns="0" tIns="0" bIns="0">
            <a:normAutofit/>
          </a:bodyPr>
          <a:p>
            <a:endParaRPr b="0" lang="en-US" sz="2800" spc="-1" strike="noStrike">
              <a:solidFill>
                <a:srgbClr val="000000"/>
              </a:solidFill>
              <a:latin typeface="Arial"/>
            </a:endParaRPr>
          </a:p>
        </p:txBody>
      </p:sp>
      <p:sp>
        <p:nvSpPr>
          <p:cNvPr id="28" name="PlaceHolder 3"/>
          <p:cNvSpPr>
            <a:spLocks noGrp="1"/>
          </p:cNvSpPr>
          <p:nvPr>
            <p:ph type="body"/>
          </p:nvPr>
        </p:nvSpPr>
        <p:spPr>
          <a:xfrm>
            <a:off x="5152320" y="1326600"/>
            <a:ext cx="4426560" cy="1568160"/>
          </a:xfrm>
          <a:prstGeom prst="rect">
            <a:avLst/>
          </a:prstGeom>
        </p:spPr>
        <p:txBody>
          <a:bodyPr lIns="0" rIns="0" tIns="0" bIns="0">
            <a:normAutofit/>
          </a:bodyPr>
          <a:p>
            <a:endParaRPr b="0" lang="en-US" sz="2800" spc="-1" strike="noStrike">
              <a:solidFill>
                <a:srgbClr val="000000"/>
              </a:solidFill>
              <a:latin typeface="Arial"/>
            </a:endParaRPr>
          </a:p>
        </p:txBody>
      </p:sp>
      <p:sp>
        <p:nvSpPr>
          <p:cNvPr id="29" name="PlaceHolder 4"/>
          <p:cNvSpPr>
            <a:spLocks noGrp="1"/>
          </p:cNvSpPr>
          <p:nvPr>
            <p:ph type="body"/>
          </p:nvPr>
        </p:nvSpPr>
        <p:spPr>
          <a:xfrm>
            <a:off x="504000" y="3044160"/>
            <a:ext cx="4426560" cy="1568160"/>
          </a:xfrm>
          <a:prstGeom prst="rect">
            <a:avLst/>
          </a:prstGeom>
        </p:spPr>
        <p:txBody>
          <a:bodyPr lIns="0" rIns="0" tIns="0" bIns="0">
            <a:normAutofit/>
          </a:bodyPr>
          <a:p>
            <a:endParaRPr b="0" lang="en-US" sz="2800" spc="-1" strike="noStrike">
              <a:solidFill>
                <a:srgbClr val="000000"/>
              </a:solidFill>
              <a:latin typeface="Arial"/>
            </a:endParaRPr>
          </a:p>
        </p:txBody>
      </p:sp>
      <p:sp>
        <p:nvSpPr>
          <p:cNvPr id="30" name="PlaceHolder 5"/>
          <p:cNvSpPr>
            <a:spLocks noGrp="1"/>
          </p:cNvSpPr>
          <p:nvPr>
            <p:ph type="body"/>
          </p:nvPr>
        </p:nvSpPr>
        <p:spPr>
          <a:xfrm>
            <a:off x="5152320" y="3044160"/>
            <a:ext cx="4426560" cy="15681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5720"/>
            <a:ext cx="9071280" cy="946800"/>
          </a:xfrm>
          <a:prstGeom prst="rect">
            <a:avLst/>
          </a:prstGeom>
        </p:spPr>
        <p:txBody>
          <a:bodyPr lIns="0" rIns="0" tIns="0" bIns="0" anchor="ctr"/>
          <a:p>
            <a:endParaRPr b="0" lang="en-US" sz="1800" spc="-1" strike="noStrike">
              <a:solidFill>
                <a:srgbClr val="000000"/>
              </a:solidFill>
              <a:latin typeface="Arial"/>
            </a:endParaRPr>
          </a:p>
        </p:txBody>
      </p:sp>
      <p:sp>
        <p:nvSpPr>
          <p:cNvPr id="32" name="PlaceHolder 2"/>
          <p:cNvSpPr>
            <a:spLocks noGrp="1"/>
          </p:cNvSpPr>
          <p:nvPr>
            <p:ph type="body"/>
          </p:nvPr>
        </p:nvSpPr>
        <p:spPr>
          <a:xfrm>
            <a:off x="504000" y="1326600"/>
            <a:ext cx="2920680" cy="1568160"/>
          </a:xfrm>
          <a:prstGeom prst="rect">
            <a:avLst/>
          </a:prstGeom>
        </p:spPr>
        <p:txBody>
          <a:bodyPr lIns="0" rIns="0" tIns="0" bIns="0">
            <a:normAutofit/>
          </a:bodyPr>
          <a:p>
            <a:endParaRPr b="0" lang="en-US" sz="2800" spc="-1" strike="noStrike">
              <a:solidFill>
                <a:srgbClr val="000000"/>
              </a:solidFill>
              <a:latin typeface="Arial"/>
            </a:endParaRPr>
          </a:p>
        </p:txBody>
      </p:sp>
      <p:sp>
        <p:nvSpPr>
          <p:cNvPr id="33" name="PlaceHolder 3"/>
          <p:cNvSpPr>
            <a:spLocks noGrp="1"/>
          </p:cNvSpPr>
          <p:nvPr>
            <p:ph type="body"/>
          </p:nvPr>
        </p:nvSpPr>
        <p:spPr>
          <a:xfrm>
            <a:off x="3571200" y="1326600"/>
            <a:ext cx="2920680" cy="1568160"/>
          </a:xfrm>
          <a:prstGeom prst="rect">
            <a:avLst/>
          </a:prstGeom>
        </p:spPr>
        <p:txBody>
          <a:bodyPr lIns="0" rIns="0" tIns="0" bIns="0">
            <a:normAutofit/>
          </a:bodyPr>
          <a:p>
            <a:endParaRPr b="0" lang="en-US" sz="2800" spc="-1" strike="noStrike">
              <a:solidFill>
                <a:srgbClr val="000000"/>
              </a:solidFill>
              <a:latin typeface="Arial"/>
            </a:endParaRPr>
          </a:p>
        </p:txBody>
      </p:sp>
      <p:sp>
        <p:nvSpPr>
          <p:cNvPr id="34" name="PlaceHolder 4"/>
          <p:cNvSpPr>
            <a:spLocks noGrp="1"/>
          </p:cNvSpPr>
          <p:nvPr>
            <p:ph type="body"/>
          </p:nvPr>
        </p:nvSpPr>
        <p:spPr>
          <a:xfrm>
            <a:off x="6638040" y="1326600"/>
            <a:ext cx="2920680" cy="1568160"/>
          </a:xfrm>
          <a:prstGeom prst="rect">
            <a:avLst/>
          </a:prstGeom>
        </p:spPr>
        <p:txBody>
          <a:bodyPr lIns="0" rIns="0" tIns="0" bIns="0">
            <a:normAutofit/>
          </a:bodyPr>
          <a:p>
            <a:endParaRPr b="0" lang="en-US" sz="2800" spc="-1" strike="noStrike">
              <a:solidFill>
                <a:srgbClr val="000000"/>
              </a:solidFill>
              <a:latin typeface="Arial"/>
            </a:endParaRPr>
          </a:p>
        </p:txBody>
      </p:sp>
      <p:sp>
        <p:nvSpPr>
          <p:cNvPr id="35" name="PlaceHolder 5"/>
          <p:cNvSpPr>
            <a:spLocks noGrp="1"/>
          </p:cNvSpPr>
          <p:nvPr>
            <p:ph type="body"/>
          </p:nvPr>
        </p:nvSpPr>
        <p:spPr>
          <a:xfrm>
            <a:off x="504000" y="3044160"/>
            <a:ext cx="2920680" cy="1568160"/>
          </a:xfrm>
          <a:prstGeom prst="rect">
            <a:avLst/>
          </a:prstGeom>
        </p:spPr>
        <p:txBody>
          <a:bodyPr lIns="0" rIns="0" tIns="0" bIns="0">
            <a:normAutofit/>
          </a:bodyPr>
          <a:p>
            <a:endParaRPr b="0" lang="en-US" sz="2800" spc="-1" strike="noStrike">
              <a:solidFill>
                <a:srgbClr val="000000"/>
              </a:solidFill>
              <a:latin typeface="Arial"/>
            </a:endParaRPr>
          </a:p>
        </p:txBody>
      </p:sp>
      <p:sp>
        <p:nvSpPr>
          <p:cNvPr id="36" name="PlaceHolder 6"/>
          <p:cNvSpPr>
            <a:spLocks noGrp="1"/>
          </p:cNvSpPr>
          <p:nvPr>
            <p:ph type="body"/>
          </p:nvPr>
        </p:nvSpPr>
        <p:spPr>
          <a:xfrm>
            <a:off x="3571200" y="3044160"/>
            <a:ext cx="2920680" cy="1568160"/>
          </a:xfrm>
          <a:prstGeom prst="rect">
            <a:avLst/>
          </a:prstGeom>
        </p:spPr>
        <p:txBody>
          <a:bodyPr lIns="0" rIns="0" tIns="0" bIns="0">
            <a:normAutofit/>
          </a:bodyPr>
          <a:p>
            <a:endParaRPr b="0" lang="en-US" sz="2800" spc="-1" strike="noStrike">
              <a:solidFill>
                <a:srgbClr val="000000"/>
              </a:solidFill>
              <a:latin typeface="Arial"/>
            </a:endParaRPr>
          </a:p>
        </p:txBody>
      </p:sp>
      <p:sp>
        <p:nvSpPr>
          <p:cNvPr id="37" name="PlaceHolder 7"/>
          <p:cNvSpPr>
            <a:spLocks noGrp="1"/>
          </p:cNvSpPr>
          <p:nvPr>
            <p:ph type="body"/>
          </p:nvPr>
        </p:nvSpPr>
        <p:spPr>
          <a:xfrm>
            <a:off x="6638040" y="3044160"/>
            <a:ext cx="2920680" cy="15681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225720"/>
            <a:ext cx="9071280" cy="946800"/>
          </a:xfrm>
          <a:prstGeom prst="rect">
            <a:avLst/>
          </a:prstGeom>
        </p:spPr>
        <p:txBody>
          <a:bodyPr lIns="0" rIns="0" tIns="0" bIns="0" anchor="ctr"/>
          <a:p>
            <a:endParaRPr b="0" lang="en-US" sz="1800" spc="-1" strike="noStrike">
              <a:solidFill>
                <a:srgbClr val="000000"/>
              </a:solidFill>
              <a:latin typeface="Arial"/>
            </a:endParaRPr>
          </a:p>
        </p:txBody>
      </p:sp>
      <p:sp>
        <p:nvSpPr>
          <p:cNvPr id="41" name="PlaceHolder 2"/>
          <p:cNvSpPr>
            <a:spLocks noGrp="1"/>
          </p:cNvSpPr>
          <p:nvPr>
            <p:ph type="subTitle"/>
          </p:nvPr>
        </p:nvSpPr>
        <p:spPr>
          <a:xfrm>
            <a:off x="504000" y="1326600"/>
            <a:ext cx="9071280" cy="32878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5720"/>
            <a:ext cx="9071280" cy="946800"/>
          </a:xfrm>
          <a:prstGeom prst="rect">
            <a:avLst/>
          </a:prstGeom>
        </p:spPr>
        <p:txBody>
          <a:bodyPr lIns="0" rIns="0" tIns="0" bIns="0" anchor="ctr"/>
          <a:p>
            <a:endParaRPr b="0" lang="en-US" sz="1800" spc="-1" strike="noStrike">
              <a:solidFill>
                <a:srgbClr val="000000"/>
              </a:solidFill>
              <a:latin typeface="Arial"/>
            </a:endParaRPr>
          </a:p>
        </p:txBody>
      </p:sp>
      <p:sp>
        <p:nvSpPr>
          <p:cNvPr id="43" name="PlaceHolder 2"/>
          <p:cNvSpPr>
            <a:spLocks noGrp="1"/>
          </p:cNvSpPr>
          <p:nvPr>
            <p:ph type="body"/>
          </p:nvPr>
        </p:nvSpPr>
        <p:spPr>
          <a:xfrm>
            <a:off x="504000" y="1326600"/>
            <a:ext cx="9071280" cy="32878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5720"/>
            <a:ext cx="9071280" cy="946800"/>
          </a:xfrm>
          <a:prstGeom prst="rect">
            <a:avLst/>
          </a:prstGeom>
        </p:spPr>
        <p:txBody>
          <a:bodyPr lIns="0" rIns="0" tIns="0" bIns="0" anchor="ctr"/>
          <a:p>
            <a:endParaRPr b="0" lang="en-US" sz="1800" spc="-1" strike="noStrike">
              <a:solidFill>
                <a:srgbClr val="000000"/>
              </a:solidFill>
              <a:latin typeface="Arial"/>
            </a:endParaRPr>
          </a:p>
        </p:txBody>
      </p:sp>
      <p:sp>
        <p:nvSpPr>
          <p:cNvPr id="45" name="PlaceHolder 2"/>
          <p:cNvSpPr>
            <a:spLocks noGrp="1"/>
          </p:cNvSpPr>
          <p:nvPr>
            <p:ph type="body"/>
          </p:nvPr>
        </p:nvSpPr>
        <p:spPr>
          <a:xfrm>
            <a:off x="504000" y="1326600"/>
            <a:ext cx="4426560" cy="3287880"/>
          </a:xfrm>
          <a:prstGeom prst="rect">
            <a:avLst/>
          </a:prstGeom>
        </p:spPr>
        <p:txBody>
          <a:bodyPr lIns="0" rIns="0" tIns="0" bIns="0">
            <a:normAutofit/>
          </a:bodyPr>
          <a:p>
            <a:endParaRPr b="0" lang="en-US" sz="2800" spc="-1" strike="noStrike">
              <a:solidFill>
                <a:srgbClr val="000000"/>
              </a:solidFill>
              <a:latin typeface="Arial"/>
            </a:endParaRPr>
          </a:p>
        </p:txBody>
      </p:sp>
      <p:sp>
        <p:nvSpPr>
          <p:cNvPr id="46" name="PlaceHolder 3"/>
          <p:cNvSpPr>
            <a:spLocks noGrp="1"/>
          </p:cNvSpPr>
          <p:nvPr>
            <p:ph type="body"/>
          </p:nvPr>
        </p:nvSpPr>
        <p:spPr>
          <a:xfrm>
            <a:off x="5152320" y="1326600"/>
            <a:ext cx="4426560" cy="32878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5720"/>
            <a:ext cx="9071280" cy="946800"/>
          </a:xfrm>
          <a:prstGeom prst="rect">
            <a:avLst/>
          </a:prstGeom>
        </p:spPr>
        <p:txBody>
          <a:bodyPr lIns="0" rIns="0" tIns="0" bIns="0" anchor="ctr"/>
          <a:p>
            <a:endParaRPr b="0" lang="en-US" sz="18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225720"/>
            <a:ext cx="9071280" cy="43902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5720"/>
            <a:ext cx="9071280" cy="946800"/>
          </a:xfrm>
          <a:prstGeom prst="rect">
            <a:avLst/>
          </a:prstGeom>
        </p:spPr>
        <p:txBody>
          <a:bodyPr lIns="0" rIns="0" tIns="0" bIns="0" anchor="ctr"/>
          <a:p>
            <a:endParaRPr b="0" lang="en-US" sz="1800" spc="-1" strike="noStrike">
              <a:solidFill>
                <a:srgbClr val="000000"/>
              </a:solidFill>
              <a:latin typeface="Arial"/>
            </a:endParaRPr>
          </a:p>
        </p:txBody>
      </p:sp>
      <p:sp>
        <p:nvSpPr>
          <p:cNvPr id="50" name="PlaceHolder 2"/>
          <p:cNvSpPr>
            <a:spLocks noGrp="1"/>
          </p:cNvSpPr>
          <p:nvPr>
            <p:ph type="body"/>
          </p:nvPr>
        </p:nvSpPr>
        <p:spPr>
          <a:xfrm>
            <a:off x="504000" y="1326600"/>
            <a:ext cx="4426560" cy="1568160"/>
          </a:xfrm>
          <a:prstGeom prst="rect">
            <a:avLst/>
          </a:prstGeom>
        </p:spPr>
        <p:txBody>
          <a:bodyPr lIns="0" rIns="0" tIns="0" bIns="0">
            <a:normAutofit/>
          </a:bodyPr>
          <a:p>
            <a:endParaRPr b="0" lang="en-US" sz="2800" spc="-1" strike="noStrike">
              <a:solidFill>
                <a:srgbClr val="000000"/>
              </a:solidFill>
              <a:latin typeface="Arial"/>
            </a:endParaRPr>
          </a:p>
        </p:txBody>
      </p:sp>
      <p:sp>
        <p:nvSpPr>
          <p:cNvPr id="51" name="PlaceHolder 3"/>
          <p:cNvSpPr>
            <a:spLocks noGrp="1"/>
          </p:cNvSpPr>
          <p:nvPr>
            <p:ph type="body"/>
          </p:nvPr>
        </p:nvSpPr>
        <p:spPr>
          <a:xfrm>
            <a:off x="5152320" y="1326600"/>
            <a:ext cx="4426560" cy="3287880"/>
          </a:xfrm>
          <a:prstGeom prst="rect">
            <a:avLst/>
          </a:prstGeom>
        </p:spPr>
        <p:txBody>
          <a:bodyPr lIns="0" rIns="0" tIns="0" bIns="0">
            <a:normAutofit/>
          </a:bodyPr>
          <a:p>
            <a:endParaRPr b="0" lang="en-US" sz="2800" spc="-1" strike="noStrike">
              <a:solidFill>
                <a:srgbClr val="000000"/>
              </a:solidFill>
              <a:latin typeface="Arial"/>
            </a:endParaRPr>
          </a:p>
        </p:txBody>
      </p:sp>
      <p:sp>
        <p:nvSpPr>
          <p:cNvPr id="52" name="PlaceHolder 4"/>
          <p:cNvSpPr>
            <a:spLocks noGrp="1"/>
          </p:cNvSpPr>
          <p:nvPr>
            <p:ph type="body"/>
          </p:nvPr>
        </p:nvSpPr>
        <p:spPr>
          <a:xfrm>
            <a:off x="504000" y="3044160"/>
            <a:ext cx="4426560" cy="15681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225720"/>
            <a:ext cx="9071280" cy="946800"/>
          </a:xfrm>
          <a:prstGeom prst="rect">
            <a:avLst/>
          </a:prstGeom>
        </p:spPr>
        <p:txBody>
          <a:bodyPr lIns="0" rIns="0" tIns="0" bIns="0" anchor="ctr"/>
          <a:p>
            <a:endParaRPr b="0" lang="en-US" sz="1800" spc="-1" strike="noStrike">
              <a:solidFill>
                <a:srgbClr val="000000"/>
              </a:solidFill>
              <a:latin typeface="Arial"/>
            </a:endParaRPr>
          </a:p>
        </p:txBody>
      </p:sp>
      <p:sp>
        <p:nvSpPr>
          <p:cNvPr id="3" name="PlaceHolder 2"/>
          <p:cNvSpPr>
            <a:spLocks noGrp="1"/>
          </p:cNvSpPr>
          <p:nvPr>
            <p:ph type="subTitle"/>
          </p:nvPr>
        </p:nvSpPr>
        <p:spPr>
          <a:xfrm>
            <a:off x="504000" y="1326600"/>
            <a:ext cx="9071280" cy="32878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5720"/>
            <a:ext cx="9071280" cy="946800"/>
          </a:xfrm>
          <a:prstGeom prst="rect">
            <a:avLst/>
          </a:prstGeom>
        </p:spPr>
        <p:txBody>
          <a:bodyPr lIns="0" rIns="0" tIns="0" bIns="0" anchor="ctr"/>
          <a:p>
            <a:endParaRPr b="0" lang="en-US" sz="1800" spc="-1" strike="noStrike">
              <a:solidFill>
                <a:srgbClr val="000000"/>
              </a:solidFill>
              <a:latin typeface="Arial"/>
            </a:endParaRPr>
          </a:p>
        </p:txBody>
      </p:sp>
      <p:sp>
        <p:nvSpPr>
          <p:cNvPr id="54" name="PlaceHolder 2"/>
          <p:cNvSpPr>
            <a:spLocks noGrp="1"/>
          </p:cNvSpPr>
          <p:nvPr>
            <p:ph type="body"/>
          </p:nvPr>
        </p:nvSpPr>
        <p:spPr>
          <a:xfrm>
            <a:off x="504000" y="1326600"/>
            <a:ext cx="4426560" cy="3287880"/>
          </a:xfrm>
          <a:prstGeom prst="rect">
            <a:avLst/>
          </a:prstGeom>
        </p:spPr>
        <p:txBody>
          <a:bodyPr lIns="0" rIns="0" tIns="0" bIns="0">
            <a:normAutofit/>
          </a:bodyPr>
          <a:p>
            <a:endParaRPr b="0" lang="en-US" sz="2800" spc="-1" strike="noStrike">
              <a:solidFill>
                <a:srgbClr val="000000"/>
              </a:solidFill>
              <a:latin typeface="Arial"/>
            </a:endParaRPr>
          </a:p>
        </p:txBody>
      </p:sp>
      <p:sp>
        <p:nvSpPr>
          <p:cNvPr id="55" name="PlaceHolder 3"/>
          <p:cNvSpPr>
            <a:spLocks noGrp="1"/>
          </p:cNvSpPr>
          <p:nvPr>
            <p:ph type="body"/>
          </p:nvPr>
        </p:nvSpPr>
        <p:spPr>
          <a:xfrm>
            <a:off x="5152320" y="1326600"/>
            <a:ext cx="4426560" cy="1568160"/>
          </a:xfrm>
          <a:prstGeom prst="rect">
            <a:avLst/>
          </a:prstGeom>
        </p:spPr>
        <p:txBody>
          <a:bodyPr lIns="0" rIns="0" tIns="0" bIns="0">
            <a:normAutofit/>
          </a:bodyPr>
          <a:p>
            <a:endParaRPr b="0" lang="en-US" sz="2800" spc="-1" strike="noStrike">
              <a:solidFill>
                <a:srgbClr val="000000"/>
              </a:solidFill>
              <a:latin typeface="Arial"/>
            </a:endParaRPr>
          </a:p>
        </p:txBody>
      </p:sp>
      <p:sp>
        <p:nvSpPr>
          <p:cNvPr id="56" name="PlaceHolder 4"/>
          <p:cNvSpPr>
            <a:spLocks noGrp="1"/>
          </p:cNvSpPr>
          <p:nvPr>
            <p:ph type="body"/>
          </p:nvPr>
        </p:nvSpPr>
        <p:spPr>
          <a:xfrm>
            <a:off x="5152320" y="3044160"/>
            <a:ext cx="4426560" cy="15681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225720"/>
            <a:ext cx="9071280" cy="946800"/>
          </a:xfrm>
          <a:prstGeom prst="rect">
            <a:avLst/>
          </a:prstGeom>
        </p:spPr>
        <p:txBody>
          <a:bodyPr lIns="0" rIns="0" tIns="0" bIns="0" anchor="ctr"/>
          <a:p>
            <a:endParaRPr b="0" lang="en-US" sz="1800" spc="-1" strike="noStrike">
              <a:solidFill>
                <a:srgbClr val="000000"/>
              </a:solidFill>
              <a:latin typeface="Arial"/>
            </a:endParaRPr>
          </a:p>
        </p:txBody>
      </p:sp>
      <p:sp>
        <p:nvSpPr>
          <p:cNvPr id="58" name="PlaceHolder 2"/>
          <p:cNvSpPr>
            <a:spLocks noGrp="1"/>
          </p:cNvSpPr>
          <p:nvPr>
            <p:ph type="body"/>
          </p:nvPr>
        </p:nvSpPr>
        <p:spPr>
          <a:xfrm>
            <a:off x="504000" y="1326600"/>
            <a:ext cx="4426560" cy="1568160"/>
          </a:xfrm>
          <a:prstGeom prst="rect">
            <a:avLst/>
          </a:prstGeom>
        </p:spPr>
        <p:txBody>
          <a:bodyPr lIns="0" rIns="0" tIns="0" bIns="0">
            <a:normAutofit/>
          </a:bodyPr>
          <a:p>
            <a:endParaRPr b="0" lang="en-US" sz="2800" spc="-1" strike="noStrike">
              <a:solidFill>
                <a:srgbClr val="000000"/>
              </a:solidFill>
              <a:latin typeface="Arial"/>
            </a:endParaRPr>
          </a:p>
        </p:txBody>
      </p:sp>
      <p:sp>
        <p:nvSpPr>
          <p:cNvPr id="59" name="PlaceHolder 3"/>
          <p:cNvSpPr>
            <a:spLocks noGrp="1"/>
          </p:cNvSpPr>
          <p:nvPr>
            <p:ph type="body"/>
          </p:nvPr>
        </p:nvSpPr>
        <p:spPr>
          <a:xfrm>
            <a:off x="5152320" y="1326600"/>
            <a:ext cx="4426560" cy="1568160"/>
          </a:xfrm>
          <a:prstGeom prst="rect">
            <a:avLst/>
          </a:prstGeom>
        </p:spPr>
        <p:txBody>
          <a:bodyPr lIns="0" rIns="0" tIns="0" bIns="0">
            <a:normAutofit/>
          </a:bodyPr>
          <a:p>
            <a:endParaRPr b="0" lang="en-US" sz="2800" spc="-1" strike="noStrike">
              <a:solidFill>
                <a:srgbClr val="000000"/>
              </a:solidFill>
              <a:latin typeface="Arial"/>
            </a:endParaRPr>
          </a:p>
        </p:txBody>
      </p:sp>
      <p:sp>
        <p:nvSpPr>
          <p:cNvPr id="60" name="PlaceHolder 4"/>
          <p:cNvSpPr>
            <a:spLocks noGrp="1"/>
          </p:cNvSpPr>
          <p:nvPr>
            <p:ph type="body"/>
          </p:nvPr>
        </p:nvSpPr>
        <p:spPr>
          <a:xfrm>
            <a:off x="504000" y="3044160"/>
            <a:ext cx="9071280" cy="15681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225720"/>
            <a:ext cx="9071280" cy="946800"/>
          </a:xfrm>
          <a:prstGeom prst="rect">
            <a:avLst/>
          </a:prstGeom>
        </p:spPr>
        <p:txBody>
          <a:bodyPr lIns="0" rIns="0" tIns="0" bIns="0" anchor="ctr"/>
          <a:p>
            <a:endParaRPr b="0" lang="en-US" sz="1800" spc="-1" strike="noStrike">
              <a:solidFill>
                <a:srgbClr val="000000"/>
              </a:solidFill>
              <a:latin typeface="Arial"/>
            </a:endParaRPr>
          </a:p>
        </p:txBody>
      </p:sp>
      <p:sp>
        <p:nvSpPr>
          <p:cNvPr id="62" name="PlaceHolder 2"/>
          <p:cNvSpPr>
            <a:spLocks noGrp="1"/>
          </p:cNvSpPr>
          <p:nvPr>
            <p:ph type="body"/>
          </p:nvPr>
        </p:nvSpPr>
        <p:spPr>
          <a:xfrm>
            <a:off x="504000" y="1326600"/>
            <a:ext cx="9071280" cy="1568160"/>
          </a:xfrm>
          <a:prstGeom prst="rect">
            <a:avLst/>
          </a:prstGeom>
        </p:spPr>
        <p:txBody>
          <a:bodyPr lIns="0" rIns="0" tIns="0" bIns="0">
            <a:normAutofit/>
          </a:bodyPr>
          <a:p>
            <a:endParaRPr b="0" lang="en-US" sz="2800" spc="-1" strike="noStrike">
              <a:solidFill>
                <a:srgbClr val="000000"/>
              </a:solidFill>
              <a:latin typeface="Arial"/>
            </a:endParaRPr>
          </a:p>
        </p:txBody>
      </p:sp>
      <p:sp>
        <p:nvSpPr>
          <p:cNvPr id="63" name="PlaceHolder 3"/>
          <p:cNvSpPr>
            <a:spLocks noGrp="1"/>
          </p:cNvSpPr>
          <p:nvPr>
            <p:ph type="body"/>
          </p:nvPr>
        </p:nvSpPr>
        <p:spPr>
          <a:xfrm>
            <a:off x="504000" y="3044160"/>
            <a:ext cx="9071280" cy="15681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25720"/>
            <a:ext cx="9071280" cy="946800"/>
          </a:xfrm>
          <a:prstGeom prst="rect">
            <a:avLst/>
          </a:prstGeom>
        </p:spPr>
        <p:txBody>
          <a:bodyPr lIns="0" rIns="0" tIns="0" bIns="0" anchor="ctr"/>
          <a:p>
            <a:endParaRPr b="0" lang="en-US" sz="1800" spc="-1" strike="noStrike">
              <a:solidFill>
                <a:srgbClr val="000000"/>
              </a:solidFill>
              <a:latin typeface="Arial"/>
            </a:endParaRPr>
          </a:p>
        </p:txBody>
      </p:sp>
      <p:sp>
        <p:nvSpPr>
          <p:cNvPr id="65" name="PlaceHolder 2"/>
          <p:cNvSpPr>
            <a:spLocks noGrp="1"/>
          </p:cNvSpPr>
          <p:nvPr>
            <p:ph type="body"/>
          </p:nvPr>
        </p:nvSpPr>
        <p:spPr>
          <a:xfrm>
            <a:off x="504000" y="1326600"/>
            <a:ext cx="4426560" cy="1568160"/>
          </a:xfrm>
          <a:prstGeom prst="rect">
            <a:avLst/>
          </a:prstGeom>
        </p:spPr>
        <p:txBody>
          <a:bodyPr lIns="0" rIns="0" tIns="0" bIns="0">
            <a:normAutofit/>
          </a:bodyPr>
          <a:p>
            <a:endParaRPr b="0" lang="en-US" sz="2800" spc="-1" strike="noStrike">
              <a:solidFill>
                <a:srgbClr val="000000"/>
              </a:solidFill>
              <a:latin typeface="Arial"/>
            </a:endParaRPr>
          </a:p>
        </p:txBody>
      </p:sp>
      <p:sp>
        <p:nvSpPr>
          <p:cNvPr id="66" name="PlaceHolder 3"/>
          <p:cNvSpPr>
            <a:spLocks noGrp="1"/>
          </p:cNvSpPr>
          <p:nvPr>
            <p:ph type="body"/>
          </p:nvPr>
        </p:nvSpPr>
        <p:spPr>
          <a:xfrm>
            <a:off x="5152320" y="1326600"/>
            <a:ext cx="4426560" cy="1568160"/>
          </a:xfrm>
          <a:prstGeom prst="rect">
            <a:avLst/>
          </a:prstGeom>
        </p:spPr>
        <p:txBody>
          <a:bodyPr lIns="0" rIns="0" tIns="0" bIns="0">
            <a:normAutofit/>
          </a:bodyPr>
          <a:p>
            <a:endParaRPr b="0" lang="en-US" sz="2800" spc="-1" strike="noStrike">
              <a:solidFill>
                <a:srgbClr val="000000"/>
              </a:solidFill>
              <a:latin typeface="Arial"/>
            </a:endParaRPr>
          </a:p>
        </p:txBody>
      </p:sp>
      <p:sp>
        <p:nvSpPr>
          <p:cNvPr id="67" name="PlaceHolder 4"/>
          <p:cNvSpPr>
            <a:spLocks noGrp="1"/>
          </p:cNvSpPr>
          <p:nvPr>
            <p:ph type="body"/>
          </p:nvPr>
        </p:nvSpPr>
        <p:spPr>
          <a:xfrm>
            <a:off x="504000" y="3044160"/>
            <a:ext cx="4426560" cy="1568160"/>
          </a:xfrm>
          <a:prstGeom prst="rect">
            <a:avLst/>
          </a:prstGeom>
        </p:spPr>
        <p:txBody>
          <a:bodyPr lIns="0" rIns="0" tIns="0" bIns="0">
            <a:normAutofit/>
          </a:bodyPr>
          <a:p>
            <a:endParaRPr b="0" lang="en-US" sz="2800" spc="-1" strike="noStrike">
              <a:solidFill>
                <a:srgbClr val="000000"/>
              </a:solidFill>
              <a:latin typeface="Arial"/>
            </a:endParaRPr>
          </a:p>
        </p:txBody>
      </p:sp>
      <p:sp>
        <p:nvSpPr>
          <p:cNvPr id="68" name="PlaceHolder 5"/>
          <p:cNvSpPr>
            <a:spLocks noGrp="1"/>
          </p:cNvSpPr>
          <p:nvPr>
            <p:ph type="body"/>
          </p:nvPr>
        </p:nvSpPr>
        <p:spPr>
          <a:xfrm>
            <a:off x="5152320" y="3044160"/>
            <a:ext cx="4426560" cy="15681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225720"/>
            <a:ext cx="9071280" cy="946800"/>
          </a:xfrm>
          <a:prstGeom prst="rect">
            <a:avLst/>
          </a:prstGeom>
        </p:spPr>
        <p:txBody>
          <a:bodyPr lIns="0" rIns="0" tIns="0" bIns="0" anchor="ctr"/>
          <a:p>
            <a:endParaRPr b="0" lang="en-US" sz="1800" spc="-1" strike="noStrike">
              <a:solidFill>
                <a:srgbClr val="000000"/>
              </a:solidFill>
              <a:latin typeface="Arial"/>
            </a:endParaRPr>
          </a:p>
        </p:txBody>
      </p:sp>
      <p:sp>
        <p:nvSpPr>
          <p:cNvPr id="70" name="PlaceHolder 2"/>
          <p:cNvSpPr>
            <a:spLocks noGrp="1"/>
          </p:cNvSpPr>
          <p:nvPr>
            <p:ph type="body"/>
          </p:nvPr>
        </p:nvSpPr>
        <p:spPr>
          <a:xfrm>
            <a:off x="504000" y="1326600"/>
            <a:ext cx="2920680" cy="1568160"/>
          </a:xfrm>
          <a:prstGeom prst="rect">
            <a:avLst/>
          </a:prstGeom>
        </p:spPr>
        <p:txBody>
          <a:bodyPr lIns="0" rIns="0" tIns="0" bIns="0">
            <a:normAutofit/>
          </a:bodyPr>
          <a:p>
            <a:endParaRPr b="0" lang="en-US" sz="2800" spc="-1" strike="noStrike">
              <a:solidFill>
                <a:srgbClr val="000000"/>
              </a:solidFill>
              <a:latin typeface="Arial"/>
            </a:endParaRPr>
          </a:p>
        </p:txBody>
      </p:sp>
      <p:sp>
        <p:nvSpPr>
          <p:cNvPr id="71" name="PlaceHolder 3"/>
          <p:cNvSpPr>
            <a:spLocks noGrp="1"/>
          </p:cNvSpPr>
          <p:nvPr>
            <p:ph type="body"/>
          </p:nvPr>
        </p:nvSpPr>
        <p:spPr>
          <a:xfrm>
            <a:off x="3571200" y="1326600"/>
            <a:ext cx="2920680" cy="1568160"/>
          </a:xfrm>
          <a:prstGeom prst="rect">
            <a:avLst/>
          </a:prstGeom>
        </p:spPr>
        <p:txBody>
          <a:bodyPr lIns="0" rIns="0" tIns="0" bIns="0">
            <a:normAutofit/>
          </a:bodyPr>
          <a:p>
            <a:endParaRPr b="0" lang="en-US" sz="2800" spc="-1" strike="noStrike">
              <a:solidFill>
                <a:srgbClr val="000000"/>
              </a:solidFill>
              <a:latin typeface="Arial"/>
            </a:endParaRPr>
          </a:p>
        </p:txBody>
      </p:sp>
      <p:sp>
        <p:nvSpPr>
          <p:cNvPr id="72" name="PlaceHolder 4"/>
          <p:cNvSpPr>
            <a:spLocks noGrp="1"/>
          </p:cNvSpPr>
          <p:nvPr>
            <p:ph type="body"/>
          </p:nvPr>
        </p:nvSpPr>
        <p:spPr>
          <a:xfrm>
            <a:off x="6638040" y="1326600"/>
            <a:ext cx="2920680" cy="1568160"/>
          </a:xfrm>
          <a:prstGeom prst="rect">
            <a:avLst/>
          </a:prstGeom>
        </p:spPr>
        <p:txBody>
          <a:bodyPr lIns="0" rIns="0" tIns="0" bIns="0">
            <a:normAutofit/>
          </a:bodyPr>
          <a:p>
            <a:endParaRPr b="0" lang="en-US" sz="2800" spc="-1" strike="noStrike">
              <a:solidFill>
                <a:srgbClr val="000000"/>
              </a:solidFill>
              <a:latin typeface="Arial"/>
            </a:endParaRPr>
          </a:p>
        </p:txBody>
      </p:sp>
      <p:sp>
        <p:nvSpPr>
          <p:cNvPr id="73" name="PlaceHolder 5"/>
          <p:cNvSpPr>
            <a:spLocks noGrp="1"/>
          </p:cNvSpPr>
          <p:nvPr>
            <p:ph type="body"/>
          </p:nvPr>
        </p:nvSpPr>
        <p:spPr>
          <a:xfrm>
            <a:off x="504000" y="3044160"/>
            <a:ext cx="2920680" cy="1568160"/>
          </a:xfrm>
          <a:prstGeom prst="rect">
            <a:avLst/>
          </a:prstGeom>
        </p:spPr>
        <p:txBody>
          <a:bodyPr lIns="0" rIns="0" tIns="0" bIns="0">
            <a:normAutofit/>
          </a:bodyPr>
          <a:p>
            <a:endParaRPr b="0" lang="en-US" sz="2800" spc="-1" strike="noStrike">
              <a:solidFill>
                <a:srgbClr val="000000"/>
              </a:solidFill>
              <a:latin typeface="Arial"/>
            </a:endParaRPr>
          </a:p>
        </p:txBody>
      </p:sp>
      <p:sp>
        <p:nvSpPr>
          <p:cNvPr id="74" name="PlaceHolder 6"/>
          <p:cNvSpPr>
            <a:spLocks noGrp="1"/>
          </p:cNvSpPr>
          <p:nvPr>
            <p:ph type="body"/>
          </p:nvPr>
        </p:nvSpPr>
        <p:spPr>
          <a:xfrm>
            <a:off x="3571200" y="3044160"/>
            <a:ext cx="2920680" cy="1568160"/>
          </a:xfrm>
          <a:prstGeom prst="rect">
            <a:avLst/>
          </a:prstGeom>
        </p:spPr>
        <p:txBody>
          <a:bodyPr lIns="0" rIns="0" tIns="0" bIns="0">
            <a:normAutofit/>
          </a:bodyPr>
          <a:p>
            <a:endParaRPr b="0" lang="en-US" sz="2800" spc="-1" strike="noStrike">
              <a:solidFill>
                <a:srgbClr val="000000"/>
              </a:solidFill>
              <a:latin typeface="Arial"/>
            </a:endParaRPr>
          </a:p>
        </p:txBody>
      </p:sp>
      <p:sp>
        <p:nvSpPr>
          <p:cNvPr id="75" name="PlaceHolder 7"/>
          <p:cNvSpPr>
            <a:spLocks noGrp="1"/>
          </p:cNvSpPr>
          <p:nvPr>
            <p:ph type="body"/>
          </p:nvPr>
        </p:nvSpPr>
        <p:spPr>
          <a:xfrm>
            <a:off x="6638040" y="3044160"/>
            <a:ext cx="2920680" cy="15681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225720"/>
            <a:ext cx="9071280" cy="946800"/>
          </a:xfrm>
          <a:prstGeom prst="rect">
            <a:avLst/>
          </a:prstGeom>
        </p:spPr>
        <p:txBody>
          <a:bodyPr lIns="0" rIns="0" tIns="0" bIns="0" anchor="ctr"/>
          <a:p>
            <a:endParaRPr b="0" lang="en-US" sz="1800" spc="-1" strike="noStrike">
              <a:solidFill>
                <a:srgbClr val="000000"/>
              </a:solidFill>
              <a:latin typeface="Arial"/>
            </a:endParaRPr>
          </a:p>
        </p:txBody>
      </p:sp>
      <p:sp>
        <p:nvSpPr>
          <p:cNvPr id="79" name="PlaceHolder 2"/>
          <p:cNvSpPr>
            <a:spLocks noGrp="1"/>
          </p:cNvSpPr>
          <p:nvPr>
            <p:ph type="subTitle"/>
          </p:nvPr>
        </p:nvSpPr>
        <p:spPr>
          <a:xfrm>
            <a:off x="504000" y="1326600"/>
            <a:ext cx="9071280" cy="32878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225720"/>
            <a:ext cx="9071280" cy="946800"/>
          </a:xfrm>
          <a:prstGeom prst="rect">
            <a:avLst/>
          </a:prstGeom>
        </p:spPr>
        <p:txBody>
          <a:bodyPr lIns="0" rIns="0" tIns="0" bIns="0" anchor="ctr"/>
          <a:p>
            <a:endParaRPr b="0" lang="en-US" sz="1800" spc="-1" strike="noStrike">
              <a:solidFill>
                <a:srgbClr val="000000"/>
              </a:solidFill>
              <a:latin typeface="Arial"/>
            </a:endParaRPr>
          </a:p>
        </p:txBody>
      </p:sp>
      <p:sp>
        <p:nvSpPr>
          <p:cNvPr id="81" name="PlaceHolder 2"/>
          <p:cNvSpPr>
            <a:spLocks noGrp="1"/>
          </p:cNvSpPr>
          <p:nvPr>
            <p:ph type="body"/>
          </p:nvPr>
        </p:nvSpPr>
        <p:spPr>
          <a:xfrm>
            <a:off x="504000" y="1326600"/>
            <a:ext cx="9071280" cy="32878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225720"/>
            <a:ext cx="9071280" cy="946800"/>
          </a:xfrm>
          <a:prstGeom prst="rect">
            <a:avLst/>
          </a:prstGeom>
        </p:spPr>
        <p:txBody>
          <a:bodyPr lIns="0" rIns="0" tIns="0" bIns="0" anchor="ctr"/>
          <a:p>
            <a:endParaRPr b="0" lang="en-US" sz="1800" spc="-1" strike="noStrike">
              <a:solidFill>
                <a:srgbClr val="000000"/>
              </a:solidFill>
              <a:latin typeface="Arial"/>
            </a:endParaRPr>
          </a:p>
        </p:txBody>
      </p:sp>
      <p:sp>
        <p:nvSpPr>
          <p:cNvPr id="83" name="PlaceHolder 2"/>
          <p:cNvSpPr>
            <a:spLocks noGrp="1"/>
          </p:cNvSpPr>
          <p:nvPr>
            <p:ph type="body"/>
          </p:nvPr>
        </p:nvSpPr>
        <p:spPr>
          <a:xfrm>
            <a:off x="504000" y="1326600"/>
            <a:ext cx="4426560" cy="3287880"/>
          </a:xfrm>
          <a:prstGeom prst="rect">
            <a:avLst/>
          </a:prstGeom>
        </p:spPr>
        <p:txBody>
          <a:bodyPr lIns="0" rIns="0" tIns="0" bIns="0">
            <a:normAutofit/>
          </a:bodyPr>
          <a:p>
            <a:endParaRPr b="0" lang="en-US" sz="2800" spc="-1" strike="noStrike">
              <a:solidFill>
                <a:srgbClr val="000000"/>
              </a:solidFill>
              <a:latin typeface="Arial"/>
            </a:endParaRPr>
          </a:p>
        </p:txBody>
      </p:sp>
      <p:sp>
        <p:nvSpPr>
          <p:cNvPr id="84" name="PlaceHolder 3"/>
          <p:cNvSpPr>
            <a:spLocks noGrp="1"/>
          </p:cNvSpPr>
          <p:nvPr>
            <p:ph type="body"/>
          </p:nvPr>
        </p:nvSpPr>
        <p:spPr>
          <a:xfrm>
            <a:off x="5152320" y="1326600"/>
            <a:ext cx="4426560" cy="32878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225720"/>
            <a:ext cx="9071280" cy="946800"/>
          </a:xfrm>
          <a:prstGeom prst="rect">
            <a:avLst/>
          </a:prstGeom>
        </p:spPr>
        <p:txBody>
          <a:bodyPr lIns="0" rIns="0" tIns="0" bIns="0" anchor="ctr"/>
          <a:p>
            <a:endParaRPr b="0" lang="en-US" sz="18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25720"/>
            <a:ext cx="9071280" cy="946800"/>
          </a:xfrm>
          <a:prstGeom prst="rect">
            <a:avLst/>
          </a:prstGeom>
        </p:spPr>
        <p:txBody>
          <a:bodyPr lIns="0" rIns="0" tIns="0" bIns="0" anchor="ctr"/>
          <a:p>
            <a:endParaRPr b="0" lang="en-US" sz="1800" spc="-1" strike="noStrike">
              <a:solidFill>
                <a:srgbClr val="000000"/>
              </a:solidFill>
              <a:latin typeface="Arial"/>
            </a:endParaRPr>
          </a:p>
        </p:txBody>
      </p:sp>
      <p:sp>
        <p:nvSpPr>
          <p:cNvPr id="5" name="PlaceHolder 2"/>
          <p:cNvSpPr>
            <a:spLocks noGrp="1"/>
          </p:cNvSpPr>
          <p:nvPr>
            <p:ph type="body"/>
          </p:nvPr>
        </p:nvSpPr>
        <p:spPr>
          <a:xfrm>
            <a:off x="504000" y="1326600"/>
            <a:ext cx="9071280" cy="32878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504000" y="225720"/>
            <a:ext cx="9071280" cy="43902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225720"/>
            <a:ext cx="9071280" cy="946800"/>
          </a:xfrm>
          <a:prstGeom prst="rect">
            <a:avLst/>
          </a:prstGeom>
        </p:spPr>
        <p:txBody>
          <a:bodyPr lIns="0" rIns="0" tIns="0" bIns="0" anchor="ctr"/>
          <a:p>
            <a:endParaRPr b="0" lang="en-US" sz="1800" spc="-1" strike="noStrike">
              <a:solidFill>
                <a:srgbClr val="000000"/>
              </a:solidFill>
              <a:latin typeface="Arial"/>
            </a:endParaRPr>
          </a:p>
        </p:txBody>
      </p:sp>
      <p:sp>
        <p:nvSpPr>
          <p:cNvPr id="88" name="PlaceHolder 2"/>
          <p:cNvSpPr>
            <a:spLocks noGrp="1"/>
          </p:cNvSpPr>
          <p:nvPr>
            <p:ph type="body"/>
          </p:nvPr>
        </p:nvSpPr>
        <p:spPr>
          <a:xfrm>
            <a:off x="504000" y="1326600"/>
            <a:ext cx="4426560" cy="1568160"/>
          </a:xfrm>
          <a:prstGeom prst="rect">
            <a:avLst/>
          </a:prstGeom>
        </p:spPr>
        <p:txBody>
          <a:bodyPr lIns="0" rIns="0" tIns="0" bIns="0">
            <a:normAutofit/>
          </a:bodyPr>
          <a:p>
            <a:endParaRPr b="0" lang="en-US" sz="2800" spc="-1" strike="noStrike">
              <a:solidFill>
                <a:srgbClr val="000000"/>
              </a:solidFill>
              <a:latin typeface="Arial"/>
            </a:endParaRPr>
          </a:p>
        </p:txBody>
      </p:sp>
      <p:sp>
        <p:nvSpPr>
          <p:cNvPr id="89" name="PlaceHolder 3"/>
          <p:cNvSpPr>
            <a:spLocks noGrp="1"/>
          </p:cNvSpPr>
          <p:nvPr>
            <p:ph type="body"/>
          </p:nvPr>
        </p:nvSpPr>
        <p:spPr>
          <a:xfrm>
            <a:off x="5152320" y="1326600"/>
            <a:ext cx="4426560" cy="3287880"/>
          </a:xfrm>
          <a:prstGeom prst="rect">
            <a:avLst/>
          </a:prstGeom>
        </p:spPr>
        <p:txBody>
          <a:bodyPr lIns="0" rIns="0" tIns="0" bIns="0">
            <a:normAutofit/>
          </a:bodyPr>
          <a:p>
            <a:endParaRPr b="0" lang="en-US" sz="2800" spc="-1" strike="noStrike">
              <a:solidFill>
                <a:srgbClr val="000000"/>
              </a:solidFill>
              <a:latin typeface="Arial"/>
            </a:endParaRPr>
          </a:p>
        </p:txBody>
      </p:sp>
      <p:sp>
        <p:nvSpPr>
          <p:cNvPr id="90" name="PlaceHolder 4"/>
          <p:cNvSpPr>
            <a:spLocks noGrp="1"/>
          </p:cNvSpPr>
          <p:nvPr>
            <p:ph type="body"/>
          </p:nvPr>
        </p:nvSpPr>
        <p:spPr>
          <a:xfrm>
            <a:off x="504000" y="3044160"/>
            <a:ext cx="4426560" cy="15681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225720"/>
            <a:ext cx="9071280" cy="946800"/>
          </a:xfrm>
          <a:prstGeom prst="rect">
            <a:avLst/>
          </a:prstGeom>
        </p:spPr>
        <p:txBody>
          <a:bodyPr lIns="0" rIns="0" tIns="0" bIns="0" anchor="ctr"/>
          <a:p>
            <a:endParaRPr b="0" lang="en-US" sz="1800" spc="-1" strike="noStrike">
              <a:solidFill>
                <a:srgbClr val="000000"/>
              </a:solidFill>
              <a:latin typeface="Arial"/>
            </a:endParaRPr>
          </a:p>
        </p:txBody>
      </p:sp>
      <p:sp>
        <p:nvSpPr>
          <p:cNvPr id="92" name="PlaceHolder 2"/>
          <p:cNvSpPr>
            <a:spLocks noGrp="1"/>
          </p:cNvSpPr>
          <p:nvPr>
            <p:ph type="body"/>
          </p:nvPr>
        </p:nvSpPr>
        <p:spPr>
          <a:xfrm>
            <a:off x="504000" y="1326600"/>
            <a:ext cx="4426560" cy="3287880"/>
          </a:xfrm>
          <a:prstGeom prst="rect">
            <a:avLst/>
          </a:prstGeom>
        </p:spPr>
        <p:txBody>
          <a:bodyPr lIns="0" rIns="0" tIns="0" bIns="0">
            <a:normAutofit/>
          </a:bodyPr>
          <a:p>
            <a:endParaRPr b="0" lang="en-US" sz="2800" spc="-1" strike="noStrike">
              <a:solidFill>
                <a:srgbClr val="000000"/>
              </a:solidFill>
              <a:latin typeface="Arial"/>
            </a:endParaRPr>
          </a:p>
        </p:txBody>
      </p:sp>
      <p:sp>
        <p:nvSpPr>
          <p:cNvPr id="93" name="PlaceHolder 3"/>
          <p:cNvSpPr>
            <a:spLocks noGrp="1"/>
          </p:cNvSpPr>
          <p:nvPr>
            <p:ph type="body"/>
          </p:nvPr>
        </p:nvSpPr>
        <p:spPr>
          <a:xfrm>
            <a:off x="5152320" y="1326600"/>
            <a:ext cx="4426560" cy="1568160"/>
          </a:xfrm>
          <a:prstGeom prst="rect">
            <a:avLst/>
          </a:prstGeom>
        </p:spPr>
        <p:txBody>
          <a:bodyPr lIns="0" rIns="0" tIns="0" bIns="0">
            <a:normAutofit/>
          </a:bodyPr>
          <a:p>
            <a:endParaRPr b="0" lang="en-US" sz="2800" spc="-1" strike="noStrike">
              <a:solidFill>
                <a:srgbClr val="000000"/>
              </a:solidFill>
              <a:latin typeface="Arial"/>
            </a:endParaRPr>
          </a:p>
        </p:txBody>
      </p:sp>
      <p:sp>
        <p:nvSpPr>
          <p:cNvPr id="94" name="PlaceHolder 4"/>
          <p:cNvSpPr>
            <a:spLocks noGrp="1"/>
          </p:cNvSpPr>
          <p:nvPr>
            <p:ph type="body"/>
          </p:nvPr>
        </p:nvSpPr>
        <p:spPr>
          <a:xfrm>
            <a:off x="5152320" y="3044160"/>
            <a:ext cx="4426560" cy="15681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225720"/>
            <a:ext cx="9071280" cy="946800"/>
          </a:xfrm>
          <a:prstGeom prst="rect">
            <a:avLst/>
          </a:prstGeom>
        </p:spPr>
        <p:txBody>
          <a:bodyPr lIns="0" rIns="0" tIns="0" bIns="0" anchor="ctr"/>
          <a:p>
            <a:endParaRPr b="0" lang="en-US" sz="1800" spc="-1" strike="noStrike">
              <a:solidFill>
                <a:srgbClr val="000000"/>
              </a:solidFill>
              <a:latin typeface="Arial"/>
            </a:endParaRPr>
          </a:p>
        </p:txBody>
      </p:sp>
      <p:sp>
        <p:nvSpPr>
          <p:cNvPr id="96" name="PlaceHolder 2"/>
          <p:cNvSpPr>
            <a:spLocks noGrp="1"/>
          </p:cNvSpPr>
          <p:nvPr>
            <p:ph type="body"/>
          </p:nvPr>
        </p:nvSpPr>
        <p:spPr>
          <a:xfrm>
            <a:off x="504000" y="1326600"/>
            <a:ext cx="4426560" cy="1568160"/>
          </a:xfrm>
          <a:prstGeom prst="rect">
            <a:avLst/>
          </a:prstGeom>
        </p:spPr>
        <p:txBody>
          <a:bodyPr lIns="0" rIns="0" tIns="0" bIns="0">
            <a:normAutofit/>
          </a:bodyPr>
          <a:p>
            <a:endParaRPr b="0" lang="en-US" sz="2800" spc="-1" strike="noStrike">
              <a:solidFill>
                <a:srgbClr val="000000"/>
              </a:solidFill>
              <a:latin typeface="Arial"/>
            </a:endParaRPr>
          </a:p>
        </p:txBody>
      </p:sp>
      <p:sp>
        <p:nvSpPr>
          <p:cNvPr id="97" name="PlaceHolder 3"/>
          <p:cNvSpPr>
            <a:spLocks noGrp="1"/>
          </p:cNvSpPr>
          <p:nvPr>
            <p:ph type="body"/>
          </p:nvPr>
        </p:nvSpPr>
        <p:spPr>
          <a:xfrm>
            <a:off x="5152320" y="1326600"/>
            <a:ext cx="4426560" cy="1568160"/>
          </a:xfrm>
          <a:prstGeom prst="rect">
            <a:avLst/>
          </a:prstGeom>
        </p:spPr>
        <p:txBody>
          <a:bodyPr lIns="0" rIns="0" tIns="0" bIns="0">
            <a:normAutofit/>
          </a:bodyPr>
          <a:p>
            <a:endParaRPr b="0" lang="en-US" sz="2800" spc="-1" strike="noStrike">
              <a:solidFill>
                <a:srgbClr val="000000"/>
              </a:solidFill>
              <a:latin typeface="Arial"/>
            </a:endParaRPr>
          </a:p>
        </p:txBody>
      </p:sp>
      <p:sp>
        <p:nvSpPr>
          <p:cNvPr id="98" name="PlaceHolder 4"/>
          <p:cNvSpPr>
            <a:spLocks noGrp="1"/>
          </p:cNvSpPr>
          <p:nvPr>
            <p:ph type="body"/>
          </p:nvPr>
        </p:nvSpPr>
        <p:spPr>
          <a:xfrm>
            <a:off x="504000" y="3044160"/>
            <a:ext cx="9071280" cy="15681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225720"/>
            <a:ext cx="9071280" cy="946800"/>
          </a:xfrm>
          <a:prstGeom prst="rect">
            <a:avLst/>
          </a:prstGeom>
        </p:spPr>
        <p:txBody>
          <a:bodyPr lIns="0" rIns="0" tIns="0" bIns="0" anchor="ctr"/>
          <a:p>
            <a:endParaRPr b="0" lang="en-US" sz="1800" spc="-1" strike="noStrike">
              <a:solidFill>
                <a:srgbClr val="000000"/>
              </a:solidFill>
              <a:latin typeface="Arial"/>
            </a:endParaRPr>
          </a:p>
        </p:txBody>
      </p:sp>
      <p:sp>
        <p:nvSpPr>
          <p:cNvPr id="100" name="PlaceHolder 2"/>
          <p:cNvSpPr>
            <a:spLocks noGrp="1"/>
          </p:cNvSpPr>
          <p:nvPr>
            <p:ph type="body"/>
          </p:nvPr>
        </p:nvSpPr>
        <p:spPr>
          <a:xfrm>
            <a:off x="504000" y="1326600"/>
            <a:ext cx="9071280" cy="1568160"/>
          </a:xfrm>
          <a:prstGeom prst="rect">
            <a:avLst/>
          </a:prstGeom>
        </p:spPr>
        <p:txBody>
          <a:bodyPr lIns="0" rIns="0" tIns="0" bIns="0">
            <a:normAutofit/>
          </a:bodyPr>
          <a:p>
            <a:endParaRPr b="0" lang="en-US" sz="2800" spc="-1" strike="noStrike">
              <a:solidFill>
                <a:srgbClr val="000000"/>
              </a:solidFill>
              <a:latin typeface="Arial"/>
            </a:endParaRPr>
          </a:p>
        </p:txBody>
      </p:sp>
      <p:sp>
        <p:nvSpPr>
          <p:cNvPr id="101" name="PlaceHolder 3"/>
          <p:cNvSpPr>
            <a:spLocks noGrp="1"/>
          </p:cNvSpPr>
          <p:nvPr>
            <p:ph type="body"/>
          </p:nvPr>
        </p:nvSpPr>
        <p:spPr>
          <a:xfrm>
            <a:off x="504000" y="3044160"/>
            <a:ext cx="9071280" cy="15681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225720"/>
            <a:ext cx="9071280" cy="946800"/>
          </a:xfrm>
          <a:prstGeom prst="rect">
            <a:avLst/>
          </a:prstGeom>
        </p:spPr>
        <p:txBody>
          <a:bodyPr lIns="0" rIns="0" tIns="0" bIns="0" anchor="ctr"/>
          <a:p>
            <a:endParaRPr b="0" lang="en-US" sz="1800" spc="-1" strike="noStrike">
              <a:solidFill>
                <a:srgbClr val="000000"/>
              </a:solidFill>
              <a:latin typeface="Arial"/>
            </a:endParaRPr>
          </a:p>
        </p:txBody>
      </p:sp>
      <p:sp>
        <p:nvSpPr>
          <p:cNvPr id="103" name="PlaceHolder 2"/>
          <p:cNvSpPr>
            <a:spLocks noGrp="1"/>
          </p:cNvSpPr>
          <p:nvPr>
            <p:ph type="body"/>
          </p:nvPr>
        </p:nvSpPr>
        <p:spPr>
          <a:xfrm>
            <a:off x="504000" y="1326600"/>
            <a:ext cx="4426560" cy="1568160"/>
          </a:xfrm>
          <a:prstGeom prst="rect">
            <a:avLst/>
          </a:prstGeom>
        </p:spPr>
        <p:txBody>
          <a:bodyPr lIns="0" rIns="0" tIns="0" bIns="0">
            <a:normAutofit/>
          </a:bodyPr>
          <a:p>
            <a:endParaRPr b="0" lang="en-US" sz="2800" spc="-1" strike="noStrike">
              <a:solidFill>
                <a:srgbClr val="000000"/>
              </a:solidFill>
              <a:latin typeface="Arial"/>
            </a:endParaRPr>
          </a:p>
        </p:txBody>
      </p:sp>
      <p:sp>
        <p:nvSpPr>
          <p:cNvPr id="104" name="PlaceHolder 3"/>
          <p:cNvSpPr>
            <a:spLocks noGrp="1"/>
          </p:cNvSpPr>
          <p:nvPr>
            <p:ph type="body"/>
          </p:nvPr>
        </p:nvSpPr>
        <p:spPr>
          <a:xfrm>
            <a:off x="5152320" y="1326600"/>
            <a:ext cx="4426560" cy="1568160"/>
          </a:xfrm>
          <a:prstGeom prst="rect">
            <a:avLst/>
          </a:prstGeom>
        </p:spPr>
        <p:txBody>
          <a:bodyPr lIns="0" rIns="0" tIns="0" bIns="0">
            <a:normAutofit/>
          </a:bodyPr>
          <a:p>
            <a:endParaRPr b="0" lang="en-US" sz="2800" spc="-1" strike="noStrike">
              <a:solidFill>
                <a:srgbClr val="000000"/>
              </a:solidFill>
              <a:latin typeface="Arial"/>
            </a:endParaRPr>
          </a:p>
        </p:txBody>
      </p:sp>
      <p:sp>
        <p:nvSpPr>
          <p:cNvPr id="105" name="PlaceHolder 4"/>
          <p:cNvSpPr>
            <a:spLocks noGrp="1"/>
          </p:cNvSpPr>
          <p:nvPr>
            <p:ph type="body"/>
          </p:nvPr>
        </p:nvSpPr>
        <p:spPr>
          <a:xfrm>
            <a:off x="504000" y="3044160"/>
            <a:ext cx="4426560" cy="1568160"/>
          </a:xfrm>
          <a:prstGeom prst="rect">
            <a:avLst/>
          </a:prstGeom>
        </p:spPr>
        <p:txBody>
          <a:bodyPr lIns="0" rIns="0" tIns="0" bIns="0">
            <a:normAutofit/>
          </a:bodyPr>
          <a:p>
            <a:endParaRPr b="0" lang="en-US" sz="2800" spc="-1" strike="noStrike">
              <a:solidFill>
                <a:srgbClr val="000000"/>
              </a:solidFill>
              <a:latin typeface="Arial"/>
            </a:endParaRPr>
          </a:p>
        </p:txBody>
      </p:sp>
      <p:sp>
        <p:nvSpPr>
          <p:cNvPr id="106" name="PlaceHolder 5"/>
          <p:cNvSpPr>
            <a:spLocks noGrp="1"/>
          </p:cNvSpPr>
          <p:nvPr>
            <p:ph type="body"/>
          </p:nvPr>
        </p:nvSpPr>
        <p:spPr>
          <a:xfrm>
            <a:off x="5152320" y="3044160"/>
            <a:ext cx="4426560" cy="15681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225720"/>
            <a:ext cx="9071280" cy="946800"/>
          </a:xfrm>
          <a:prstGeom prst="rect">
            <a:avLst/>
          </a:prstGeom>
        </p:spPr>
        <p:txBody>
          <a:bodyPr lIns="0" rIns="0" tIns="0" bIns="0" anchor="ctr"/>
          <a:p>
            <a:endParaRPr b="0" lang="en-US" sz="1800" spc="-1" strike="noStrike">
              <a:solidFill>
                <a:srgbClr val="000000"/>
              </a:solidFill>
              <a:latin typeface="Arial"/>
            </a:endParaRPr>
          </a:p>
        </p:txBody>
      </p:sp>
      <p:sp>
        <p:nvSpPr>
          <p:cNvPr id="108" name="PlaceHolder 2"/>
          <p:cNvSpPr>
            <a:spLocks noGrp="1"/>
          </p:cNvSpPr>
          <p:nvPr>
            <p:ph type="body"/>
          </p:nvPr>
        </p:nvSpPr>
        <p:spPr>
          <a:xfrm>
            <a:off x="504000" y="1326600"/>
            <a:ext cx="2920680" cy="1568160"/>
          </a:xfrm>
          <a:prstGeom prst="rect">
            <a:avLst/>
          </a:prstGeom>
        </p:spPr>
        <p:txBody>
          <a:bodyPr lIns="0" rIns="0" tIns="0" bIns="0">
            <a:normAutofit/>
          </a:bodyPr>
          <a:p>
            <a:endParaRPr b="0" lang="en-US" sz="2800" spc="-1" strike="noStrike">
              <a:solidFill>
                <a:srgbClr val="000000"/>
              </a:solidFill>
              <a:latin typeface="Arial"/>
            </a:endParaRPr>
          </a:p>
        </p:txBody>
      </p:sp>
      <p:sp>
        <p:nvSpPr>
          <p:cNvPr id="109" name="PlaceHolder 3"/>
          <p:cNvSpPr>
            <a:spLocks noGrp="1"/>
          </p:cNvSpPr>
          <p:nvPr>
            <p:ph type="body"/>
          </p:nvPr>
        </p:nvSpPr>
        <p:spPr>
          <a:xfrm>
            <a:off x="3571200" y="1326600"/>
            <a:ext cx="2920680" cy="1568160"/>
          </a:xfrm>
          <a:prstGeom prst="rect">
            <a:avLst/>
          </a:prstGeom>
        </p:spPr>
        <p:txBody>
          <a:bodyPr lIns="0" rIns="0" tIns="0" bIns="0">
            <a:normAutofit/>
          </a:bodyPr>
          <a:p>
            <a:endParaRPr b="0" lang="en-US" sz="2800" spc="-1" strike="noStrike">
              <a:solidFill>
                <a:srgbClr val="000000"/>
              </a:solidFill>
              <a:latin typeface="Arial"/>
            </a:endParaRPr>
          </a:p>
        </p:txBody>
      </p:sp>
      <p:sp>
        <p:nvSpPr>
          <p:cNvPr id="110" name="PlaceHolder 4"/>
          <p:cNvSpPr>
            <a:spLocks noGrp="1"/>
          </p:cNvSpPr>
          <p:nvPr>
            <p:ph type="body"/>
          </p:nvPr>
        </p:nvSpPr>
        <p:spPr>
          <a:xfrm>
            <a:off x="6638040" y="1326600"/>
            <a:ext cx="2920680" cy="1568160"/>
          </a:xfrm>
          <a:prstGeom prst="rect">
            <a:avLst/>
          </a:prstGeom>
        </p:spPr>
        <p:txBody>
          <a:bodyPr lIns="0" rIns="0" tIns="0" bIns="0">
            <a:normAutofit/>
          </a:bodyPr>
          <a:p>
            <a:endParaRPr b="0" lang="en-US" sz="2800" spc="-1" strike="noStrike">
              <a:solidFill>
                <a:srgbClr val="000000"/>
              </a:solidFill>
              <a:latin typeface="Arial"/>
            </a:endParaRPr>
          </a:p>
        </p:txBody>
      </p:sp>
      <p:sp>
        <p:nvSpPr>
          <p:cNvPr id="111" name="PlaceHolder 5"/>
          <p:cNvSpPr>
            <a:spLocks noGrp="1"/>
          </p:cNvSpPr>
          <p:nvPr>
            <p:ph type="body"/>
          </p:nvPr>
        </p:nvSpPr>
        <p:spPr>
          <a:xfrm>
            <a:off x="504000" y="3044160"/>
            <a:ext cx="2920680" cy="1568160"/>
          </a:xfrm>
          <a:prstGeom prst="rect">
            <a:avLst/>
          </a:prstGeom>
        </p:spPr>
        <p:txBody>
          <a:bodyPr lIns="0" rIns="0" tIns="0" bIns="0">
            <a:normAutofit/>
          </a:bodyPr>
          <a:p>
            <a:endParaRPr b="0" lang="en-US" sz="2800" spc="-1" strike="noStrike">
              <a:solidFill>
                <a:srgbClr val="000000"/>
              </a:solidFill>
              <a:latin typeface="Arial"/>
            </a:endParaRPr>
          </a:p>
        </p:txBody>
      </p:sp>
      <p:sp>
        <p:nvSpPr>
          <p:cNvPr id="112" name="PlaceHolder 6"/>
          <p:cNvSpPr>
            <a:spLocks noGrp="1"/>
          </p:cNvSpPr>
          <p:nvPr>
            <p:ph type="body"/>
          </p:nvPr>
        </p:nvSpPr>
        <p:spPr>
          <a:xfrm>
            <a:off x="3571200" y="3044160"/>
            <a:ext cx="2920680" cy="1568160"/>
          </a:xfrm>
          <a:prstGeom prst="rect">
            <a:avLst/>
          </a:prstGeom>
        </p:spPr>
        <p:txBody>
          <a:bodyPr lIns="0" rIns="0" tIns="0" bIns="0">
            <a:normAutofit/>
          </a:bodyPr>
          <a:p>
            <a:endParaRPr b="0" lang="en-US" sz="2800" spc="-1" strike="noStrike">
              <a:solidFill>
                <a:srgbClr val="000000"/>
              </a:solidFill>
              <a:latin typeface="Arial"/>
            </a:endParaRPr>
          </a:p>
        </p:txBody>
      </p:sp>
      <p:sp>
        <p:nvSpPr>
          <p:cNvPr id="113" name="PlaceHolder 7"/>
          <p:cNvSpPr>
            <a:spLocks noGrp="1"/>
          </p:cNvSpPr>
          <p:nvPr>
            <p:ph type="body"/>
          </p:nvPr>
        </p:nvSpPr>
        <p:spPr>
          <a:xfrm>
            <a:off x="6638040" y="3044160"/>
            <a:ext cx="2920680" cy="15681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225720"/>
            <a:ext cx="9071280" cy="946800"/>
          </a:xfrm>
          <a:prstGeom prst="rect">
            <a:avLst/>
          </a:prstGeom>
        </p:spPr>
        <p:txBody>
          <a:bodyPr lIns="0" rIns="0" tIns="0" bIns="0" anchor="ctr"/>
          <a:p>
            <a:endParaRPr b="0" lang="en-US" sz="1800" spc="-1" strike="noStrike">
              <a:solidFill>
                <a:srgbClr val="000000"/>
              </a:solidFill>
              <a:latin typeface="Arial"/>
            </a:endParaRPr>
          </a:p>
        </p:txBody>
      </p:sp>
      <p:sp>
        <p:nvSpPr>
          <p:cNvPr id="117" name="PlaceHolder 2"/>
          <p:cNvSpPr>
            <a:spLocks noGrp="1"/>
          </p:cNvSpPr>
          <p:nvPr>
            <p:ph type="subTitle"/>
          </p:nvPr>
        </p:nvSpPr>
        <p:spPr>
          <a:xfrm>
            <a:off x="504000" y="1326600"/>
            <a:ext cx="9071280" cy="32878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504000" y="225720"/>
            <a:ext cx="9071280" cy="946800"/>
          </a:xfrm>
          <a:prstGeom prst="rect">
            <a:avLst/>
          </a:prstGeom>
        </p:spPr>
        <p:txBody>
          <a:bodyPr lIns="0" rIns="0" tIns="0" bIns="0" anchor="ctr"/>
          <a:p>
            <a:endParaRPr b="0" lang="en-US" sz="1800" spc="-1" strike="noStrike">
              <a:solidFill>
                <a:srgbClr val="000000"/>
              </a:solidFill>
              <a:latin typeface="Arial"/>
            </a:endParaRPr>
          </a:p>
        </p:txBody>
      </p:sp>
      <p:sp>
        <p:nvSpPr>
          <p:cNvPr id="119" name="PlaceHolder 2"/>
          <p:cNvSpPr>
            <a:spLocks noGrp="1"/>
          </p:cNvSpPr>
          <p:nvPr>
            <p:ph type="body"/>
          </p:nvPr>
        </p:nvSpPr>
        <p:spPr>
          <a:xfrm>
            <a:off x="504000" y="1326600"/>
            <a:ext cx="9071280" cy="32878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5720"/>
            <a:ext cx="9071280" cy="946800"/>
          </a:xfrm>
          <a:prstGeom prst="rect">
            <a:avLst/>
          </a:prstGeom>
        </p:spPr>
        <p:txBody>
          <a:bodyPr lIns="0" rIns="0" tIns="0" bIns="0" anchor="ctr"/>
          <a:p>
            <a:endParaRPr b="0" lang="en-US" sz="1800" spc="-1" strike="noStrike">
              <a:solidFill>
                <a:srgbClr val="000000"/>
              </a:solidFill>
              <a:latin typeface="Arial"/>
            </a:endParaRPr>
          </a:p>
        </p:txBody>
      </p:sp>
      <p:sp>
        <p:nvSpPr>
          <p:cNvPr id="7" name="PlaceHolder 2"/>
          <p:cNvSpPr>
            <a:spLocks noGrp="1"/>
          </p:cNvSpPr>
          <p:nvPr>
            <p:ph type="body"/>
          </p:nvPr>
        </p:nvSpPr>
        <p:spPr>
          <a:xfrm>
            <a:off x="504000" y="1326600"/>
            <a:ext cx="4426560" cy="3287880"/>
          </a:xfrm>
          <a:prstGeom prst="rect">
            <a:avLst/>
          </a:prstGeom>
        </p:spPr>
        <p:txBody>
          <a:bodyPr lIns="0" rIns="0" tIns="0" bIns="0">
            <a:normAutofit/>
          </a:bodyPr>
          <a:p>
            <a:endParaRPr b="0" lang="en-US" sz="2800" spc="-1" strike="noStrike">
              <a:solidFill>
                <a:srgbClr val="000000"/>
              </a:solidFill>
              <a:latin typeface="Arial"/>
            </a:endParaRPr>
          </a:p>
        </p:txBody>
      </p:sp>
      <p:sp>
        <p:nvSpPr>
          <p:cNvPr id="8" name="PlaceHolder 3"/>
          <p:cNvSpPr>
            <a:spLocks noGrp="1"/>
          </p:cNvSpPr>
          <p:nvPr>
            <p:ph type="body"/>
          </p:nvPr>
        </p:nvSpPr>
        <p:spPr>
          <a:xfrm>
            <a:off x="5152320" y="1326600"/>
            <a:ext cx="4426560" cy="32878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04000" y="225720"/>
            <a:ext cx="9071280" cy="946800"/>
          </a:xfrm>
          <a:prstGeom prst="rect">
            <a:avLst/>
          </a:prstGeom>
        </p:spPr>
        <p:txBody>
          <a:bodyPr lIns="0" rIns="0" tIns="0" bIns="0" anchor="ctr"/>
          <a:p>
            <a:endParaRPr b="0" lang="en-US" sz="1800" spc="-1" strike="noStrike">
              <a:solidFill>
                <a:srgbClr val="000000"/>
              </a:solidFill>
              <a:latin typeface="Arial"/>
            </a:endParaRPr>
          </a:p>
        </p:txBody>
      </p:sp>
      <p:sp>
        <p:nvSpPr>
          <p:cNvPr id="121" name="PlaceHolder 2"/>
          <p:cNvSpPr>
            <a:spLocks noGrp="1"/>
          </p:cNvSpPr>
          <p:nvPr>
            <p:ph type="body"/>
          </p:nvPr>
        </p:nvSpPr>
        <p:spPr>
          <a:xfrm>
            <a:off x="504000" y="1326600"/>
            <a:ext cx="4426560" cy="3287880"/>
          </a:xfrm>
          <a:prstGeom prst="rect">
            <a:avLst/>
          </a:prstGeom>
        </p:spPr>
        <p:txBody>
          <a:bodyPr lIns="0" rIns="0" tIns="0" bIns="0">
            <a:normAutofit/>
          </a:bodyPr>
          <a:p>
            <a:endParaRPr b="0" lang="en-US" sz="2800" spc="-1" strike="noStrike">
              <a:solidFill>
                <a:srgbClr val="000000"/>
              </a:solidFill>
              <a:latin typeface="Arial"/>
            </a:endParaRPr>
          </a:p>
        </p:txBody>
      </p:sp>
      <p:sp>
        <p:nvSpPr>
          <p:cNvPr id="122" name="PlaceHolder 3"/>
          <p:cNvSpPr>
            <a:spLocks noGrp="1"/>
          </p:cNvSpPr>
          <p:nvPr>
            <p:ph type="body"/>
          </p:nvPr>
        </p:nvSpPr>
        <p:spPr>
          <a:xfrm>
            <a:off x="5152320" y="1326600"/>
            <a:ext cx="4426560" cy="32878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225720"/>
            <a:ext cx="9071280" cy="946800"/>
          </a:xfrm>
          <a:prstGeom prst="rect">
            <a:avLst/>
          </a:prstGeom>
        </p:spPr>
        <p:txBody>
          <a:bodyPr lIns="0" rIns="0" tIns="0" bIns="0" anchor="ctr"/>
          <a:p>
            <a:endParaRPr b="0" lang="en-US" sz="18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504000" y="225720"/>
            <a:ext cx="9071280" cy="43902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504000" y="225720"/>
            <a:ext cx="9071280" cy="946800"/>
          </a:xfrm>
          <a:prstGeom prst="rect">
            <a:avLst/>
          </a:prstGeom>
        </p:spPr>
        <p:txBody>
          <a:bodyPr lIns="0" rIns="0" tIns="0" bIns="0" anchor="ctr"/>
          <a:p>
            <a:endParaRPr b="0" lang="en-US" sz="1800" spc="-1" strike="noStrike">
              <a:solidFill>
                <a:srgbClr val="000000"/>
              </a:solidFill>
              <a:latin typeface="Arial"/>
            </a:endParaRPr>
          </a:p>
        </p:txBody>
      </p:sp>
      <p:sp>
        <p:nvSpPr>
          <p:cNvPr id="126" name="PlaceHolder 2"/>
          <p:cNvSpPr>
            <a:spLocks noGrp="1"/>
          </p:cNvSpPr>
          <p:nvPr>
            <p:ph type="body"/>
          </p:nvPr>
        </p:nvSpPr>
        <p:spPr>
          <a:xfrm>
            <a:off x="504000" y="1326600"/>
            <a:ext cx="4426560" cy="1568160"/>
          </a:xfrm>
          <a:prstGeom prst="rect">
            <a:avLst/>
          </a:prstGeom>
        </p:spPr>
        <p:txBody>
          <a:bodyPr lIns="0" rIns="0" tIns="0" bIns="0">
            <a:normAutofit/>
          </a:bodyPr>
          <a:p>
            <a:endParaRPr b="0" lang="en-US" sz="2800" spc="-1" strike="noStrike">
              <a:solidFill>
                <a:srgbClr val="000000"/>
              </a:solidFill>
              <a:latin typeface="Arial"/>
            </a:endParaRPr>
          </a:p>
        </p:txBody>
      </p:sp>
      <p:sp>
        <p:nvSpPr>
          <p:cNvPr id="127" name="PlaceHolder 3"/>
          <p:cNvSpPr>
            <a:spLocks noGrp="1"/>
          </p:cNvSpPr>
          <p:nvPr>
            <p:ph type="body"/>
          </p:nvPr>
        </p:nvSpPr>
        <p:spPr>
          <a:xfrm>
            <a:off x="5152320" y="1326600"/>
            <a:ext cx="4426560" cy="3287880"/>
          </a:xfrm>
          <a:prstGeom prst="rect">
            <a:avLst/>
          </a:prstGeom>
        </p:spPr>
        <p:txBody>
          <a:bodyPr lIns="0" rIns="0" tIns="0" bIns="0">
            <a:normAutofit/>
          </a:bodyPr>
          <a:p>
            <a:endParaRPr b="0" lang="en-US" sz="2800" spc="-1" strike="noStrike">
              <a:solidFill>
                <a:srgbClr val="000000"/>
              </a:solidFill>
              <a:latin typeface="Arial"/>
            </a:endParaRPr>
          </a:p>
        </p:txBody>
      </p:sp>
      <p:sp>
        <p:nvSpPr>
          <p:cNvPr id="128" name="PlaceHolder 4"/>
          <p:cNvSpPr>
            <a:spLocks noGrp="1"/>
          </p:cNvSpPr>
          <p:nvPr>
            <p:ph type="body"/>
          </p:nvPr>
        </p:nvSpPr>
        <p:spPr>
          <a:xfrm>
            <a:off x="504000" y="3044160"/>
            <a:ext cx="4426560" cy="15681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504000" y="225720"/>
            <a:ext cx="9071280" cy="946800"/>
          </a:xfrm>
          <a:prstGeom prst="rect">
            <a:avLst/>
          </a:prstGeom>
        </p:spPr>
        <p:txBody>
          <a:bodyPr lIns="0" rIns="0" tIns="0" bIns="0" anchor="ctr"/>
          <a:p>
            <a:endParaRPr b="0" lang="en-US" sz="1800" spc="-1" strike="noStrike">
              <a:solidFill>
                <a:srgbClr val="000000"/>
              </a:solidFill>
              <a:latin typeface="Arial"/>
            </a:endParaRPr>
          </a:p>
        </p:txBody>
      </p:sp>
      <p:sp>
        <p:nvSpPr>
          <p:cNvPr id="130" name="PlaceHolder 2"/>
          <p:cNvSpPr>
            <a:spLocks noGrp="1"/>
          </p:cNvSpPr>
          <p:nvPr>
            <p:ph type="body"/>
          </p:nvPr>
        </p:nvSpPr>
        <p:spPr>
          <a:xfrm>
            <a:off x="504000" y="1326600"/>
            <a:ext cx="4426560" cy="3287880"/>
          </a:xfrm>
          <a:prstGeom prst="rect">
            <a:avLst/>
          </a:prstGeom>
        </p:spPr>
        <p:txBody>
          <a:bodyPr lIns="0" rIns="0" tIns="0" bIns="0">
            <a:normAutofit/>
          </a:bodyPr>
          <a:p>
            <a:endParaRPr b="0" lang="en-US" sz="2800" spc="-1" strike="noStrike">
              <a:solidFill>
                <a:srgbClr val="000000"/>
              </a:solidFill>
              <a:latin typeface="Arial"/>
            </a:endParaRPr>
          </a:p>
        </p:txBody>
      </p:sp>
      <p:sp>
        <p:nvSpPr>
          <p:cNvPr id="131" name="PlaceHolder 3"/>
          <p:cNvSpPr>
            <a:spLocks noGrp="1"/>
          </p:cNvSpPr>
          <p:nvPr>
            <p:ph type="body"/>
          </p:nvPr>
        </p:nvSpPr>
        <p:spPr>
          <a:xfrm>
            <a:off x="5152320" y="1326600"/>
            <a:ext cx="4426560" cy="1568160"/>
          </a:xfrm>
          <a:prstGeom prst="rect">
            <a:avLst/>
          </a:prstGeom>
        </p:spPr>
        <p:txBody>
          <a:bodyPr lIns="0" rIns="0" tIns="0" bIns="0">
            <a:normAutofit/>
          </a:bodyPr>
          <a:p>
            <a:endParaRPr b="0" lang="en-US" sz="2800" spc="-1" strike="noStrike">
              <a:solidFill>
                <a:srgbClr val="000000"/>
              </a:solidFill>
              <a:latin typeface="Arial"/>
            </a:endParaRPr>
          </a:p>
        </p:txBody>
      </p:sp>
      <p:sp>
        <p:nvSpPr>
          <p:cNvPr id="132" name="PlaceHolder 4"/>
          <p:cNvSpPr>
            <a:spLocks noGrp="1"/>
          </p:cNvSpPr>
          <p:nvPr>
            <p:ph type="body"/>
          </p:nvPr>
        </p:nvSpPr>
        <p:spPr>
          <a:xfrm>
            <a:off x="5152320" y="3044160"/>
            <a:ext cx="4426560" cy="15681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504000" y="225720"/>
            <a:ext cx="9071280" cy="946800"/>
          </a:xfrm>
          <a:prstGeom prst="rect">
            <a:avLst/>
          </a:prstGeom>
        </p:spPr>
        <p:txBody>
          <a:bodyPr lIns="0" rIns="0" tIns="0" bIns="0" anchor="ctr"/>
          <a:p>
            <a:endParaRPr b="0" lang="en-US" sz="1800" spc="-1" strike="noStrike">
              <a:solidFill>
                <a:srgbClr val="000000"/>
              </a:solidFill>
              <a:latin typeface="Arial"/>
            </a:endParaRPr>
          </a:p>
        </p:txBody>
      </p:sp>
      <p:sp>
        <p:nvSpPr>
          <p:cNvPr id="134" name="PlaceHolder 2"/>
          <p:cNvSpPr>
            <a:spLocks noGrp="1"/>
          </p:cNvSpPr>
          <p:nvPr>
            <p:ph type="body"/>
          </p:nvPr>
        </p:nvSpPr>
        <p:spPr>
          <a:xfrm>
            <a:off x="504000" y="1326600"/>
            <a:ext cx="4426560" cy="1568160"/>
          </a:xfrm>
          <a:prstGeom prst="rect">
            <a:avLst/>
          </a:prstGeom>
        </p:spPr>
        <p:txBody>
          <a:bodyPr lIns="0" rIns="0" tIns="0" bIns="0">
            <a:normAutofit/>
          </a:bodyPr>
          <a:p>
            <a:endParaRPr b="0" lang="en-US" sz="2800" spc="-1" strike="noStrike">
              <a:solidFill>
                <a:srgbClr val="000000"/>
              </a:solidFill>
              <a:latin typeface="Arial"/>
            </a:endParaRPr>
          </a:p>
        </p:txBody>
      </p:sp>
      <p:sp>
        <p:nvSpPr>
          <p:cNvPr id="135" name="PlaceHolder 3"/>
          <p:cNvSpPr>
            <a:spLocks noGrp="1"/>
          </p:cNvSpPr>
          <p:nvPr>
            <p:ph type="body"/>
          </p:nvPr>
        </p:nvSpPr>
        <p:spPr>
          <a:xfrm>
            <a:off x="5152320" y="1326600"/>
            <a:ext cx="4426560" cy="1568160"/>
          </a:xfrm>
          <a:prstGeom prst="rect">
            <a:avLst/>
          </a:prstGeom>
        </p:spPr>
        <p:txBody>
          <a:bodyPr lIns="0" rIns="0" tIns="0" bIns="0">
            <a:normAutofit/>
          </a:bodyPr>
          <a:p>
            <a:endParaRPr b="0" lang="en-US" sz="2800" spc="-1" strike="noStrike">
              <a:solidFill>
                <a:srgbClr val="000000"/>
              </a:solidFill>
              <a:latin typeface="Arial"/>
            </a:endParaRPr>
          </a:p>
        </p:txBody>
      </p:sp>
      <p:sp>
        <p:nvSpPr>
          <p:cNvPr id="136" name="PlaceHolder 4"/>
          <p:cNvSpPr>
            <a:spLocks noGrp="1"/>
          </p:cNvSpPr>
          <p:nvPr>
            <p:ph type="body"/>
          </p:nvPr>
        </p:nvSpPr>
        <p:spPr>
          <a:xfrm>
            <a:off x="504000" y="3044160"/>
            <a:ext cx="9071280" cy="15681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04000" y="225720"/>
            <a:ext cx="9071280" cy="946800"/>
          </a:xfrm>
          <a:prstGeom prst="rect">
            <a:avLst/>
          </a:prstGeom>
        </p:spPr>
        <p:txBody>
          <a:bodyPr lIns="0" rIns="0" tIns="0" bIns="0" anchor="ctr"/>
          <a:p>
            <a:endParaRPr b="0" lang="en-US" sz="1800" spc="-1" strike="noStrike">
              <a:solidFill>
                <a:srgbClr val="000000"/>
              </a:solidFill>
              <a:latin typeface="Arial"/>
            </a:endParaRPr>
          </a:p>
        </p:txBody>
      </p:sp>
      <p:sp>
        <p:nvSpPr>
          <p:cNvPr id="138" name="PlaceHolder 2"/>
          <p:cNvSpPr>
            <a:spLocks noGrp="1"/>
          </p:cNvSpPr>
          <p:nvPr>
            <p:ph type="body"/>
          </p:nvPr>
        </p:nvSpPr>
        <p:spPr>
          <a:xfrm>
            <a:off x="504000" y="1326600"/>
            <a:ext cx="9071280" cy="1568160"/>
          </a:xfrm>
          <a:prstGeom prst="rect">
            <a:avLst/>
          </a:prstGeom>
        </p:spPr>
        <p:txBody>
          <a:bodyPr lIns="0" rIns="0" tIns="0" bIns="0">
            <a:normAutofit/>
          </a:bodyPr>
          <a:p>
            <a:endParaRPr b="0" lang="en-US" sz="2800" spc="-1" strike="noStrike">
              <a:solidFill>
                <a:srgbClr val="000000"/>
              </a:solidFill>
              <a:latin typeface="Arial"/>
            </a:endParaRPr>
          </a:p>
        </p:txBody>
      </p:sp>
      <p:sp>
        <p:nvSpPr>
          <p:cNvPr id="139" name="PlaceHolder 3"/>
          <p:cNvSpPr>
            <a:spLocks noGrp="1"/>
          </p:cNvSpPr>
          <p:nvPr>
            <p:ph type="body"/>
          </p:nvPr>
        </p:nvSpPr>
        <p:spPr>
          <a:xfrm>
            <a:off x="504000" y="3044160"/>
            <a:ext cx="9071280" cy="15681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504000" y="225720"/>
            <a:ext cx="9071280" cy="946800"/>
          </a:xfrm>
          <a:prstGeom prst="rect">
            <a:avLst/>
          </a:prstGeom>
        </p:spPr>
        <p:txBody>
          <a:bodyPr lIns="0" rIns="0" tIns="0" bIns="0" anchor="ctr"/>
          <a:p>
            <a:endParaRPr b="0" lang="en-US" sz="1800" spc="-1" strike="noStrike">
              <a:solidFill>
                <a:srgbClr val="000000"/>
              </a:solidFill>
              <a:latin typeface="Arial"/>
            </a:endParaRPr>
          </a:p>
        </p:txBody>
      </p:sp>
      <p:sp>
        <p:nvSpPr>
          <p:cNvPr id="141" name="PlaceHolder 2"/>
          <p:cNvSpPr>
            <a:spLocks noGrp="1"/>
          </p:cNvSpPr>
          <p:nvPr>
            <p:ph type="body"/>
          </p:nvPr>
        </p:nvSpPr>
        <p:spPr>
          <a:xfrm>
            <a:off x="504000" y="1326600"/>
            <a:ext cx="4426560" cy="1568160"/>
          </a:xfrm>
          <a:prstGeom prst="rect">
            <a:avLst/>
          </a:prstGeom>
        </p:spPr>
        <p:txBody>
          <a:bodyPr lIns="0" rIns="0" tIns="0" bIns="0">
            <a:normAutofit/>
          </a:bodyPr>
          <a:p>
            <a:endParaRPr b="0" lang="en-US" sz="2800" spc="-1" strike="noStrike">
              <a:solidFill>
                <a:srgbClr val="000000"/>
              </a:solidFill>
              <a:latin typeface="Arial"/>
            </a:endParaRPr>
          </a:p>
        </p:txBody>
      </p:sp>
      <p:sp>
        <p:nvSpPr>
          <p:cNvPr id="142" name="PlaceHolder 3"/>
          <p:cNvSpPr>
            <a:spLocks noGrp="1"/>
          </p:cNvSpPr>
          <p:nvPr>
            <p:ph type="body"/>
          </p:nvPr>
        </p:nvSpPr>
        <p:spPr>
          <a:xfrm>
            <a:off x="5152320" y="1326600"/>
            <a:ext cx="4426560" cy="1568160"/>
          </a:xfrm>
          <a:prstGeom prst="rect">
            <a:avLst/>
          </a:prstGeom>
        </p:spPr>
        <p:txBody>
          <a:bodyPr lIns="0" rIns="0" tIns="0" bIns="0">
            <a:normAutofit/>
          </a:bodyPr>
          <a:p>
            <a:endParaRPr b="0" lang="en-US" sz="2800" spc="-1" strike="noStrike">
              <a:solidFill>
                <a:srgbClr val="000000"/>
              </a:solidFill>
              <a:latin typeface="Arial"/>
            </a:endParaRPr>
          </a:p>
        </p:txBody>
      </p:sp>
      <p:sp>
        <p:nvSpPr>
          <p:cNvPr id="143" name="PlaceHolder 4"/>
          <p:cNvSpPr>
            <a:spLocks noGrp="1"/>
          </p:cNvSpPr>
          <p:nvPr>
            <p:ph type="body"/>
          </p:nvPr>
        </p:nvSpPr>
        <p:spPr>
          <a:xfrm>
            <a:off x="504000" y="3044160"/>
            <a:ext cx="4426560" cy="1568160"/>
          </a:xfrm>
          <a:prstGeom prst="rect">
            <a:avLst/>
          </a:prstGeom>
        </p:spPr>
        <p:txBody>
          <a:bodyPr lIns="0" rIns="0" tIns="0" bIns="0">
            <a:normAutofit/>
          </a:bodyPr>
          <a:p>
            <a:endParaRPr b="0" lang="en-US" sz="2800" spc="-1" strike="noStrike">
              <a:solidFill>
                <a:srgbClr val="000000"/>
              </a:solidFill>
              <a:latin typeface="Arial"/>
            </a:endParaRPr>
          </a:p>
        </p:txBody>
      </p:sp>
      <p:sp>
        <p:nvSpPr>
          <p:cNvPr id="144" name="PlaceHolder 5"/>
          <p:cNvSpPr>
            <a:spLocks noGrp="1"/>
          </p:cNvSpPr>
          <p:nvPr>
            <p:ph type="body"/>
          </p:nvPr>
        </p:nvSpPr>
        <p:spPr>
          <a:xfrm>
            <a:off x="5152320" y="3044160"/>
            <a:ext cx="4426560" cy="15681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504000" y="225720"/>
            <a:ext cx="9071280" cy="946800"/>
          </a:xfrm>
          <a:prstGeom prst="rect">
            <a:avLst/>
          </a:prstGeom>
        </p:spPr>
        <p:txBody>
          <a:bodyPr lIns="0" rIns="0" tIns="0" bIns="0" anchor="ctr"/>
          <a:p>
            <a:endParaRPr b="0" lang="en-US" sz="1800" spc="-1" strike="noStrike">
              <a:solidFill>
                <a:srgbClr val="000000"/>
              </a:solidFill>
              <a:latin typeface="Arial"/>
            </a:endParaRPr>
          </a:p>
        </p:txBody>
      </p:sp>
      <p:sp>
        <p:nvSpPr>
          <p:cNvPr id="146" name="PlaceHolder 2"/>
          <p:cNvSpPr>
            <a:spLocks noGrp="1"/>
          </p:cNvSpPr>
          <p:nvPr>
            <p:ph type="body"/>
          </p:nvPr>
        </p:nvSpPr>
        <p:spPr>
          <a:xfrm>
            <a:off x="504000" y="1326600"/>
            <a:ext cx="2920680" cy="1568160"/>
          </a:xfrm>
          <a:prstGeom prst="rect">
            <a:avLst/>
          </a:prstGeom>
        </p:spPr>
        <p:txBody>
          <a:bodyPr lIns="0" rIns="0" tIns="0" bIns="0">
            <a:normAutofit/>
          </a:bodyPr>
          <a:p>
            <a:endParaRPr b="0" lang="en-US" sz="2800" spc="-1" strike="noStrike">
              <a:solidFill>
                <a:srgbClr val="000000"/>
              </a:solidFill>
              <a:latin typeface="Arial"/>
            </a:endParaRPr>
          </a:p>
        </p:txBody>
      </p:sp>
      <p:sp>
        <p:nvSpPr>
          <p:cNvPr id="147" name="PlaceHolder 3"/>
          <p:cNvSpPr>
            <a:spLocks noGrp="1"/>
          </p:cNvSpPr>
          <p:nvPr>
            <p:ph type="body"/>
          </p:nvPr>
        </p:nvSpPr>
        <p:spPr>
          <a:xfrm>
            <a:off x="3571200" y="1326600"/>
            <a:ext cx="2920680" cy="1568160"/>
          </a:xfrm>
          <a:prstGeom prst="rect">
            <a:avLst/>
          </a:prstGeom>
        </p:spPr>
        <p:txBody>
          <a:bodyPr lIns="0" rIns="0" tIns="0" bIns="0">
            <a:normAutofit/>
          </a:bodyPr>
          <a:p>
            <a:endParaRPr b="0" lang="en-US" sz="2800" spc="-1" strike="noStrike">
              <a:solidFill>
                <a:srgbClr val="000000"/>
              </a:solidFill>
              <a:latin typeface="Arial"/>
            </a:endParaRPr>
          </a:p>
        </p:txBody>
      </p:sp>
      <p:sp>
        <p:nvSpPr>
          <p:cNvPr id="148" name="PlaceHolder 4"/>
          <p:cNvSpPr>
            <a:spLocks noGrp="1"/>
          </p:cNvSpPr>
          <p:nvPr>
            <p:ph type="body"/>
          </p:nvPr>
        </p:nvSpPr>
        <p:spPr>
          <a:xfrm>
            <a:off x="6638040" y="1326600"/>
            <a:ext cx="2920680" cy="1568160"/>
          </a:xfrm>
          <a:prstGeom prst="rect">
            <a:avLst/>
          </a:prstGeom>
        </p:spPr>
        <p:txBody>
          <a:bodyPr lIns="0" rIns="0" tIns="0" bIns="0">
            <a:normAutofit/>
          </a:bodyPr>
          <a:p>
            <a:endParaRPr b="0" lang="en-US" sz="2800" spc="-1" strike="noStrike">
              <a:solidFill>
                <a:srgbClr val="000000"/>
              </a:solidFill>
              <a:latin typeface="Arial"/>
            </a:endParaRPr>
          </a:p>
        </p:txBody>
      </p:sp>
      <p:sp>
        <p:nvSpPr>
          <p:cNvPr id="149" name="PlaceHolder 5"/>
          <p:cNvSpPr>
            <a:spLocks noGrp="1"/>
          </p:cNvSpPr>
          <p:nvPr>
            <p:ph type="body"/>
          </p:nvPr>
        </p:nvSpPr>
        <p:spPr>
          <a:xfrm>
            <a:off x="504000" y="3044160"/>
            <a:ext cx="2920680" cy="1568160"/>
          </a:xfrm>
          <a:prstGeom prst="rect">
            <a:avLst/>
          </a:prstGeom>
        </p:spPr>
        <p:txBody>
          <a:bodyPr lIns="0" rIns="0" tIns="0" bIns="0">
            <a:normAutofit/>
          </a:bodyPr>
          <a:p>
            <a:endParaRPr b="0" lang="en-US" sz="2800" spc="-1" strike="noStrike">
              <a:solidFill>
                <a:srgbClr val="000000"/>
              </a:solidFill>
              <a:latin typeface="Arial"/>
            </a:endParaRPr>
          </a:p>
        </p:txBody>
      </p:sp>
      <p:sp>
        <p:nvSpPr>
          <p:cNvPr id="150" name="PlaceHolder 6"/>
          <p:cNvSpPr>
            <a:spLocks noGrp="1"/>
          </p:cNvSpPr>
          <p:nvPr>
            <p:ph type="body"/>
          </p:nvPr>
        </p:nvSpPr>
        <p:spPr>
          <a:xfrm>
            <a:off x="3571200" y="3044160"/>
            <a:ext cx="2920680" cy="1568160"/>
          </a:xfrm>
          <a:prstGeom prst="rect">
            <a:avLst/>
          </a:prstGeom>
        </p:spPr>
        <p:txBody>
          <a:bodyPr lIns="0" rIns="0" tIns="0" bIns="0">
            <a:normAutofit/>
          </a:bodyPr>
          <a:p>
            <a:endParaRPr b="0" lang="en-US" sz="2800" spc="-1" strike="noStrike">
              <a:solidFill>
                <a:srgbClr val="000000"/>
              </a:solidFill>
              <a:latin typeface="Arial"/>
            </a:endParaRPr>
          </a:p>
        </p:txBody>
      </p:sp>
      <p:sp>
        <p:nvSpPr>
          <p:cNvPr id="151" name="PlaceHolder 7"/>
          <p:cNvSpPr>
            <a:spLocks noGrp="1"/>
          </p:cNvSpPr>
          <p:nvPr>
            <p:ph type="body"/>
          </p:nvPr>
        </p:nvSpPr>
        <p:spPr>
          <a:xfrm>
            <a:off x="6638040" y="3044160"/>
            <a:ext cx="2920680" cy="15681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5720"/>
            <a:ext cx="9071280" cy="946800"/>
          </a:xfrm>
          <a:prstGeom prst="rect">
            <a:avLst/>
          </a:prstGeom>
        </p:spPr>
        <p:txBody>
          <a:bodyPr lIns="0" rIns="0" tIns="0" bIns="0" anchor="ctr"/>
          <a:p>
            <a:endParaRPr b="0" lang="en-US" sz="18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504000" y="225720"/>
            <a:ext cx="9071280" cy="946800"/>
          </a:xfrm>
          <a:prstGeom prst="rect">
            <a:avLst/>
          </a:prstGeom>
        </p:spPr>
        <p:txBody>
          <a:bodyPr lIns="0" rIns="0" tIns="0" bIns="0" anchor="ctr"/>
          <a:p>
            <a:endParaRPr b="0" lang="en-US" sz="1800" spc="-1" strike="noStrike">
              <a:solidFill>
                <a:srgbClr val="000000"/>
              </a:solidFill>
              <a:latin typeface="Arial"/>
            </a:endParaRPr>
          </a:p>
        </p:txBody>
      </p:sp>
      <p:sp>
        <p:nvSpPr>
          <p:cNvPr id="155" name="PlaceHolder 2"/>
          <p:cNvSpPr>
            <a:spLocks noGrp="1"/>
          </p:cNvSpPr>
          <p:nvPr>
            <p:ph type="subTitle"/>
          </p:nvPr>
        </p:nvSpPr>
        <p:spPr>
          <a:xfrm>
            <a:off x="504000" y="1326600"/>
            <a:ext cx="9071280" cy="32878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504000" y="225720"/>
            <a:ext cx="9071280" cy="946800"/>
          </a:xfrm>
          <a:prstGeom prst="rect">
            <a:avLst/>
          </a:prstGeom>
        </p:spPr>
        <p:txBody>
          <a:bodyPr lIns="0" rIns="0" tIns="0" bIns="0" anchor="ctr"/>
          <a:p>
            <a:endParaRPr b="0" lang="en-US" sz="1800" spc="-1" strike="noStrike">
              <a:solidFill>
                <a:srgbClr val="000000"/>
              </a:solidFill>
              <a:latin typeface="Arial"/>
            </a:endParaRPr>
          </a:p>
        </p:txBody>
      </p:sp>
      <p:sp>
        <p:nvSpPr>
          <p:cNvPr id="157" name="PlaceHolder 2"/>
          <p:cNvSpPr>
            <a:spLocks noGrp="1"/>
          </p:cNvSpPr>
          <p:nvPr>
            <p:ph type="body"/>
          </p:nvPr>
        </p:nvSpPr>
        <p:spPr>
          <a:xfrm>
            <a:off x="504000" y="1326600"/>
            <a:ext cx="9071280" cy="32878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504000" y="225720"/>
            <a:ext cx="9071280" cy="946800"/>
          </a:xfrm>
          <a:prstGeom prst="rect">
            <a:avLst/>
          </a:prstGeom>
        </p:spPr>
        <p:txBody>
          <a:bodyPr lIns="0" rIns="0" tIns="0" bIns="0" anchor="ctr"/>
          <a:p>
            <a:endParaRPr b="0" lang="en-US" sz="1800" spc="-1" strike="noStrike">
              <a:solidFill>
                <a:srgbClr val="000000"/>
              </a:solidFill>
              <a:latin typeface="Arial"/>
            </a:endParaRPr>
          </a:p>
        </p:txBody>
      </p:sp>
      <p:sp>
        <p:nvSpPr>
          <p:cNvPr id="159" name="PlaceHolder 2"/>
          <p:cNvSpPr>
            <a:spLocks noGrp="1"/>
          </p:cNvSpPr>
          <p:nvPr>
            <p:ph type="body"/>
          </p:nvPr>
        </p:nvSpPr>
        <p:spPr>
          <a:xfrm>
            <a:off x="504000" y="1326600"/>
            <a:ext cx="4426560" cy="3287880"/>
          </a:xfrm>
          <a:prstGeom prst="rect">
            <a:avLst/>
          </a:prstGeom>
        </p:spPr>
        <p:txBody>
          <a:bodyPr lIns="0" rIns="0" tIns="0" bIns="0">
            <a:normAutofit/>
          </a:bodyPr>
          <a:p>
            <a:endParaRPr b="0" lang="en-US" sz="2800" spc="-1" strike="noStrike">
              <a:solidFill>
                <a:srgbClr val="000000"/>
              </a:solidFill>
              <a:latin typeface="Arial"/>
            </a:endParaRPr>
          </a:p>
        </p:txBody>
      </p:sp>
      <p:sp>
        <p:nvSpPr>
          <p:cNvPr id="160" name="PlaceHolder 3"/>
          <p:cNvSpPr>
            <a:spLocks noGrp="1"/>
          </p:cNvSpPr>
          <p:nvPr>
            <p:ph type="body"/>
          </p:nvPr>
        </p:nvSpPr>
        <p:spPr>
          <a:xfrm>
            <a:off x="5152320" y="1326600"/>
            <a:ext cx="4426560" cy="32878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504000" y="225720"/>
            <a:ext cx="9071280" cy="946800"/>
          </a:xfrm>
          <a:prstGeom prst="rect">
            <a:avLst/>
          </a:prstGeom>
        </p:spPr>
        <p:txBody>
          <a:bodyPr lIns="0" rIns="0" tIns="0" bIns="0" anchor="ctr"/>
          <a:p>
            <a:endParaRPr b="0" lang="en-US" sz="18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2" name="PlaceHolder 1"/>
          <p:cNvSpPr>
            <a:spLocks noGrp="1"/>
          </p:cNvSpPr>
          <p:nvPr>
            <p:ph type="subTitle"/>
          </p:nvPr>
        </p:nvSpPr>
        <p:spPr>
          <a:xfrm>
            <a:off x="504000" y="225720"/>
            <a:ext cx="9071280" cy="43902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225720"/>
            <a:ext cx="9071280" cy="946800"/>
          </a:xfrm>
          <a:prstGeom prst="rect">
            <a:avLst/>
          </a:prstGeom>
        </p:spPr>
        <p:txBody>
          <a:bodyPr lIns="0" rIns="0" tIns="0" bIns="0" anchor="ctr"/>
          <a:p>
            <a:endParaRPr b="0" lang="en-US" sz="1800" spc="-1" strike="noStrike">
              <a:solidFill>
                <a:srgbClr val="000000"/>
              </a:solidFill>
              <a:latin typeface="Arial"/>
            </a:endParaRPr>
          </a:p>
        </p:txBody>
      </p:sp>
      <p:sp>
        <p:nvSpPr>
          <p:cNvPr id="164" name="PlaceHolder 2"/>
          <p:cNvSpPr>
            <a:spLocks noGrp="1"/>
          </p:cNvSpPr>
          <p:nvPr>
            <p:ph type="body"/>
          </p:nvPr>
        </p:nvSpPr>
        <p:spPr>
          <a:xfrm>
            <a:off x="504000" y="1326600"/>
            <a:ext cx="4426560" cy="1568160"/>
          </a:xfrm>
          <a:prstGeom prst="rect">
            <a:avLst/>
          </a:prstGeom>
        </p:spPr>
        <p:txBody>
          <a:bodyPr lIns="0" rIns="0" tIns="0" bIns="0">
            <a:normAutofit/>
          </a:bodyPr>
          <a:p>
            <a:endParaRPr b="0" lang="en-US" sz="2800" spc="-1" strike="noStrike">
              <a:solidFill>
                <a:srgbClr val="000000"/>
              </a:solidFill>
              <a:latin typeface="Arial"/>
            </a:endParaRPr>
          </a:p>
        </p:txBody>
      </p:sp>
      <p:sp>
        <p:nvSpPr>
          <p:cNvPr id="165" name="PlaceHolder 3"/>
          <p:cNvSpPr>
            <a:spLocks noGrp="1"/>
          </p:cNvSpPr>
          <p:nvPr>
            <p:ph type="body"/>
          </p:nvPr>
        </p:nvSpPr>
        <p:spPr>
          <a:xfrm>
            <a:off x="5152320" y="1326600"/>
            <a:ext cx="4426560" cy="3287880"/>
          </a:xfrm>
          <a:prstGeom prst="rect">
            <a:avLst/>
          </a:prstGeom>
        </p:spPr>
        <p:txBody>
          <a:bodyPr lIns="0" rIns="0" tIns="0" bIns="0">
            <a:normAutofit/>
          </a:bodyPr>
          <a:p>
            <a:endParaRPr b="0" lang="en-US" sz="2800" spc="-1" strike="noStrike">
              <a:solidFill>
                <a:srgbClr val="000000"/>
              </a:solidFill>
              <a:latin typeface="Arial"/>
            </a:endParaRPr>
          </a:p>
        </p:txBody>
      </p:sp>
      <p:sp>
        <p:nvSpPr>
          <p:cNvPr id="166" name="PlaceHolder 4"/>
          <p:cNvSpPr>
            <a:spLocks noGrp="1"/>
          </p:cNvSpPr>
          <p:nvPr>
            <p:ph type="body"/>
          </p:nvPr>
        </p:nvSpPr>
        <p:spPr>
          <a:xfrm>
            <a:off x="504000" y="3044160"/>
            <a:ext cx="4426560" cy="15681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504000" y="225720"/>
            <a:ext cx="9071280" cy="946800"/>
          </a:xfrm>
          <a:prstGeom prst="rect">
            <a:avLst/>
          </a:prstGeom>
        </p:spPr>
        <p:txBody>
          <a:bodyPr lIns="0" rIns="0" tIns="0" bIns="0" anchor="ctr"/>
          <a:p>
            <a:endParaRPr b="0" lang="en-US" sz="1800" spc="-1" strike="noStrike">
              <a:solidFill>
                <a:srgbClr val="000000"/>
              </a:solidFill>
              <a:latin typeface="Arial"/>
            </a:endParaRPr>
          </a:p>
        </p:txBody>
      </p:sp>
      <p:sp>
        <p:nvSpPr>
          <p:cNvPr id="168" name="PlaceHolder 2"/>
          <p:cNvSpPr>
            <a:spLocks noGrp="1"/>
          </p:cNvSpPr>
          <p:nvPr>
            <p:ph type="body"/>
          </p:nvPr>
        </p:nvSpPr>
        <p:spPr>
          <a:xfrm>
            <a:off x="504000" y="1326600"/>
            <a:ext cx="4426560" cy="3287880"/>
          </a:xfrm>
          <a:prstGeom prst="rect">
            <a:avLst/>
          </a:prstGeom>
        </p:spPr>
        <p:txBody>
          <a:bodyPr lIns="0" rIns="0" tIns="0" bIns="0">
            <a:normAutofit/>
          </a:bodyPr>
          <a:p>
            <a:endParaRPr b="0" lang="en-US" sz="2800" spc="-1" strike="noStrike">
              <a:solidFill>
                <a:srgbClr val="000000"/>
              </a:solidFill>
              <a:latin typeface="Arial"/>
            </a:endParaRPr>
          </a:p>
        </p:txBody>
      </p:sp>
      <p:sp>
        <p:nvSpPr>
          <p:cNvPr id="169" name="PlaceHolder 3"/>
          <p:cNvSpPr>
            <a:spLocks noGrp="1"/>
          </p:cNvSpPr>
          <p:nvPr>
            <p:ph type="body"/>
          </p:nvPr>
        </p:nvSpPr>
        <p:spPr>
          <a:xfrm>
            <a:off x="5152320" y="1326600"/>
            <a:ext cx="4426560" cy="1568160"/>
          </a:xfrm>
          <a:prstGeom prst="rect">
            <a:avLst/>
          </a:prstGeom>
        </p:spPr>
        <p:txBody>
          <a:bodyPr lIns="0" rIns="0" tIns="0" bIns="0">
            <a:normAutofit/>
          </a:bodyPr>
          <a:p>
            <a:endParaRPr b="0" lang="en-US" sz="2800" spc="-1" strike="noStrike">
              <a:solidFill>
                <a:srgbClr val="000000"/>
              </a:solidFill>
              <a:latin typeface="Arial"/>
            </a:endParaRPr>
          </a:p>
        </p:txBody>
      </p:sp>
      <p:sp>
        <p:nvSpPr>
          <p:cNvPr id="170" name="PlaceHolder 4"/>
          <p:cNvSpPr>
            <a:spLocks noGrp="1"/>
          </p:cNvSpPr>
          <p:nvPr>
            <p:ph type="body"/>
          </p:nvPr>
        </p:nvSpPr>
        <p:spPr>
          <a:xfrm>
            <a:off x="5152320" y="3044160"/>
            <a:ext cx="4426560" cy="15681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504000" y="225720"/>
            <a:ext cx="9071280" cy="946800"/>
          </a:xfrm>
          <a:prstGeom prst="rect">
            <a:avLst/>
          </a:prstGeom>
        </p:spPr>
        <p:txBody>
          <a:bodyPr lIns="0" rIns="0" tIns="0" bIns="0" anchor="ctr"/>
          <a:p>
            <a:endParaRPr b="0" lang="en-US" sz="1800" spc="-1" strike="noStrike">
              <a:solidFill>
                <a:srgbClr val="000000"/>
              </a:solidFill>
              <a:latin typeface="Arial"/>
            </a:endParaRPr>
          </a:p>
        </p:txBody>
      </p:sp>
      <p:sp>
        <p:nvSpPr>
          <p:cNvPr id="172" name="PlaceHolder 2"/>
          <p:cNvSpPr>
            <a:spLocks noGrp="1"/>
          </p:cNvSpPr>
          <p:nvPr>
            <p:ph type="body"/>
          </p:nvPr>
        </p:nvSpPr>
        <p:spPr>
          <a:xfrm>
            <a:off x="504000" y="1326600"/>
            <a:ext cx="4426560" cy="1568160"/>
          </a:xfrm>
          <a:prstGeom prst="rect">
            <a:avLst/>
          </a:prstGeom>
        </p:spPr>
        <p:txBody>
          <a:bodyPr lIns="0" rIns="0" tIns="0" bIns="0">
            <a:normAutofit/>
          </a:bodyPr>
          <a:p>
            <a:endParaRPr b="0" lang="en-US" sz="2800" spc="-1" strike="noStrike">
              <a:solidFill>
                <a:srgbClr val="000000"/>
              </a:solidFill>
              <a:latin typeface="Arial"/>
            </a:endParaRPr>
          </a:p>
        </p:txBody>
      </p:sp>
      <p:sp>
        <p:nvSpPr>
          <p:cNvPr id="173" name="PlaceHolder 3"/>
          <p:cNvSpPr>
            <a:spLocks noGrp="1"/>
          </p:cNvSpPr>
          <p:nvPr>
            <p:ph type="body"/>
          </p:nvPr>
        </p:nvSpPr>
        <p:spPr>
          <a:xfrm>
            <a:off x="5152320" y="1326600"/>
            <a:ext cx="4426560" cy="1568160"/>
          </a:xfrm>
          <a:prstGeom prst="rect">
            <a:avLst/>
          </a:prstGeom>
        </p:spPr>
        <p:txBody>
          <a:bodyPr lIns="0" rIns="0" tIns="0" bIns="0">
            <a:normAutofit/>
          </a:bodyPr>
          <a:p>
            <a:endParaRPr b="0" lang="en-US" sz="2800" spc="-1" strike="noStrike">
              <a:solidFill>
                <a:srgbClr val="000000"/>
              </a:solidFill>
              <a:latin typeface="Arial"/>
            </a:endParaRPr>
          </a:p>
        </p:txBody>
      </p:sp>
      <p:sp>
        <p:nvSpPr>
          <p:cNvPr id="174" name="PlaceHolder 4"/>
          <p:cNvSpPr>
            <a:spLocks noGrp="1"/>
          </p:cNvSpPr>
          <p:nvPr>
            <p:ph type="body"/>
          </p:nvPr>
        </p:nvSpPr>
        <p:spPr>
          <a:xfrm>
            <a:off x="504000" y="3044160"/>
            <a:ext cx="9071280" cy="15681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504000" y="225720"/>
            <a:ext cx="9071280" cy="946800"/>
          </a:xfrm>
          <a:prstGeom prst="rect">
            <a:avLst/>
          </a:prstGeom>
        </p:spPr>
        <p:txBody>
          <a:bodyPr lIns="0" rIns="0" tIns="0" bIns="0" anchor="ctr"/>
          <a:p>
            <a:endParaRPr b="0" lang="en-US" sz="1800" spc="-1" strike="noStrike">
              <a:solidFill>
                <a:srgbClr val="000000"/>
              </a:solidFill>
              <a:latin typeface="Arial"/>
            </a:endParaRPr>
          </a:p>
        </p:txBody>
      </p:sp>
      <p:sp>
        <p:nvSpPr>
          <p:cNvPr id="176" name="PlaceHolder 2"/>
          <p:cNvSpPr>
            <a:spLocks noGrp="1"/>
          </p:cNvSpPr>
          <p:nvPr>
            <p:ph type="body"/>
          </p:nvPr>
        </p:nvSpPr>
        <p:spPr>
          <a:xfrm>
            <a:off x="504000" y="1326600"/>
            <a:ext cx="9071280" cy="1568160"/>
          </a:xfrm>
          <a:prstGeom prst="rect">
            <a:avLst/>
          </a:prstGeom>
        </p:spPr>
        <p:txBody>
          <a:bodyPr lIns="0" rIns="0" tIns="0" bIns="0">
            <a:normAutofit/>
          </a:bodyPr>
          <a:p>
            <a:endParaRPr b="0" lang="en-US" sz="2800" spc="-1" strike="noStrike">
              <a:solidFill>
                <a:srgbClr val="000000"/>
              </a:solidFill>
              <a:latin typeface="Arial"/>
            </a:endParaRPr>
          </a:p>
        </p:txBody>
      </p:sp>
      <p:sp>
        <p:nvSpPr>
          <p:cNvPr id="177" name="PlaceHolder 3"/>
          <p:cNvSpPr>
            <a:spLocks noGrp="1"/>
          </p:cNvSpPr>
          <p:nvPr>
            <p:ph type="body"/>
          </p:nvPr>
        </p:nvSpPr>
        <p:spPr>
          <a:xfrm>
            <a:off x="504000" y="3044160"/>
            <a:ext cx="9071280" cy="15681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504000" y="225720"/>
            <a:ext cx="9071280" cy="946800"/>
          </a:xfrm>
          <a:prstGeom prst="rect">
            <a:avLst/>
          </a:prstGeom>
        </p:spPr>
        <p:txBody>
          <a:bodyPr lIns="0" rIns="0" tIns="0" bIns="0" anchor="ctr"/>
          <a:p>
            <a:endParaRPr b="0" lang="en-US" sz="1800" spc="-1" strike="noStrike">
              <a:solidFill>
                <a:srgbClr val="000000"/>
              </a:solidFill>
              <a:latin typeface="Arial"/>
            </a:endParaRPr>
          </a:p>
        </p:txBody>
      </p:sp>
      <p:sp>
        <p:nvSpPr>
          <p:cNvPr id="179" name="PlaceHolder 2"/>
          <p:cNvSpPr>
            <a:spLocks noGrp="1"/>
          </p:cNvSpPr>
          <p:nvPr>
            <p:ph type="body"/>
          </p:nvPr>
        </p:nvSpPr>
        <p:spPr>
          <a:xfrm>
            <a:off x="504000" y="1326600"/>
            <a:ext cx="4426560" cy="1568160"/>
          </a:xfrm>
          <a:prstGeom prst="rect">
            <a:avLst/>
          </a:prstGeom>
        </p:spPr>
        <p:txBody>
          <a:bodyPr lIns="0" rIns="0" tIns="0" bIns="0">
            <a:normAutofit/>
          </a:bodyPr>
          <a:p>
            <a:endParaRPr b="0" lang="en-US" sz="2800" spc="-1" strike="noStrike">
              <a:solidFill>
                <a:srgbClr val="000000"/>
              </a:solidFill>
              <a:latin typeface="Arial"/>
            </a:endParaRPr>
          </a:p>
        </p:txBody>
      </p:sp>
      <p:sp>
        <p:nvSpPr>
          <p:cNvPr id="180" name="PlaceHolder 3"/>
          <p:cNvSpPr>
            <a:spLocks noGrp="1"/>
          </p:cNvSpPr>
          <p:nvPr>
            <p:ph type="body"/>
          </p:nvPr>
        </p:nvSpPr>
        <p:spPr>
          <a:xfrm>
            <a:off x="5152320" y="1326600"/>
            <a:ext cx="4426560" cy="1568160"/>
          </a:xfrm>
          <a:prstGeom prst="rect">
            <a:avLst/>
          </a:prstGeom>
        </p:spPr>
        <p:txBody>
          <a:bodyPr lIns="0" rIns="0" tIns="0" bIns="0">
            <a:normAutofit/>
          </a:bodyPr>
          <a:p>
            <a:endParaRPr b="0" lang="en-US" sz="2800" spc="-1" strike="noStrike">
              <a:solidFill>
                <a:srgbClr val="000000"/>
              </a:solidFill>
              <a:latin typeface="Arial"/>
            </a:endParaRPr>
          </a:p>
        </p:txBody>
      </p:sp>
      <p:sp>
        <p:nvSpPr>
          <p:cNvPr id="181" name="PlaceHolder 4"/>
          <p:cNvSpPr>
            <a:spLocks noGrp="1"/>
          </p:cNvSpPr>
          <p:nvPr>
            <p:ph type="body"/>
          </p:nvPr>
        </p:nvSpPr>
        <p:spPr>
          <a:xfrm>
            <a:off x="504000" y="3044160"/>
            <a:ext cx="4426560" cy="1568160"/>
          </a:xfrm>
          <a:prstGeom prst="rect">
            <a:avLst/>
          </a:prstGeom>
        </p:spPr>
        <p:txBody>
          <a:bodyPr lIns="0" rIns="0" tIns="0" bIns="0">
            <a:normAutofit/>
          </a:bodyPr>
          <a:p>
            <a:endParaRPr b="0" lang="en-US" sz="2800" spc="-1" strike="noStrike">
              <a:solidFill>
                <a:srgbClr val="000000"/>
              </a:solidFill>
              <a:latin typeface="Arial"/>
            </a:endParaRPr>
          </a:p>
        </p:txBody>
      </p:sp>
      <p:sp>
        <p:nvSpPr>
          <p:cNvPr id="182" name="PlaceHolder 5"/>
          <p:cNvSpPr>
            <a:spLocks noGrp="1"/>
          </p:cNvSpPr>
          <p:nvPr>
            <p:ph type="body"/>
          </p:nvPr>
        </p:nvSpPr>
        <p:spPr>
          <a:xfrm>
            <a:off x="5152320" y="3044160"/>
            <a:ext cx="4426560" cy="15681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225720"/>
            <a:ext cx="9071280" cy="43902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504000" y="225720"/>
            <a:ext cx="9071280" cy="946800"/>
          </a:xfrm>
          <a:prstGeom prst="rect">
            <a:avLst/>
          </a:prstGeom>
        </p:spPr>
        <p:txBody>
          <a:bodyPr lIns="0" rIns="0" tIns="0" bIns="0" anchor="ctr"/>
          <a:p>
            <a:endParaRPr b="0" lang="en-US" sz="1800" spc="-1" strike="noStrike">
              <a:solidFill>
                <a:srgbClr val="000000"/>
              </a:solidFill>
              <a:latin typeface="Arial"/>
            </a:endParaRPr>
          </a:p>
        </p:txBody>
      </p:sp>
      <p:sp>
        <p:nvSpPr>
          <p:cNvPr id="184" name="PlaceHolder 2"/>
          <p:cNvSpPr>
            <a:spLocks noGrp="1"/>
          </p:cNvSpPr>
          <p:nvPr>
            <p:ph type="body"/>
          </p:nvPr>
        </p:nvSpPr>
        <p:spPr>
          <a:xfrm>
            <a:off x="504000" y="1326600"/>
            <a:ext cx="2920680" cy="1568160"/>
          </a:xfrm>
          <a:prstGeom prst="rect">
            <a:avLst/>
          </a:prstGeom>
        </p:spPr>
        <p:txBody>
          <a:bodyPr lIns="0" rIns="0" tIns="0" bIns="0">
            <a:normAutofit/>
          </a:bodyPr>
          <a:p>
            <a:endParaRPr b="0" lang="en-US" sz="2800" spc="-1" strike="noStrike">
              <a:solidFill>
                <a:srgbClr val="000000"/>
              </a:solidFill>
              <a:latin typeface="Arial"/>
            </a:endParaRPr>
          </a:p>
        </p:txBody>
      </p:sp>
      <p:sp>
        <p:nvSpPr>
          <p:cNvPr id="185" name="PlaceHolder 3"/>
          <p:cNvSpPr>
            <a:spLocks noGrp="1"/>
          </p:cNvSpPr>
          <p:nvPr>
            <p:ph type="body"/>
          </p:nvPr>
        </p:nvSpPr>
        <p:spPr>
          <a:xfrm>
            <a:off x="3571200" y="1326600"/>
            <a:ext cx="2920680" cy="1568160"/>
          </a:xfrm>
          <a:prstGeom prst="rect">
            <a:avLst/>
          </a:prstGeom>
        </p:spPr>
        <p:txBody>
          <a:bodyPr lIns="0" rIns="0" tIns="0" bIns="0">
            <a:normAutofit/>
          </a:bodyPr>
          <a:p>
            <a:endParaRPr b="0" lang="en-US" sz="2800" spc="-1" strike="noStrike">
              <a:solidFill>
                <a:srgbClr val="000000"/>
              </a:solidFill>
              <a:latin typeface="Arial"/>
            </a:endParaRPr>
          </a:p>
        </p:txBody>
      </p:sp>
      <p:sp>
        <p:nvSpPr>
          <p:cNvPr id="186" name="PlaceHolder 4"/>
          <p:cNvSpPr>
            <a:spLocks noGrp="1"/>
          </p:cNvSpPr>
          <p:nvPr>
            <p:ph type="body"/>
          </p:nvPr>
        </p:nvSpPr>
        <p:spPr>
          <a:xfrm>
            <a:off x="6638040" y="1326600"/>
            <a:ext cx="2920680" cy="1568160"/>
          </a:xfrm>
          <a:prstGeom prst="rect">
            <a:avLst/>
          </a:prstGeom>
        </p:spPr>
        <p:txBody>
          <a:bodyPr lIns="0" rIns="0" tIns="0" bIns="0">
            <a:normAutofit/>
          </a:bodyPr>
          <a:p>
            <a:endParaRPr b="0" lang="en-US" sz="2800" spc="-1" strike="noStrike">
              <a:solidFill>
                <a:srgbClr val="000000"/>
              </a:solidFill>
              <a:latin typeface="Arial"/>
            </a:endParaRPr>
          </a:p>
        </p:txBody>
      </p:sp>
      <p:sp>
        <p:nvSpPr>
          <p:cNvPr id="187" name="PlaceHolder 5"/>
          <p:cNvSpPr>
            <a:spLocks noGrp="1"/>
          </p:cNvSpPr>
          <p:nvPr>
            <p:ph type="body"/>
          </p:nvPr>
        </p:nvSpPr>
        <p:spPr>
          <a:xfrm>
            <a:off x="504000" y="3044160"/>
            <a:ext cx="2920680" cy="1568160"/>
          </a:xfrm>
          <a:prstGeom prst="rect">
            <a:avLst/>
          </a:prstGeom>
        </p:spPr>
        <p:txBody>
          <a:bodyPr lIns="0" rIns="0" tIns="0" bIns="0">
            <a:normAutofit/>
          </a:bodyPr>
          <a:p>
            <a:endParaRPr b="0" lang="en-US" sz="2800" spc="-1" strike="noStrike">
              <a:solidFill>
                <a:srgbClr val="000000"/>
              </a:solidFill>
              <a:latin typeface="Arial"/>
            </a:endParaRPr>
          </a:p>
        </p:txBody>
      </p:sp>
      <p:sp>
        <p:nvSpPr>
          <p:cNvPr id="188" name="PlaceHolder 6"/>
          <p:cNvSpPr>
            <a:spLocks noGrp="1"/>
          </p:cNvSpPr>
          <p:nvPr>
            <p:ph type="body"/>
          </p:nvPr>
        </p:nvSpPr>
        <p:spPr>
          <a:xfrm>
            <a:off x="3571200" y="3044160"/>
            <a:ext cx="2920680" cy="1568160"/>
          </a:xfrm>
          <a:prstGeom prst="rect">
            <a:avLst/>
          </a:prstGeom>
        </p:spPr>
        <p:txBody>
          <a:bodyPr lIns="0" rIns="0" tIns="0" bIns="0">
            <a:normAutofit/>
          </a:bodyPr>
          <a:p>
            <a:endParaRPr b="0" lang="en-US" sz="2800" spc="-1" strike="noStrike">
              <a:solidFill>
                <a:srgbClr val="000000"/>
              </a:solidFill>
              <a:latin typeface="Arial"/>
            </a:endParaRPr>
          </a:p>
        </p:txBody>
      </p:sp>
      <p:sp>
        <p:nvSpPr>
          <p:cNvPr id="189" name="PlaceHolder 7"/>
          <p:cNvSpPr>
            <a:spLocks noGrp="1"/>
          </p:cNvSpPr>
          <p:nvPr>
            <p:ph type="body"/>
          </p:nvPr>
        </p:nvSpPr>
        <p:spPr>
          <a:xfrm>
            <a:off x="6638040" y="3044160"/>
            <a:ext cx="2920680" cy="15681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3" name="PlaceHolder 1"/>
          <p:cNvSpPr>
            <a:spLocks noGrp="1"/>
          </p:cNvSpPr>
          <p:nvPr>
            <p:ph type="title"/>
          </p:nvPr>
        </p:nvSpPr>
        <p:spPr>
          <a:xfrm>
            <a:off x="504000" y="225720"/>
            <a:ext cx="9071280" cy="946800"/>
          </a:xfrm>
          <a:prstGeom prst="rect">
            <a:avLst/>
          </a:prstGeom>
        </p:spPr>
        <p:txBody>
          <a:bodyPr lIns="0" rIns="0" tIns="0" bIns="0" anchor="ctr"/>
          <a:p>
            <a:endParaRPr b="0" lang="en-US" sz="1800" spc="-1" strike="noStrike">
              <a:solidFill>
                <a:srgbClr val="000000"/>
              </a:solidFill>
              <a:latin typeface="Arial"/>
            </a:endParaRPr>
          </a:p>
        </p:txBody>
      </p:sp>
      <p:sp>
        <p:nvSpPr>
          <p:cNvPr id="194" name="PlaceHolder 2"/>
          <p:cNvSpPr>
            <a:spLocks noGrp="1"/>
          </p:cNvSpPr>
          <p:nvPr>
            <p:ph type="subTitle"/>
          </p:nvPr>
        </p:nvSpPr>
        <p:spPr>
          <a:xfrm>
            <a:off x="504000" y="1326600"/>
            <a:ext cx="9071280" cy="32878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504000" y="225720"/>
            <a:ext cx="9071280" cy="946800"/>
          </a:xfrm>
          <a:prstGeom prst="rect">
            <a:avLst/>
          </a:prstGeom>
        </p:spPr>
        <p:txBody>
          <a:bodyPr lIns="0" rIns="0" tIns="0" bIns="0" anchor="ctr"/>
          <a:p>
            <a:endParaRPr b="0" lang="en-US" sz="1800" spc="-1" strike="noStrike">
              <a:solidFill>
                <a:srgbClr val="000000"/>
              </a:solidFill>
              <a:latin typeface="Arial"/>
            </a:endParaRPr>
          </a:p>
        </p:txBody>
      </p:sp>
      <p:sp>
        <p:nvSpPr>
          <p:cNvPr id="196" name="PlaceHolder 2"/>
          <p:cNvSpPr>
            <a:spLocks noGrp="1"/>
          </p:cNvSpPr>
          <p:nvPr>
            <p:ph type="body"/>
          </p:nvPr>
        </p:nvSpPr>
        <p:spPr>
          <a:xfrm>
            <a:off x="504000" y="1326600"/>
            <a:ext cx="9071280" cy="32878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504000" y="225720"/>
            <a:ext cx="9071280" cy="946800"/>
          </a:xfrm>
          <a:prstGeom prst="rect">
            <a:avLst/>
          </a:prstGeom>
        </p:spPr>
        <p:txBody>
          <a:bodyPr lIns="0" rIns="0" tIns="0" bIns="0" anchor="ctr"/>
          <a:p>
            <a:endParaRPr b="0" lang="en-US" sz="1800" spc="-1" strike="noStrike">
              <a:solidFill>
                <a:srgbClr val="000000"/>
              </a:solidFill>
              <a:latin typeface="Arial"/>
            </a:endParaRPr>
          </a:p>
        </p:txBody>
      </p:sp>
      <p:sp>
        <p:nvSpPr>
          <p:cNvPr id="198" name="PlaceHolder 2"/>
          <p:cNvSpPr>
            <a:spLocks noGrp="1"/>
          </p:cNvSpPr>
          <p:nvPr>
            <p:ph type="body"/>
          </p:nvPr>
        </p:nvSpPr>
        <p:spPr>
          <a:xfrm>
            <a:off x="504000" y="1326600"/>
            <a:ext cx="4426560" cy="3287880"/>
          </a:xfrm>
          <a:prstGeom prst="rect">
            <a:avLst/>
          </a:prstGeom>
        </p:spPr>
        <p:txBody>
          <a:bodyPr lIns="0" rIns="0" tIns="0" bIns="0">
            <a:normAutofit/>
          </a:bodyPr>
          <a:p>
            <a:endParaRPr b="0" lang="en-US" sz="2800" spc="-1" strike="noStrike">
              <a:solidFill>
                <a:srgbClr val="000000"/>
              </a:solidFill>
              <a:latin typeface="Arial"/>
            </a:endParaRPr>
          </a:p>
        </p:txBody>
      </p:sp>
      <p:sp>
        <p:nvSpPr>
          <p:cNvPr id="199" name="PlaceHolder 3"/>
          <p:cNvSpPr>
            <a:spLocks noGrp="1"/>
          </p:cNvSpPr>
          <p:nvPr>
            <p:ph type="body"/>
          </p:nvPr>
        </p:nvSpPr>
        <p:spPr>
          <a:xfrm>
            <a:off x="5152320" y="1326600"/>
            <a:ext cx="4426560" cy="32878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0" name="PlaceHolder 1"/>
          <p:cNvSpPr>
            <a:spLocks noGrp="1"/>
          </p:cNvSpPr>
          <p:nvPr>
            <p:ph type="title"/>
          </p:nvPr>
        </p:nvSpPr>
        <p:spPr>
          <a:xfrm>
            <a:off x="504000" y="225720"/>
            <a:ext cx="9071280" cy="946800"/>
          </a:xfrm>
          <a:prstGeom prst="rect">
            <a:avLst/>
          </a:prstGeom>
        </p:spPr>
        <p:txBody>
          <a:bodyPr lIns="0" rIns="0" tIns="0" bIns="0" anchor="ctr"/>
          <a:p>
            <a:endParaRPr b="0" lang="en-US" sz="1800" spc="-1" strike="noStrike">
              <a:solidFill>
                <a:srgbClr val="000000"/>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1" name="PlaceHolder 1"/>
          <p:cNvSpPr>
            <a:spLocks noGrp="1"/>
          </p:cNvSpPr>
          <p:nvPr>
            <p:ph type="subTitle"/>
          </p:nvPr>
        </p:nvSpPr>
        <p:spPr>
          <a:xfrm>
            <a:off x="504000" y="225720"/>
            <a:ext cx="9071280" cy="43902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504000" y="225720"/>
            <a:ext cx="9071280" cy="946800"/>
          </a:xfrm>
          <a:prstGeom prst="rect">
            <a:avLst/>
          </a:prstGeom>
        </p:spPr>
        <p:txBody>
          <a:bodyPr lIns="0" rIns="0" tIns="0" bIns="0" anchor="ctr"/>
          <a:p>
            <a:endParaRPr b="0" lang="en-US" sz="1800" spc="-1" strike="noStrike">
              <a:solidFill>
                <a:srgbClr val="000000"/>
              </a:solidFill>
              <a:latin typeface="Arial"/>
            </a:endParaRPr>
          </a:p>
        </p:txBody>
      </p:sp>
      <p:sp>
        <p:nvSpPr>
          <p:cNvPr id="203" name="PlaceHolder 2"/>
          <p:cNvSpPr>
            <a:spLocks noGrp="1"/>
          </p:cNvSpPr>
          <p:nvPr>
            <p:ph type="body"/>
          </p:nvPr>
        </p:nvSpPr>
        <p:spPr>
          <a:xfrm>
            <a:off x="504000" y="1326600"/>
            <a:ext cx="4426560" cy="1568160"/>
          </a:xfrm>
          <a:prstGeom prst="rect">
            <a:avLst/>
          </a:prstGeom>
        </p:spPr>
        <p:txBody>
          <a:bodyPr lIns="0" rIns="0" tIns="0" bIns="0">
            <a:normAutofit/>
          </a:bodyPr>
          <a:p>
            <a:endParaRPr b="0" lang="en-US" sz="2800" spc="-1" strike="noStrike">
              <a:solidFill>
                <a:srgbClr val="000000"/>
              </a:solidFill>
              <a:latin typeface="Arial"/>
            </a:endParaRPr>
          </a:p>
        </p:txBody>
      </p:sp>
      <p:sp>
        <p:nvSpPr>
          <p:cNvPr id="204" name="PlaceHolder 3"/>
          <p:cNvSpPr>
            <a:spLocks noGrp="1"/>
          </p:cNvSpPr>
          <p:nvPr>
            <p:ph type="body"/>
          </p:nvPr>
        </p:nvSpPr>
        <p:spPr>
          <a:xfrm>
            <a:off x="5152320" y="1326600"/>
            <a:ext cx="4426560" cy="3287880"/>
          </a:xfrm>
          <a:prstGeom prst="rect">
            <a:avLst/>
          </a:prstGeom>
        </p:spPr>
        <p:txBody>
          <a:bodyPr lIns="0" rIns="0" tIns="0" bIns="0">
            <a:normAutofit/>
          </a:bodyPr>
          <a:p>
            <a:endParaRPr b="0" lang="en-US" sz="2800" spc="-1" strike="noStrike">
              <a:solidFill>
                <a:srgbClr val="000000"/>
              </a:solidFill>
              <a:latin typeface="Arial"/>
            </a:endParaRPr>
          </a:p>
        </p:txBody>
      </p:sp>
      <p:sp>
        <p:nvSpPr>
          <p:cNvPr id="205" name="PlaceHolder 4"/>
          <p:cNvSpPr>
            <a:spLocks noGrp="1"/>
          </p:cNvSpPr>
          <p:nvPr>
            <p:ph type="body"/>
          </p:nvPr>
        </p:nvSpPr>
        <p:spPr>
          <a:xfrm>
            <a:off x="504000" y="3044160"/>
            <a:ext cx="4426560" cy="15681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504000" y="225720"/>
            <a:ext cx="9071280" cy="946800"/>
          </a:xfrm>
          <a:prstGeom prst="rect">
            <a:avLst/>
          </a:prstGeom>
        </p:spPr>
        <p:txBody>
          <a:bodyPr lIns="0" rIns="0" tIns="0" bIns="0" anchor="ctr"/>
          <a:p>
            <a:endParaRPr b="0" lang="en-US" sz="1800" spc="-1" strike="noStrike">
              <a:solidFill>
                <a:srgbClr val="000000"/>
              </a:solidFill>
              <a:latin typeface="Arial"/>
            </a:endParaRPr>
          </a:p>
        </p:txBody>
      </p:sp>
      <p:sp>
        <p:nvSpPr>
          <p:cNvPr id="207" name="PlaceHolder 2"/>
          <p:cNvSpPr>
            <a:spLocks noGrp="1"/>
          </p:cNvSpPr>
          <p:nvPr>
            <p:ph type="body"/>
          </p:nvPr>
        </p:nvSpPr>
        <p:spPr>
          <a:xfrm>
            <a:off x="504000" y="1326600"/>
            <a:ext cx="4426560" cy="3287880"/>
          </a:xfrm>
          <a:prstGeom prst="rect">
            <a:avLst/>
          </a:prstGeom>
        </p:spPr>
        <p:txBody>
          <a:bodyPr lIns="0" rIns="0" tIns="0" bIns="0">
            <a:normAutofit/>
          </a:bodyPr>
          <a:p>
            <a:endParaRPr b="0" lang="en-US" sz="2800" spc="-1" strike="noStrike">
              <a:solidFill>
                <a:srgbClr val="000000"/>
              </a:solidFill>
              <a:latin typeface="Arial"/>
            </a:endParaRPr>
          </a:p>
        </p:txBody>
      </p:sp>
      <p:sp>
        <p:nvSpPr>
          <p:cNvPr id="208" name="PlaceHolder 3"/>
          <p:cNvSpPr>
            <a:spLocks noGrp="1"/>
          </p:cNvSpPr>
          <p:nvPr>
            <p:ph type="body"/>
          </p:nvPr>
        </p:nvSpPr>
        <p:spPr>
          <a:xfrm>
            <a:off x="5152320" y="1326600"/>
            <a:ext cx="4426560" cy="1568160"/>
          </a:xfrm>
          <a:prstGeom prst="rect">
            <a:avLst/>
          </a:prstGeom>
        </p:spPr>
        <p:txBody>
          <a:bodyPr lIns="0" rIns="0" tIns="0" bIns="0">
            <a:normAutofit/>
          </a:bodyPr>
          <a:p>
            <a:endParaRPr b="0" lang="en-US" sz="2800" spc="-1" strike="noStrike">
              <a:solidFill>
                <a:srgbClr val="000000"/>
              </a:solidFill>
              <a:latin typeface="Arial"/>
            </a:endParaRPr>
          </a:p>
        </p:txBody>
      </p:sp>
      <p:sp>
        <p:nvSpPr>
          <p:cNvPr id="209" name="PlaceHolder 4"/>
          <p:cNvSpPr>
            <a:spLocks noGrp="1"/>
          </p:cNvSpPr>
          <p:nvPr>
            <p:ph type="body"/>
          </p:nvPr>
        </p:nvSpPr>
        <p:spPr>
          <a:xfrm>
            <a:off x="5152320" y="3044160"/>
            <a:ext cx="4426560" cy="15681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504000" y="225720"/>
            <a:ext cx="9071280" cy="946800"/>
          </a:xfrm>
          <a:prstGeom prst="rect">
            <a:avLst/>
          </a:prstGeom>
        </p:spPr>
        <p:txBody>
          <a:bodyPr lIns="0" rIns="0" tIns="0" bIns="0" anchor="ctr"/>
          <a:p>
            <a:endParaRPr b="0" lang="en-US" sz="1800" spc="-1" strike="noStrike">
              <a:solidFill>
                <a:srgbClr val="000000"/>
              </a:solidFill>
              <a:latin typeface="Arial"/>
            </a:endParaRPr>
          </a:p>
        </p:txBody>
      </p:sp>
      <p:sp>
        <p:nvSpPr>
          <p:cNvPr id="211" name="PlaceHolder 2"/>
          <p:cNvSpPr>
            <a:spLocks noGrp="1"/>
          </p:cNvSpPr>
          <p:nvPr>
            <p:ph type="body"/>
          </p:nvPr>
        </p:nvSpPr>
        <p:spPr>
          <a:xfrm>
            <a:off x="504000" y="1326600"/>
            <a:ext cx="4426560" cy="1568160"/>
          </a:xfrm>
          <a:prstGeom prst="rect">
            <a:avLst/>
          </a:prstGeom>
        </p:spPr>
        <p:txBody>
          <a:bodyPr lIns="0" rIns="0" tIns="0" bIns="0">
            <a:normAutofit/>
          </a:bodyPr>
          <a:p>
            <a:endParaRPr b="0" lang="en-US" sz="2800" spc="-1" strike="noStrike">
              <a:solidFill>
                <a:srgbClr val="000000"/>
              </a:solidFill>
              <a:latin typeface="Arial"/>
            </a:endParaRPr>
          </a:p>
        </p:txBody>
      </p:sp>
      <p:sp>
        <p:nvSpPr>
          <p:cNvPr id="212" name="PlaceHolder 3"/>
          <p:cNvSpPr>
            <a:spLocks noGrp="1"/>
          </p:cNvSpPr>
          <p:nvPr>
            <p:ph type="body"/>
          </p:nvPr>
        </p:nvSpPr>
        <p:spPr>
          <a:xfrm>
            <a:off x="5152320" y="1326600"/>
            <a:ext cx="4426560" cy="1568160"/>
          </a:xfrm>
          <a:prstGeom prst="rect">
            <a:avLst/>
          </a:prstGeom>
        </p:spPr>
        <p:txBody>
          <a:bodyPr lIns="0" rIns="0" tIns="0" bIns="0">
            <a:normAutofit/>
          </a:bodyPr>
          <a:p>
            <a:endParaRPr b="0" lang="en-US" sz="2800" spc="-1" strike="noStrike">
              <a:solidFill>
                <a:srgbClr val="000000"/>
              </a:solidFill>
              <a:latin typeface="Arial"/>
            </a:endParaRPr>
          </a:p>
        </p:txBody>
      </p:sp>
      <p:sp>
        <p:nvSpPr>
          <p:cNvPr id="213" name="PlaceHolder 4"/>
          <p:cNvSpPr>
            <a:spLocks noGrp="1"/>
          </p:cNvSpPr>
          <p:nvPr>
            <p:ph type="body"/>
          </p:nvPr>
        </p:nvSpPr>
        <p:spPr>
          <a:xfrm>
            <a:off x="504000" y="3044160"/>
            <a:ext cx="9071280" cy="15681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5720"/>
            <a:ext cx="9071280" cy="946800"/>
          </a:xfrm>
          <a:prstGeom prst="rect">
            <a:avLst/>
          </a:prstGeom>
        </p:spPr>
        <p:txBody>
          <a:bodyPr lIns="0" rIns="0" tIns="0" bIns="0" anchor="ctr"/>
          <a:p>
            <a:endParaRPr b="0" lang="en-US" sz="1800" spc="-1" strike="noStrike">
              <a:solidFill>
                <a:srgbClr val="000000"/>
              </a:solidFill>
              <a:latin typeface="Arial"/>
            </a:endParaRPr>
          </a:p>
        </p:txBody>
      </p:sp>
      <p:sp>
        <p:nvSpPr>
          <p:cNvPr id="12" name="PlaceHolder 2"/>
          <p:cNvSpPr>
            <a:spLocks noGrp="1"/>
          </p:cNvSpPr>
          <p:nvPr>
            <p:ph type="body"/>
          </p:nvPr>
        </p:nvSpPr>
        <p:spPr>
          <a:xfrm>
            <a:off x="504000" y="1326600"/>
            <a:ext cx="4426560" cy="1568160"/>
          </a:xfrm>
          <a:prstGeom prst="rect">
            <a:avLst/>
          </a:prstGeom>
        </p:spPr>
        <p:txBody>
          <a:bodyPr lIns="0" rIns="0" tIns="0" bIns="0">
            <a:normAutofit/>
          </a:bodyPr>
          <a:p>
            <a:endParaRPr b="0" lang="en-US" sz="2800" spc="-1" strike="noStrike">
              <a:solidFill>
                <a:srgbClr val="000000"/>
              </a:solidFill>
              <a:latin typeface="Arial"/>
            </a:endParaRPr>
          </a:p>
        </p:txBody>
      </p:sp>
      <p:sp>
        <p:nvSpPr>
          <p:cNvPr id="13" name="PlaceHolder 3"/>
          <p:cNvSpPr>
            <a:spLocks noGrp="1"/>
          </p:cNvSpPr>
          <p:nvPr>
            <p:ph type="body"/>
          </p:nvPr>
        </p:nvSpPr>
        <p:spPr>
          <a:xfrm>
            <a:off x="5152320" y="1326600"/>
            <a:ext cx="4426560" cy="3287880"/>
          </a:xfrm>
          <a:prstGeom prst="rect">
            <a:avLst/>
          </a:prstGeom>
        </p:spPr>
        <p:txBody>
          <a:bodyPr lIns="0" rIns="0" tIns="0" bIns="0">
            <a:normAutofit/>
          </a:bodyPr>
          <a:p>
            <a:endParaRPr b="0" lang="en-US" sz="2800" spc="-1" strike="noStrike">
              <a:solidFill>
                <a:srgbClr val="000000"/>
              </a:solidFill>
              <a:latin typeface="Arial"/>
            </a:endParaRPr>
          </a:p>
        </p:txBody>
      </p:sp>
      <p:sp>
        <p:nvSpPr>
          <p:cNvPr id="14" name="PlaceHolder 4"/>
          <p:cNvSpPr>
            <a:spLocks noGrp="1"/>
          </p:cNvSpPr>
          <p:nvPr>
            <p:ph type="body"/>
          </p:nvPr>
        </p:nvSpPr>
        <p:spPr>
          <a:xfrm>
            <a:off x="504000" y="3044160"/>
            <a:ext cx="4426560" cy="15681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504000" y="225720"/>
            <a:ext cx="9071280" cy="946800"/>
          </a:xfrm>
          <a:prstGeom prst="rect">
            <a:avLst/>
          </a:prstGeom>
        </p:spPr>
        <p:txBody>
          <a:bodyPr lIns="0" rIns="0" tIns="0" bIns="0" anchor="ctr"/>
          <a:p>
            <a:endParaRPr b="0" lang="en-US" sz="1800" spc="-1" strike="noStrike">
              <a:solidFill>
                <a:srgbClr val="000000"/>
              </a:solidFill>
              <a:latin typeface="Arial"/>
            </a:endParaRPr>
          </a:p>
        </p:txBody>
      </p:sp>
      <p:sp>
        <p:nvSpPr>
          <p:cNvPr id="215" name="PlaceHolder 2"/>
          <p:cNvSpPr>
            <a:spLocks noGrp="1"/>
          </p:cNvSpPr>
          <p:nvPr>
            <p:ph type="body"/>
          </p:nvPr>
        </p:nvSpPr>
        <p:spPr>
          <a:xfrm>
            <a:off x="504000" y="1326600"/>
            <a:ext cx="9071280" cy="1568160"/>
          </a:xfrm>
          <a:prstGeom prst="rect">
            <a:avLst/>
          </a:prstGeom>
        </p:spPr>
        <p:txBody>
          <a:bodyPr lIns="0" rIns="0" tIns="0" bIns="0">
            <a:normAutofit/>
          </a:bodyPr>
          <a:p>
            <a:endParaRPr b="0" lang="en-US" sz="2800" spc="-1" strike="noStrike">
              <a:solidFill>
                <a:srgbClr val="000000"/>
              </a:solidFill>
              <a:latin typeface="Arial"/>
            </a:endParaRPr>
          </a:p>
        </p:txBody>
      </p:sp>
      <p:sp>
        <p:nvSpPr>
          <p:cNvPr id="216" name="PlaceHolder 3"/>
          <p:cNvSpPr>
            <a:spLocks noGrp="1"/>
          </p:cNvSpPr>
          <p:nvPr>
            <p:ph type="body"/>
          </p:nvPr>
        </p:nvSpPr>
        <p:spPr>
          <a:xfrm>
            <a:off x="504000" y="3044160"/>
            <a:ext cx="9071280" cy="15681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504000" y="225720"/>
            <a:ext cx="9071280" cy="946800"/>
          </a:xfrm>
          <a:prstGeom prst="rect">
            <a:avLst/>
          </a:prstGeom>
        </p:spPr>
        <p:txBody>
          <a:bodyPr lIns="0" rIns="0" tIns="0" bIns="0" anchor="ctr"/>
          <a:p>
            <a:endParaRPr b="0" lang="en-US" sz="1800" spc="-1" strike="noStrike">
              <a:solidFill>
                <a:srgbClr val="000000"/>
              </a:solidFill>
              <a:latin typeface="Arial"/>
            </a:endParaRPr>
          </a:p>
        </p:txBody>
      </p:sp>
      <p:sp>
        <p:nvSpPr>
          <p:cNvPr id="218" name="PlaceHolder 2"/>
          <p:cNvSpPr>
            <a:spLocks noGrp="1"/>
          </p:cNvSpPr>
          <p:nvPr>
            <p:ph type="body"/>
          </p:nvPr>
        </p:nvSpPr>
        <p:spPr>
          <a:xfrm>
            <a:off x="504000" y="1326600"/>
            <a:ext cx="4426560" cy="1568160"/>
          </a:xfrm>
          <a:prstGeom prst="rect">
            <a:avLst/>
          </a:prstGeom>
        </p:spPr>
        <p:txBody>
          <a:bodyPr lIns="0" rIns="0" tIns="0" bIns="0">
            <a:normAutofit/>
          </a:bodyPr>
          <a:p>
            <a:endParaRPr b="0" lang="en-US" sz="2800" spc="-1" strike="noStrike">
              <a:solidFill>
                <a:srgbClr val="000000"/>
              </a:solidFill>
              <a:latin typeface="Arial"/>
            </a:endParaRPr>
          </a:p>
        </p:txBody>
      </p:sp>
      <p:sp>
        <p:nvSpPr>
          <p:cNvPr id="219" name="PlaceHolder 3"/>
          <p:cNvSpPr>
            <a:spLocks noGrp="1"/>
          </p:cNvSpPr>
          <p:nvPr>
            <p:ph type="body"/>
          </p:nvPr>
        </p:nvSpPr>
        <p:spPr>
          <a:xfrm>
            <a:off x="5152320" y="1326600"/>
            <a:ext cx="4426560" cy="1568160"/>
          </a:xfrm>
          <a:prstGeom prst="rect">
            <a:avLst/>
          </a:prstGeom>
        </p:spPr>
        <p:txBody>
          <a:bodyPr lIns="0" rIns="0" tIns="0" bIns="0">
            <a:normAutofit/>
          </a:bodyPr>
          <a:p>
            <a:endParaRPr b="0" lang="en-US" sz="2800" spc="-1" strike="noStrike">
              <a:solidFill>
                <a:srgbClr val="000000"/>
              </a:solidFill>
              <a:latin typeface="Arial"/>
            </a:endParaRPr>
          </a:p>
        </p:txBody>
      </p:sp>
      <p:sp>
        <p:nvSpPr>
          <p:cNvPr id="220" name="PlaceHolder 4"/>
          <p:cNvSpPr>
            <a:spLocks noGrp="1"/>
          </p:cNvSpPr>
          <p:nvPr>
            <p:ph type="body"/>
          </p:nvPr>
        </p:nvSpPr>
        <p:spPr>
          <a:xfrm>
            <a:off x="504000" y="3044160"/>
            <a:ext cx="4426560" cy="1568160"/>
          </a:xfrm>
          <a:prstGeom prst="rect">
            <a:avLst/>
          </a:prstGeom>
        </p:spPr>
        <p:txBody>
          <a:bodyPr lIns="0" rIns="0" tIns="0" bIns="0">
            <a:normAutofit/>
          </a:bodyPr>
          <a:p>
            <a:endParaRPr b="0" lang="en-US" sz="2800" spc="-1" strike="noStrike">
              <a:solidFill>
                <a:srgbClr val="000000"/>
              </a:solidFill>
              <a:latin typeface="Arial"/>
            </a:endParaRPr>
          </a:p>
        </p:txBody>
      </p:sp>
      <p:sp>
        <p:nvSpPr>
          <p:cNvPr id="221" name="PlaceHolder 5"/>
          <p:cNvSpPr>
            <a:spLocks noGrp="1"/>
          </p:cNvSpPr>
          <p:nvPr>
            <p:ph type="body"/>
          </p:nvPr>
        </p:nvSpPr>
        <p:spPr>
          <a:xfrm>
            <a:off x="5152320" y="3044160"/>
            <a:ext cx="4426560" cy="15681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504000" y="225720"/>
            <a:ext cx="9071280" cy="946800"/>
          </a:xfrm>
          <a:prstGeom prst="rect">
            <a:avLst/>
          </a:prstGeom>
        </p:spPr>
        <p:txBody>
          <a:bodyPr lIns="0" rIns="0" tIns="0" bIns="0" anchor="ctr"/>
          <a:p>
            <a:endParaRPr b="0" lang="en-US" sz="1800" spc="-1" strike="noStrike">
              <a:solidFill>
                <a:srgbClr val="000000"/>
              </a:solidFill>
              <a:latin typeface="Arial"/>
            </a:endParaRPr>
          </a:p>
        </p:txBody>
      </p:sp>
      <p:sp>
        <p:nvSpPr>
          <p:cNvPr id="223" name="PlaceHolder 2"/>
          <p:cNvSpPr>
            <a:spLocks noGrp="1"/>
          </p:cNvSpPr>
          <p:nvPr>
            <p:ph type="body"/>
          </p:nvPr>
        </p:nvSpPr>
        <p:spPr>
          <a:xfrm>
            <a:off x="504000" y="1326600"/>
            <a:ext cx="2920680" cy="1568160"/>
          </a:xfrm>
          <a:prstGeom prst="rect">
            <a:avLst/>
          </a:prstGeom>
        </p:spPr>
        <p:txBody>
          <a:bodyPr lIns="0" rIns="0" tIns="0" bIns="0">
            <a:normAutofit/>
          </a:bodyPr>
          <a:p>
            <a:endParaRPr b="0" lang="en-US" sz="2800" spc="-1" strike="noStrike">
              <a:solidFill>
                <a:srgbClr val="000000"/>
              </a:solidFill>
              <a:latin typeface="Arial"/>
            </a:endParaRPr>
          </a:p>
        </p:txBody>
      </p:sp>
      <p:sp>
        <p:nvSpPr>
          <p:cNvPr id="224" name="PlaceHolder 3"/>
          <p:cNvSpPr>
            <a:spLocks noGrp="1"/>
          </p:cNvSpPr>
          <p:nvPr>
            <p:ph type="body"/>
          </p:nvPr>
        </p:nvSpPr>
        <p:spPr>
          <a:xfrm>
            <a:off x="3571200" y="1326600"/>
            <a:ext cx="2920680" cy="1568160"/>
          </a:xfrm>
          <a:prstGeom prst="rect">
            <a:avLst/>
          </a:prstGeom>
        </p:spPr>
        <p:txBody>
          <a:bodyPr lIns="0" rIns="0" tIns="0" bIns="0">
            <a:normAutofit/>
          </a:bodyPr>
          <a:p>
            <a:endParaRPr b="0" lang="en-US" sz="2800" spc="-1" strike="noStrike">
              <a:solidFill>
                <a:srgbClr val="000000"/>
              </a:solidFill>
              <a:latin typeface="Arial"/>
            </a:endParaRPr>
          </a:p>
        </p:txBody>
      </p:sp>
      <p:sp>
        <p:nvSpPr>
          <p:cNvPr id="225" name="PlaceHolder 4"/>
          <p:cNvSpPr>
            <a:spLocks noGrp="1"/>
          </p:cNvSpPr>
          <p:nvPr>
            <p:ph type="body"/>
          </p:nvPr>
        </p:nvSpPr>
        <p:spPr>
          <a:xfrm>
            <a:off x="6638040" y="1326600"/>
            <a:ext cx="2920680" cy="1568160"/>
          </a:xfrm>
          <a:prstGeom prst="rect">
            <a:avLst/>
          </a:prstGeom>
        </p:spPr>
        <p:txBody>
          <a:bodyPr lIns="0" rIns="0" tIns="0" bIns="0">
            <a:normAutofit/>
          </a:bodyPr>
          <a:p>
            <a:endParaRPr b="0" lang="en-US" sz="2800" spc="-1" strike="noStrike">
              <a:solidFill>
                <a:srgbClr val="000000"/>
              </a:solidFill>
              <a:latin typeface="Arial"/>
            </a:endParaRPr>
          </a:p>
        </p:txBody>
      </p:sp>
      <p:sp>
        <p:nvSpPr>
          <p:cNvPr id="226" name="PlaceHolder 5"/>
          <p:cNvSpPr>
            <a:spLocks noGrp="1"/>
          </p:cNvSpPr>
          <p:nvPr>
            <p:ph type="body"/>
          </p:nvPr>
        </p:nvSpPr>
        <p:spPr>
          <a:xfrm>
            <a:off x="504000" y="3044160"/>
            <a:ext cx="2920680" cy="1568160"/>
          </a:xfrm>
          <a:prstGeom prst="rect">
            <a:avLst/>
          </a:prstGeom>
        </p:spPr>
        <p:txBody>
          <a:bodyPr lIns="0" rIns="0" tIns="0" bIns="0">
            <a:normAutofit/>
          </a:bodyPr>
          <a:p>
            <a:endParaRPr b="0" lang="en-US" sz="2800" spc="-1" strike="noStrike">
              <a:solidFill>
                <a:srgbClr val="000000"/>
              </a:solidFill>
              <a:latin typeface="Arial"/>
            </a:endParaRPr>
          </a:p>
        </p:txBody>
      </p:sp>
      <p:sp>
        <p:nvSpPr>
          <p:cNvPr id="227" name="PlaceHolder 6"/>
          <p:cNvSpPr>
            <a:spLocks noGrp="1"/>
          </p:cNvSpPr>
          <p:nvPr>
            <p:ph type="body"/>
          </p:nvPr>
        </p:nvSpPr>
        <p:spPr>
          <a:xfrm>
            <a:off x="3571200" y="3044160"/>
            <a:ext cx="2920680" cy="1568160"/>
          </a:xfrm>
          <a:prstGeom prst="rect">
            <a:avLst/>
          </a:prstGeom>
        </p:spPr>
        <p:txBody>
          <a:bodyPr lIns="0" rIns="0" tIns="0" bIns="0">
            <a:normAutofit/>
          </a:bodyPr>
          <a:p>
            <a:endParaRPr b="0" lang="en-US" sz="2800" spc="-1" strike="noStrike">
              <a:solidFill>
                <a:srgbClr val="000000"/>
              </a:solidFill>
              <a:latin typeface="Arial"/>
            </a:endParaRPr>
          </a:p>
        </p:txBody>
      </p:sp>
      <p:sp>
        <p:nvSpPr>
          <p:cNvPr id="228" name="PlaceHolder 7"/>
          <p:cNvSpPr>
            <a:spLocks noGrp="1"/>
          </p:cNvSpPr>
          <p:nvPr>
            <p:ph type="body"/>
          </p:nvPr>
        </p:nvSpPr>
        <p:spPr>
          <a:xfrm>
            <a:off x="6638040" y="3044160"/>
            <a:ext cx="2920680" cy="15681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5720"/>
            <a:ext cx="9071280" cy="946800"/>
          </a:xfrm>
          <a:prstGeom prst="rect">
            <a:avLst/>
          </a:prstGeom>
        </p:spPr>
        <p:txBody>
          <a:bodyPr lIns="0" rIns="0" tIns="0" bIns="0" anchor="ctr"/>
          <a:p>
            <a:endParaRPr b="0" lang="en-US" sz="1800" spc="-1" strike="noStrike">
              <a:solidFill>
                <a:srgbClr val="000000"/>
              </a:solidFill>
              <a:latin typeface="Arial"/>
            </a:endParaRPr>
          </a:p>
        </p:txBody>
      </p:sp>
      <p:sp>
        <p:nvSpPr>
          <p:cNvPr id="16" name="PlaceHolder 2"/>
          <p:cNvSpPr>
            <a:spLocks noGrp="1"/>
          </p:cNvSpPr>
          <p:nvPr>
            <p:ph type="body"/>
          </p:nvPr>
        </p:nvSpPr>
        <p:spPr>
          <a:xfrm>
            <a:off x="504000" y="1326600"/>
            <a:ext cx="4426560" cy="3287880"/>
          </a:xfrm>
          <a:prstGeom prst="rect">
            <a:avLst/>
          </a:prstGeom>
        </p:spPr>
        <p:txBody>
          <a:bodyPr lIns="0" rIns="0" tIns="0" bIns="0">
            <a:normAutofit/>
          </a:bodyPr>
          <a:p>
            <a:endParaRPr b="0" lang="en-US" sz="2800" spc="-1" strike="noStrike">
              <a:solidFill>
                <a:srgbClr val="000000"/>
              </a:solidFill>
              <a:latin typeface="Arial"/>
            </a:endParaRPr>
          </a:p>
        </p:txBody>
      </p:sp>
      <p:sp>
        <p:nvSpPr>
          <p:cNvPr id="17" name="PlaceHolder 3"/>
          <p:cNvSpPr>
            <a:spLocks noGrp="1"/>
          </p:cNvSpPr>
          <p:nvPr>
            <p:ph type="body"/>
          </p:nvPr>
        </p:nvSpPr>
        <p:spPr>
          <a:xfrm>
            <a:off x="5152320" y="1326600"/>
            <a:ext cx="4426560" cy="1568160"/>
          </a:xfrm>
          <a:prstGeom prst="rect">
            <a:avLst/>
          </a:prstGeom>
        </p:spPr>
        <p:txBody>
          <a:bodyPr lIns="0" rIns="0" tIns="0" bIns="0">
            <a:normAutofit/>
          </a:bodyPr>
          <a:p>
            <a:endParaRPr b="0" lang="en-US" sz="2800" spc="-1" strike="noStrike">
              <a:solidFill>
                <a:srgbClr val="000000"/>
              </a:solidFill>
              <a:latin typeface="Arial"/>
            </a:endParaRPr>
          </a:p>
        </p:txBody>
      </p:sp>
      <p:sp>
        <p:nvSpPr>
          <p:cNvPr id="18" name="PlaceHolder 4"/>
          <p:cNvSpPr>
            <a:spLocks noGrp="1"/>
          </p:cNvSpPr>
          <p:nvPr>
            <p:ph type="body"/>
          </p:nvPr>
        </p:nvSpPr>
        <p:spPr>
          <a:xfrm>
            <a:off x="5152320" y="3044160"/>
            <a:ext cx="4426560" cy="15681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5720"/>
            <a:ext cx="9071280" cy="946800"/>
          </a:xfrm>
          <a:prstGeom prst="rect">
            <a:avLst/>
          </a:prstGeom>
        </p:spPr>
        <p:txBody>
          <a:bodyPr lIns="0" rIns="0" tIns="0" bIns="0" anchor="ctr"/>
          <a:p>
            <a:endParaRPr b="0" lang="en-US" sz="1800" spc="-1" strike="noStrike">
              <a:solidFill>
                <a:srgbClr val="000000"/>
              </a:solidFill>
              <a:latin typeface="Arial"/>
            </a:endParaRPr>
          </a:p>
        </p:txBody>
      </p:sp>
      <p:sp>
        <p:nvSpPr>
          <p:cNvPr id="20" name="PlaceHolder 2"/>
          <p:cNvSpPr>
            <a:spLocks noGrp="1"/>
          </p:cNvSpPr>
          <p:nvPr>
            <p:ph type="body"/>
          </p:nvPr>
        </p:nvSpPr>
        <p:spPr>
          <a:xfrm>
            <a:off x="504000" y="1326600"/>
            <a:ext cx="4426560" cy="1568160"/>
          </a:xfrm>
          <a:prstGeom prst="rect">
            <a:avLst/>
          </a:prstGeom>
        </p:spPr>
        <p:txBody>
          <a:bodyPr lIns="0" rIns="0" tIns="0" bIns="0">
            <a:normAutofit/>
          </a:bodyPr>
          <a:p>
            <a:endParaRPr b="0" lang="en-US" sz="2800" spc="-1" strike="noStrike">
              <a:solidFill>
                <a:srgbClr val="000000"/>
              </a:solidFill>
              <a:latin typeface="Arial"/>
            </a:endParaRPr>
          </a:p>
        </p:txBody>
      </p:sp>
      <p:sp>
        <p:nvSpPr>
          <p:cNvPr id="21" name="PlaceHolder 3"/>
          <p:cNvSpPr>
            <a:spLocks noGrp="1"/>
          </p:cNvSpPr>
          <p:nvPr>
            <p:ph type="body"/>
          </p:nvPr>
        </p:nvSpPr>
        <p:spPr>
          <a:xfrm>
            <a:off x="5152320" y="1326600"/>
            <a:ext cx="4426560" cy="1568160"/>
          </a:xfrm>
          <a:prstGeom prst="rect">
            <a:avLst/>
          </a:prstGeom>
        </p:spPr>
        <p:txBody>
          <a:bodyPr lIns="0" rIns="0" tIns="0" bIns="0">
            <a:normAutofit/>
          </a:bodyPr>
          <a:p>
            <a:endParaRPr b="0" lang="en-US" sz="2800" spc="-1" strike="noStrike">
              <a:solidFill>
                <a:srgbClr val="000000"/>
              </a:solidFill>
              <a:latin typeface="Arial"/>
            </a:endParaRPr>
          </a:p>
        </p:txBody>
      </p:sp>
      <p:sp>
        <p:nvSpPr>
          <p:cNvPr id="22" name="PlaceHolder 4"/>
          <p:cNvSpPr>
            <a:spLocks noGrp="1"/>
          </p:cNvSpPr>
          <p:nvPr>
            <p:ph type="body"/>
          </p:nvPr>
        </p:nvSpPr>
        <p:spPr>
          <a:xfrm>
            <a:off x="504000" y="3044160"/>
            <a:ext cx="9071280" cy="15681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5720"/>
            <a:ext cx="9071280" cy="946800"/>
          </a:xfrm>
          <a:prstGeom prst="rect">
            <a:avLst/>
          </a:prstGeom>
        </p:spPr>
        <p:txBody>
          <a:bodyPr lIns="0" rIns="0" tIns="0" bIns="0" anchor="ctr"/>
          <a:p>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225720"/>
            <a:ext cx="9071280" cy="946800"/>
          </a:xfrm>
          <a:prstGeom prst="rect">
            <a:avLst/>
          </a:prstGeom>
        </p:spPr>
        <p:txBody>
          <a:bodyPr lIns="0" rIns="0" tIns="0" bIns="0" anchor="ctr"/>
          <a:p>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39" name="PlaceHolder 2"/>
          <p:cNvSpPr>
            <a:spLocks noGrp="1"/>
          </p:cNvSpPr>
          <p:nvPr>
            <p:ph type="body"/>
          </p:nvPr>
        </p:nvSpPr>
        <p:spPr>
          <a:xfrm>
            <a:off x="504000" y="1326600"/>
            <a:ext cx="9071280" cy="32878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800" spc="-1" strike="noStrike">
                <a:solidFill>
                  <a:srgbClr val="000000"/>
                </a:solidFill>
                <a:latin typeface="Arial"/>
              </a:rPr>
              <a:t>Third Outline Level</a:t>
            </a:r>
            <a:endParaRPr b="0" lang="en-US"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800" spc="-1" strike="noStrike">
                <a:solidFill>
                  <a:srgbClr val="000000"/>
                </a:solidFill>
                <a:latin typeface="Arial"/>
              </a:rPr>
              <a:t>Fourth Outline Level</a:t>
            </a:r>
            <a:endParaRPr b="0" lang="en-US"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800" spc="-1" strike="noStrike">
                <a:solidFill>
                  <a:srgbClr val="000000"/>
                </a:solidFill>
                <a:latin typeface="Arial"/>
              </a:rPr>
              <a:t>Fifth Outline Level</a:t>
            </a:r>
            <a:endParaRPr b="0" lang="en-US"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800" spc="-1" strike="noStrike">
                <a:solidFill>
                  <a:srgbClr val="000000"/>
                </a:solidFill>
                <a:latin typeface="Arial"/>
              </a:rPr>
              <a:t>Sixth Outline Level</a:t>
            </a:r>
            <a:endParaRPr b="0" lang="en-US"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800" spc="-1" strike="noStrike">
                <a:solidFill>
                  <a:srgbClr val="000000"/>
                </a:solidFill>
                <a:latin typeface="Arial"/>
              </a:rPr>
              <a:t>Seventh Outline Level</a:t>
            </a:r>
            <a:endParaRPr b="0" lang="en-US" sz="2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225720"/>
            <a:ext cx="9071280" cy="946800"/>
          </a:xfrm>
          <a:prstGeom prst="rect">
            <a:avLst/>
          </a:prstGeom>
        </p:spPr>
        <p:txBody>
          <a:bodyPr lIns="0" rIns="0" tIns="0" bIns="0" anchor="ctr"/>
          <a:p>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77"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504000" y="226080"/>
            <a:ext cx="9072000" cy="946440"/>
          </a:xfrm>
          <a:prstGeom prst="rect">
            <a:avLst/>
          </a:prstGeom>
        </p:spPr>
        <p:txBody>
          <a:bodyPr lIns="0" rIns="0" tIns="0" bIns="0" anchor="ct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15"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2" name="PlaceHolder 1"/>
          <p:cNvSpPr>
            <a:spLocks noGrp="1"/>
          </p:cNvSpPr>
          <p:nvPr>
            <p:ph type="title"/>
          </p:nvPr>
        </p:nvSpPr>
        <p:spPr>
          <a:xfrm>
            <a:off x="504000" y="226080"/>
            <a:ext cx="9072000" cy="946440"/>
          </a:xfrm>
          <a:prstGeom prst="rect">
            <a:avLst/>
          </a:prstGeom>
        </p:spPr>
        <p:txBody>
          <a:bodyPr lIns="0" rIns="0" tIns="0" bIns="0" anchor="ct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53"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0" name="PlaceHolder 1"/>
          <p:cNvSpPr>
            <a:spLocks noGrp="1"/>
          </p:cNvSpPr>
          <p:nvPr>
            <p:ph type="title"/>
          </p:nvPr>
        </p:nvSpPr>
        <p:spPr>
          <a:xfrm>
            <a:off x="504000" y="225720"/>
            <a:ext cx="9071280" cy="946800"/>
          </a:xfrm>
          <a:prstGeom prst="rect">
            <a:avLst/>
          </a:prstGeom>
        </p:spPr>
        <p:txBody>
          <a:bodyPr lIns="0" rIns="0" tIns="0" bIns="0" anchor="ctr"/>
          <a:p>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91" name="PlaceHolder 2"/>
          <p:cNvSpPr>
            <a:spLocks noGrp="1"/>
          </p:cNvSpPr>
          <p:nvPr>
            <p:ph type="body"/>
          </p:nvPr>
        </p:nvSpPr>
        <p:spPr>
          <a:xfrm>
            <a:off x="504000" y="1326600"/>
            <a:ext cx="4426560" cy="32878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800" spc="-1" strike="noStrike">
                <a:solidFill>
                  <a:srgbClr val="000000"/>
                </a:solidFill>
                <a:latin typeface="Arial"/>
              </a:rPr>
              <a:t>Third Outline Level</a:t>
            </a:r>
            <a:endParaRPr b="0" lang="en-US"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800" spc="-1" strike="noStrike">
                <a:solidFill>
                  <a:srgbClr val="000000"/>
                </a:solidFill>
                <a:latin typeface="Arial"/>
              </a:rPr>
              <a:t>Fourth Outline Level</a:t>
            </a:r>
            <a:endParaRPr b="0" lang="en-US"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800" spc="-1" strike="noStrike">
                <a:solidFill>
                  <a:srgbClr val="000000"/>
                </a:solidFill>
                <a:latin typeface="Arial"/>
              </a:rPr>
              <a:t>Fifth Outline Level</a:t>
            </a:r>
            <a:endParaRPr b="0" lang="en-US"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800" spc="-1" strike="noStrike">
                <a:solidFill>
                  <a:srgbClr val="000000"/>
                </a:solidFill>
                <a:latin typeface="Arial"/>
              </a:rPr>
              <a:t>Sixth Outline Level</a:t>
            </a:r>
            <a:endParaRPr b="0" lang="en-US"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800" spc="-1" strike="noStrike">
                <a:solidFill>
                  <a:srgbClr val="000000"/>
                </a:solidFill>
                <a:latin typeface="Arial"/>
              </a:rPr>
              <a:t>Seventh Outline Level</a:t>
            </a:r>
            <a:endParaRPr b="0" lang="en-US" sz="2800" spc="-1" strike="noStrike">
              <a:solidFill>
                <a:srgbClr val="000000"/>
              </a:solidFill>
              <a:latin typeface="Arial"/>
            </a:endParaRPr>
          </a:p>
        </p:txBody>
      </p:sp>
      <p:sp>
        <p:nvSpPr>
          <p:cNvPr id="192" name="PlaceHolder 3"/>
          <p:cNvSpPr>
            <a:spLocks noGrp="1"/>
          </p:cNvSpPr>
          <p:nvPr>
            <p:ph type="body"/>
          </p:nvPr>
        </p:nvSpPr>
        <p:spPr>
          <a:xfrm>
            <a:off x="5152680" y="1326600"/>
            <a:ext cx="4426560" cy="32878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800" spc="-1" strike="noStrike">
                <a:solidFill>
                  <a:srgbClr val="000000"/>
                </a:solidFill>
                <a:latin typeface="Arial"/>
              </a:rPr>
              <a:t>Third Outline Level</a:t>
            </a:r>
            <a:endParaRPr b="0" lang="en-US"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800" spc="-1" strike="noStrike">
                <a:solidFill>
                  <a:srgbClr val="000000"/>
                </a:solidFill>
                <a:latin typeface="Arial"/>
              </a:rPr>
              <a:t>Fourth Outline Level</a:t>
            </a:r>
            <a:endParaRPr b="0" lang="en-US"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800" spc="-1" strike="noStrike">
                <a:solidFill>
                  <a:srgbClr val="000000"/>
                </a:solidFill>
                <a:latin typeface="Arial"/>
              </a:rPr>
              <a:t>Fifth Outline Level</a:t>
            </a:r>
            <a:endParaRPr b="0" lang="en-US"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800" spc="-1" strike="noStrike">
                <a:solidFill>
                  <a:srgbClr val="000000"/>
                </a:solidFill>
                <a:latin typeface="Arial"/>
              </a:rPr>
              <a:t>Sixth Outline Level</a:t>
            </a:r>
            <a:endParaRPr b="0" lang="en-US"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800" spc="-1" strike="noStrike">
                <a:solidFill>
                  <a:srgbClr val="000000"/>
                </a:solidFill>
                <a:latin typeface="Arial"/>
              </a:rPr>
              <a:t>Seventh Outline Level</a:t>
            </a:r>
            <a:endParaRPr b="0" lang="en-US" sz="2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9.xml"/>
</Relationships>
</file>

<file path=ppt/slides/_rels/slide1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49.xml"/>
</Relationships>
</file>

<file path=ppt/slides/_rels/slide1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9.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9.xml"/>
</Relationships>
</file>

<file path=ppt/slides/_rels/slide1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9.xml"/>
</Relationships>
</file>

<file path=ppt/slides/_rels/slide1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9.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hyperlink" Target="https://www.r-bloggers.com/a-brief-tour-of-the-trees-and-forests/" TargetMode="External"/><Relationship Id="rId2" Type="http://schemas.openxmlformats.org/officeDocument/2006/relationships/hyperlink" Target="https://www.r-bloggers.com/why-do-decision-trees-work/" TargetMode="External"/><Relationship Id="rId3"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9.xml"/>
</Relationships>
</file>

<file path=ppt/slides/_rels/slide22.xml.rels><?xml version="1.0" encoding="UTF-8"?>
<Relationships xmlns="http://schemas.openxmlformats.org/package/2006/relationships"><Relationship Id="rId1" Type="http://schemas.openxmlformats.org/officeDocument/2006/relationships/hyperlink" Target="https://www.r-bloggers.com/machine-learning-in-r-for-beginners/" TargetMode="External"/><Relationship Id="rId2" Type="http://schemas.openxmlformats.org/officeDocument/2006/relationships/hyperlink" Target="https://www.r-bloggers.com/using-knn-classifier-to-predict-whether-the-price-of-stock-will-increase/" TargetMode="External"/><Relationship Id="rId3"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hyperlink" Target="https://www.r-bloggers.com/in-depth-introduction-to-machine-learning-in-15-hours-of-expert-videos/" TargetMode="External"/><Relationship Id="rId2" Type="http://schemas.openxmlformats.org/officeDocument/2006/relationships/hyperlink" Target="https://www.r-bloggers.com/the-geometry-of-classifiers/" TargetMode="External"/><Relationship Id="rId3"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64.xml"/>
</Relationships>
</file>

<file path=ppt/slides/_rels/slide2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9.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hyperlink" Target="http://clopinet.com/isabelle/Projects/NIPS2003/#challenge" TargetMode="External"/><Relationship Id="rId2" Type="http://schemas.openxmlformats.org/officeDocument/2006/relationships/hyperlink" Target="https://competitions.codalab.org/competitions/6131" TargetMode="External"/><Relationship Id="rId3" Type="http://schemas.openxmlformats.org/officeDocument/2006/relationships/hyperlink" Target="https://competitions.codalab.org/competitions/3931#results" TargetMode="External"/><Relationship Id="rId4" Type="http://schemas.openxmlformats.org/officeDocument/2006/relationships/hyperlink" Target="http://www.agnostic.inf.ethz.ch/results.php" TargetMode="External"/><Relationship Id="rId5" Type="http://schemas.openxmlformats.org/officeDocument/2006/relationships/hyperlink" Target="http://chalearnlap.cvc.uab.es/" TargetMode="External"/><Relationship Id="rId6"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CustomShape 1"/>
          <p:cNvSpPr/>
          <p:nvPr/>
        </p:nvSpPr>
        <p:spPr>
          <a:xfrm>
            <a:off x="504000" y="363600"/>
            <a:ext cx="9071280" cy="6710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Week 2 (Instructor EP)</a:t>
            </a:r>
            <a:endParaRPr b="0" lang="en-US" sz="4400" spc="-1" strike="noStrike">
              <a:latin typeface="Arial"/>
            </a:endParaRPr>
          </a:p>
        </p:txBody>
      </p:sp>
      <p:sp>
        <p:nvSpPr>
          <p:cNvPr id="230" name="CustomShape 2"/>
          <p:cNvSpPr/>
          <p:nvPr/>
        </p:nvSpPr>
        <p:spPr>
          <a:xfrm>
            <a:off x="504000" y="1584000"/>
            <a:ext cx="9071280" cy="2772720"/>
          </a:xfrm>
          <a:prstGeom prst="rect">
            <a:avLst/>
          </a:prstGeom>
          <a:noFill/>
          <a:ln>
            <a:noFill/>
          </a:ln>
        </p:spPr>
        <p:style>
          <a:lnRef idx="0"/>
          <a:fillRef idx="0"/>
          <a:effectRef idx="0"/>
          <a:fontRef idx="minor"/>
        </p:style>
        <p:txBody>
          <a:bodyPr lIns="0" rIns="0" tIns="0" bIns="0" anchor="ctr"/>
          <a:p>
            <a:pPr algn="ctr">
              <a:lnSpc>
                <a:spcPct val="100000"/>
              </a:lnSpc>
            </a:pPr>
            <a:r>
              <a:rPr b="0" lang="en-US" sz="2600" spc="-1" strike="noStrike">
                <a:solidFill>
                  <a:srgbClr val="000000"/>
                </a:solidFill>
                <a:latin typeface="Arial"/>
                <a:ea typeface="DejaVu Sans"/>
              </a:rPr>
              <a:t>Bayes rule and Naive Bayes classifier (T)</a:t>
            </a:r>
            <a:endParaRPr b="0" lang="en-US" sz="2600" spc="-1" strike="noStrike">
              <a:latin typeface="Arial"/>
            </a:endParaRPr>
          </a:p>
          <a:p>
            <a:pPr algn="ctr">
              <a:lnSpc>
                <a:spcPct val="100000"/>
              </a:lnSpc>
            </a:pPr>
            <a:r>
              <a:rPr b="0" lang="en-US" sz="2600" spc="-1" strike="noStrike">
                <a:solidFill>
                  <a:srgbClr val="000000"/>
                </a:solidFill>
                <a:latin typeface="Arial"/>
                <a:ea typeface="DejaVu Sans"/>
              </a:rPr>
              <a:t>Linear and quadratic discriminant analysis (lda, qda) (T) </a:t>
            </a:r>
            <a:endParaRPr b="0" lang="en-US" sz="2600" spc="-1" strike="noStrike">
              <a:latin typeface="Arial"/>
            </a:endParaRPr>
          </a:p>
          <a:p>
            <a:pPr algn="ctr">
              <a:lnSpc>
                <a:spcPct val="100000"/>
              </a:lnSpc>
            </a:pPr>
            <a:r>
              <a:rPr b="0" lang="en-US" sz="2600" spc="-1" strike="noStrike">
                <a:solidFill>
                  <a:srgbClr val="000000"/>
                </a:solidFill>
                <a:latin typeface="Arial"/>
                <a:ea typeface="DejaVu Sans"/>
              </a:rPr>
              <a:t>Nearest neighbor classifier (T)</a:t>
            </a:r>
            <a:endParaRPr b="0" lang="en-US" sz="2600" spc="-1" strike="noStrike">
              <a:latin typeface="Arial"/>
            </a:endParaRPr>
          </a:p>
          <a:p>
            <a:pPr algn="ctr">
              <a:lnSpc>
                <a:spcPct val="100000"/>
              </a:lnSpc>
            </a:pPr>
            <a:r>
              <a:rPr b="0" lang="en-US" sz="2600" spc="-1" strike="noStrike">
                <a:solidFill>
                  <a:srgbClr val="000000"/>
                </a:solidFill>
                <a:latin typeface="Arial"/>
                <a:ea typeface="DejaVu Sans"/>
              </a:rPr>
              <a:t>Classification and regression tree (T)</a:t>
            </a:r>
            <a:endParaRPr b="0" lang="en-US" sz="2600" spc="-1" strike="noStrike">
              <a:latin typeface="Arial"/>
            </a:endParaRPr>
          </a:p>
          <a:p>
            <a:pPr algn="ctr">
              <a:lnSpc>
                <a:spcPct val="100000"/>
              </a:lnSpc>
            </a:pPr>
            <a:r>
              <a:rPr b="0" lang="en-US" sz="2600" spc="-1" strike="noStrike">
                <a:solidFill>
                  <a:srgbClr val="000000"/>
                </a:solidFill>
                <a:latin typeface="Arial"/>
                <a:ea typeface="DejaVu Sans"/>
              </a:rPr>
              <a:t>Support vector machines (W)</a:t>
            </a:r>
            <a:endParaRPr b="0" lang="en-US" sz="2600" spc="-1" strike="noStrike">
              <a:latin typeface="Arial"/>
            </a:endParaRPr>
          </a:p>
          <a:p>
            <a:pPr algn="ctr">
              <a:lnSpc>
                <a:spcPct val="100000"/>
              </a:lnSpc>
            </a:pPr>
            <a:r>
              <a:rPr b="0" lang="en-US" sz="2600" spc="-1" strike="noStrike">
                <a:solidFill>
                  <a:srgbClr val="000000"/>
                </a:solidFill>
                <a:latin typeface="Arial"/>
                <a:ea typeface="DejaVu Sans"/>
              </a:rPr>
              <a:t>Classifier independent learning, (W) </a:t>
            </a:r>
            <a:endParaRPr b="0" lang="en-US" sz="2600" spc="-1" strike="noStrike">
              <a:latin typeface="Arial"/>
            </a:endParaRPr>
          </a:p>
          <a:p>
            <a:pPr algn="ctr">
              <a:lnSpc>
                <a:spcPct val="100000"/>
              </a:lnSpc>
            </a:pPr>
            <a:r>
              <a:rPr b="0" lang="en-US" sz="2600" spc="-1" strike="noStrike">
                <a:solidFill>
                  <a:srgbClr val="000000"/>
                </a:solidFill>
                <a:latin typeface="Arial"/>
                <a:ea typeface="DejaVu Sans"/>
              </a:rPr>
              <a:t>validation, model complexity one more time (W)</a:t>
            </a:r>
            <a:endParaRPr b="0" lang="en-US" sz="26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CustomShape 1"/>
          <p:cNvSpPr/>
          <p:nvPr/>
        </p:nvSpPr>
        <p:spPr>
          <a:xfrm>
            <a:off x="504000" y="561240"/>
            <a:ext cx="9071280" cy="3717720"/>
          </a:xfrm>
          <a:prstGeom prst="rect">
            <a:avLst/>
          </a:prstGeom>
          <a:noFill/>
          <a:ln>
            <a:noFill/>
          </a:ln>
        </p:spPr>
        <p:style>
          <a:lnRef idx="0"/>
          <a:fillRef idx="0"/>
          <a:effectRef idx="0"/>
          <a:fontRef idx="minor"/>
        </p:style>
        <p:txBody>
          <a:bodyPr lIns="0" rIns="0" tIns="0" bIns="0" anchor="ctr"/>
          <a:p>
            <a:pPr algn="ctr">
              <a:lnSpc>
                <a:spcPct val="100000"/>
              </a:lnSpc>
            </a:pPr>
            <a:r>
              <a:rPr b="0" lang="en-US" sz="3200" spc="-1" strike="noStrike">
                <a:solidFill>
                  <a:srgbClr val="000000"/>
                </a:solidFill>
                <a:latin typeface="Arial"/>
                <a:ea typeface="DejaVu Sans"/>
              </a:rPr>
              <a:t>Why to?</a:t>
            </a:r>
            <a:endParaRPr b="0" lang="en-US" sz="3200" spc="-1" strike="noStrike">
              <a:latin typeface="Arial"/>
            </a:endParaRPr>
          </a:p>
          <a:p>
            <a:pPr algn="ctr">
              <a:lnSpc>
                <a:spcPct val="100000"/>
              </a:lnSpc>
            </a:pPr>
            <a:r>
              <a:rPr b="0" lang="en-US" sz="3200" spc="-1" strike="noStrike">
                <a:solidFill>
                  <a:srgbClr val="000000"/>
                </a:solidFill>
                <a:latin typeface="Arial"/>
                <a:ea typeface="DejaVu Sans"/>
              </a:rPr>
              <a:t>to grasp some fundamental theoretical concepts underlying practical tools based on David Hand’s</a:t>
            </a:r>
            <a:endParaRPr b="0" lang="en-US" sz="3200" spc="-1" strike="noStrike">
              <a:latin typeface="Arial"/>
            </a:endParaRPr>
          </a:p>
          <a:p>
            <a:pPr algn="ctr">
              <a:lnSpc>
                <a:spcPct val="100000"/>
              </a:lnSpc>
            </a:pPr>
            <a:r>
              <a:rPr b="0" lang="en-US" sz="3200" spc="-1" strike="noStrike">
                <a:solidFill>
                  <a:srgbClr val="000000"/>
                </a:solidFill>
                <a:latin typeface="Arial"/>
                <a:ea typeface="DejaVu Sans"/>
              </a:rPr>
              <a:t>Principles of data mining (2001)</a:t>
            </a:r>
            <a:endParaRPr b="0" lang="en-US" sz="3200" spc="-1" strike="noStrike">
              <a:latin typeface="Arial"/>
            </a:endParaRPr>
          </a:p>
          <a:p>
            <a:pPr algn="ctr">
              <a:lnSpc>
                <a:spcPct val="100000"/>
              </a:lnSpc>
            </a:pPr>
            <a:r>
              <a:rPr b="0" lang="en-US" sz="3200" spc="-1" strike="noStrike">
                <a:solidFill>
                  <a:srgbClr val="000000"/>
                </a:solidFill>
                <a:latin typeface="Arial"/>
                <a:ea typeface="DejaVu Sans"/>
              </a:rPr>
              <a:t>How to?  </a:t>
            </a:r>
            <a:endParaRPr b="0" lang="en-US" sz="3200" spc="-1" strike="noStrike">
              <a:latin typeface="Arial"/>
            </a:endParaRPr>
          </a:p>
          <a:p>
            <a:pPr algn="ctr">
              <a:lnSpc>
                <a:spcPct val="100000"/>
              </a:lnSpc>
            </a:pPr>
            <a:r>
              <a:rPr b="0" lang="en-US" sz="3200" spc="-1" strike="noStrike">
                <a:solidFill>
                  <a:srgbClr val="000000"/>
                </a:solidFill>
                <a:latin typeface="Arial"/>
                <a:ea typeface="DejaVu Sans"/>
              </a:rPr>
              <a:t>practical recipes from </a:t>
            </a:r>
            <a:endParaRPr b="0" lang="en-US" sz="3200" spc="-1" strike="noStrike">
              <a:latin typeface="Arial"/>
            </a:endParaRPr>
          </a:p>
          <a:p>
            <a:pPr algn="ctr">
              <a:lnSpc>
                <a:spcPct val="100000"/>
              </a:lnSpc>
            </a:pPr>
            <a:r>
              <a:rPr b="0" lang="en-US" sz="3200" spc="-1" strike="noStrike">
                <a:solidFill>
                  <a:srgbClr val="000000"/>
                </a:solidFill>
                <a:latin typeface="Arial"/>
                <a:ea typeface="DejaVu Sans"/>
              </a:rPr>
              <a:t>R-bloggers https://www.r-bloggers.com/</a:t>
            </a:r>
            <a:endParaRPr b="0" lang="en-US" sz="3200" spc="-1" strike="noStrike">
              <a:latin typeface="Arial"/>
            </a:endParaRPr>
          </a:p>
          <a:p>
            <a:pPr algn="ctr">
              <a:lnSpc>
                <a:spcPct val="100000"/>
              </a:lnSpc>
            </a:pPr>
            <a:r>
              <a:rPr b="0" lang="en-US" sz="2000" spc="-1" strike="noStrike">
                <a:solidFill>
                  <a:srgbClr val="000000"/>
                </a:solidFill>
                <a:latin typeface="Arial"/>
                <a:ea typeface="DejaVu Sans"/>
              </a:rPr>
              <a:t>A</a:t>
            </a:r>
            <a:endParaRPr b="0" lang="en-US" sz="20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CustomShape 1"/>
          <p:cNvSpPr/>
          <p:nvPr/>
        </p:nvSpPr>
        <p:spPr>
          <a:xfrm>
            <a:off x="504000" y="249480"/>
            <a:ext cx="9071280" cy="549360"/>
          </a:xfrm>
          <a:prstGeom prst="rect">
            <a:avLst/>
          </a:prstGeom>
          <a:noFill/>
          <a:ln>
            <a:noFill/>
          </a:ln>
        </p:spPr>
        <p:style>
          <a:lnRef idx="0"/>
          <a:fillRef idx="0"/>
          <a:effectRef idx="0"/>
          <a:fontRef idx="minor"/>
        </p:style>
        <p:txBody>
          <a:bodyPr lIns="0" rIns="0" tIns="0" bIns="0" anchor="ctr"/>
          <a:p>
            <a:pPr algn="ctr">
              <a:lnSpc>
                <a:spcPct val="100000"/>
              </a:lnSpc>
            </a:pPr>
            <a:r>
              <a:rPr b="0" lang="en-US" sz="3600" spc="-1" strike="noStrike">
                <a:solidFill>
                  <a:srgbClr val="000000"/>
                </a:solidFill>
                <a:latin typeface="Arial"/>
                <a:ea typeface="DejaVu Sans"/>
              </a:rPr>
              <a:t>Concepts</a:t>
            </a:r>
            <a:endParaRPr b="0" lang="en-US" sz="3600" spc="-1" strike="noStrike">
              <a:latin typeface="Arial"/>
            </a:endParaRPr>
          </a:p>
        </p:txBody>
      </p:sp>
      <p:pic>
        <p:nvPicPr>
          <p:cNvPr id="249" name="Picture 60" descr=""/>
          <p:cNvPicPr/>
          <p:nvPr/>
        </p:nvPicPr>
        <p:blipFill>
          <a:blip r:embed="rId1"/>
          <a:stretch/>
        </p:blipFill>
        <p:spPr>
          <a:xfrm>
            <a:off x="1354680" y="1371600"/>
            <a:ext cx="7405920" cy="4068360"/>
          </a:xfrm>
          <a:prstGeom prst="rect">
            <a:avLst/>
          </a:prstGeom>
          <a:ln>
            <a:noFill/>
          </a:ln>
        </p:spPr>
      </p:pic>
      <p:sp>
        <p:nvSpPr>
          <p:cNvPr id="250" name="CustomShape 2"/>
          <p:cNvSpPr/>
          <p:nvPr/>
        </p:nvSpPr>
        <p:spPr>
          <a:xfrm>
            <a:off x="365760" y="1025280"/>
            <a:ext cx="4766040" cy="36396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David Hand. Principles of data mining. P 197 </a:t>
            </a:r>
            <a:endParaRPr b="0" lang="en-US" sz="18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51" name="Picture 62" descr=""/>
          <p:cNvPicPr/>
          <p:nvPr/>
        </p:nvPicPr>
        <p:blipFill>
          <a:blip r:embed="rId1"/>
          <a:stretch/>
        </p:blipFill>
        <p:spPr>
          <a:xfrm>
            <a:off x="1286280" y="816480"/>
            <a:ext cx="7543080" cy="4068360"/>
          </a:xfrm>
          <a:prstGeom prst="rect">
            <a:avLst/>
          </a:prstGeom>
          <a:ln>
            <a:noFill/>
          </a:ln>
        </p:spPr>
      </p:pic>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52" name="Picture 63" descr=""/>
          <p:cNvPicPr/>
          <p:nvPr/>
        </p:nvPicPr>
        <p:blipFill>
          <a:blip r:embed="rId1"/>
          <a:stretch/>
        </p:blipFill>
        <p:spPr>
          <a:xfrm>
            <a:off x="1371600" y="1188720"/>
            <a:ext cx="7581240" cy="4053240"/>
          </a:xfrm>
          <a:prstGeom prst="rect">
            <a:avLst/>
          </a:prstGeom>
          <a:ln>
            <a:noFill/>
          </a:ln>
        </p:spPr>
      </p:pic>
      <p:sp>
        <p:nvSpPr>
          <p:cNvPr id="253" name="CustomShape 1"/>
          <p:cNvSpPr/>
          <p:nvPr/>
        </p:nvSpPr>
        <p:spPr>
          <a:xfrm>
            <a:off x="504000" y="455040"/>
            <a:ext cx="9071280" cy="488160"/>
          </a:xfrm>
          <a:prstGeom prst="rect">
            <a:avLst/>
          </a:prstGeom>
          <a:noFill/>
          <a:ln>
            <a:noFill/>
          </a:ln>
        </p:spPr>
        <p:style>
          <a:lnRef idx="0"/>
          <a:fillRef idx="0"/>
          <a:effectRef idx="0"/>
          <a:fontRef idx="minor"/>
        </p:style>
        <p:txBody>
          <a:bodyPr lIns="0" rIns="0" tIns="0" bIns="0" anchor="ctr"/>
          <a:p>
            <a:pPr algn="ctr">
              <a:lnSpc>
                <a:spcPct val="100000"/>
              </a:lnSpc>
            </a:pPr>
            <a:r>
              <a:rPr b="0" lang="en-US" sz="3200" spc="-1" strike="noStrike">
                <a:solidFill>
                  <a:srgbClr val="000000"/>
                </a:solidFill>
                <a:latin typeface="Arial"/>
                <a:ea typeface="DejaVu Sans"/>
              </a:rPr>
              <a:t>Bayes rule</a:t>
            </a:r>
            <a:endParaRPr b="0" lang="en-US" sz="32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CustomShape 1"/>
          <p:cNvSpPr/>
          <p:nvPr/>
        </p:nvSpPr>
        <p:spPr>
          <a:xfrm>
            <a:off x="504000" y="212040"/>
            <a:ext cx="9071280" cy="974160"/>
          </a:xfrm>
          <a:prstGeom prst="rect">
            <a:avLst/>
          </a:prstGeom>
          <a:noFill/>
          <a:ln>
            <a:noFill/>
          </a:ln>
        </p:spPr>
        <p:style>
          <a:lnRef idx="0"/>
          <a:fillRef idx="0"/>
          <a:effectRef idx="0"/>
          <a:fontRef idx="minor"/>
        </p:style>
        <p:txBody>
          <a:bodyPr lIns="0" rIns="0" tIns="0" bIns="0" anchor="ctr"/>
          <a:p>
            <a:pPr algn="ctr">
              <a:lnSpc>
                <a:spcPct val="100000"/>
              </a:lnSpc>
            </a:pPr>
            <a:r>
              <a:rPr b="0" lang="en-US" sz="3200" spc="-1" strike="noStrike">
                <a:solidFill>
                  <a:srgbClr val="000000"/>
                </a:solidFill>
                <a:latin typeface="Arial"/>
                <a:ea typeface="DejaVu Sans"/>
              </a:rPr>
              <a:t>Probabilistic learning</a:t>
            </a:r>
            <a:br/>
            <a:r>
              <a:rPr b="0" lang="en-US" sz="3200" spc="-1" strike="noStrike">
                <a:solidFill>
                  <a:srgbClr val="000000"/>
                </a:solidFill>
                <a:latin typeface="Arial"/>
                <a:ea typeface="DejaVu Sans"/>
              </a:rPr>
              <a:t>Bayes rule</a:t>
            </a:r>
            <a:endParaRPr b="0" lang="en-US" sz="3200" spc="-1" strike="noStrike">
              <a:latin typeface="Arial"/>
            </a:endParaRPr>
          </a:p>
        </p:txBody>
      </p:sp>
      <p:sp>
        <p:nvSpPr>
          <p:cNvPr id="255" name="CustomShape 2"/>
          <p:cNvSpPr/>
          <p:nvPr/>
        </p:nvSpPr>
        <p:spPr>
          <a:xfrm>
            <a:off x="504000" y="1326600"/>
            <a:ext cx="9071280" cy="328788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endParaRPr b="0" lang="en-US" sz="18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https://www.r-bloggers.com/understanding-naive-bayes-classifier-using-r/</a:t>
            </a:r>
            <a:endParaRPr b="0" lang="en-US" sz="32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CustomShape 1"/>
          <p:cNvSpPr/>
          <p:nvPr/>
        </p:nvSpPr>
        <p:spPr>
          <a:xfrm>
            <a:off x="274320" y="211320"/>
            <a:ext cx="9600840" cy="975600"/>
          </a:xfrm>
          <a:prstGeom prst="rect">
            <a:avLst/>
          </a:prstGeom>
          <a:noFill/>
          <a:ln>
            <a:noFill/>
          </a:ln>
        </p:spPr>
        <p:style>
          <a:lnRef idx="0"/>
          <a:fillRef idx="0"/>
          <a:effectRef idx="0"/>
          <a:fontRef idx="minor"/>
        </p:style>
        <p:txBody>
          <a:bodyPr lIns="0" rIns="0" tIns="0" bIns="0" anchor="ctr"/>
          <a:p>
            <a:pPr algn="ctr">
              <a:lnSpc>
                <a:spcPct val="100000"/>
              </a:lnSpc>
            </a:pPr>
            <a:r>
              <a:rPr b="0" lang="en-US" sz="3200" spc="-1" strike="noStrike">
                <a:solidFill>
                  <a:srgbClr val="000000"/>
                </a:solidFill>
                <a:latin typeface="Arial"/>
                <a:ea typeface="DejaVu Sans"/>
              </a:rPr>
              <a:t>This is a very important summary for understanding how to perceive discriminant functions</a:t>
            </a:r>
            <a:endParaRPr b="0" lang="en-US" sz="3200" spc="-1" strike="noStrike">
              <a:latin typeface="Arial"/>
            </a:endParaRPr>
          </a:p>
        </p:txBody>
      </p:sp>
      <p:pic>
        <p:nvPicPr>
          <p:cNvPr id="257" name="Picture 68" descr=""/>
          <p:cNvPicPr/>
          <p:nvPr/>
        </p:nvPicPr>
        <p:blipFill>
          <a:blip r:embed="rId1"/>
          <a:stretch/>
        </p:blipFill>
        <p:spPr>
          <a:xfrm>
            <a:off x="937440" y="1120320"/>
            <a:ext cx="8297640" cy="4274280"/>
          </a:xfrm>
          <a:prstGeom prst="rect">
            <a:avLst/>
          </a:prstGeom>
          <a:ln>
            <a:noFill/>
          </a:ln>
        </p:spPr>
      </p:pic>
      <p:sp>
        <p:nvSpPr>
          <p:cNvPr id="258" name="CustomShape 2"/>
          <p:cNvSpPr/>
          <p:nvPr/>
        </p:nvSpPr>
        <p:spPr>
          <a:xfrm>
            <a:off x="8961120" y="914400"/>
            <a:ext cx="1017000" cy="912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D.Hand </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P 201</a:t>
            </a:r>
            <a:endParaRPr b="0" lang="en-US" sz="1800" spc="-1" strike="noStrike">
              <a:latin typeface="Arial"/>
            </a:endParaRPr>
          </a:p>
        </p:txBody>
      </p:sp>
      <p:sp>
        <p:nvSpPr>
          <p:cNvPr id="259" name="CustomShape 3"/>
          <p:cNvSpPr/>
          <p:nvPr/>
        </p:nvSpPr>
        <p:spPr>
          <a:xfrm>
            <a:off x="8686800" y="4480560"/>
            <a:ext cx="1554120" cy="11869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Lets try</a:t>
            </a:r>
            <a:endParaRPr b="0" lang="en-US" sz="1800" spc="-1" strike="noStrike">
              <a:latin typeface="Arial"/>
            </a:endParaRPr>
          </a:p>
          <a:p>
            <a:pPr>
              <a:lnSpc>
                <a:spcPct val="100000"/>
              </a:lnSpc>
            </a:pPr>
            <a:r>
              <a:rPr b="0" lang="en-US" sz="1800" spc="-1" strike="noStrike">
                <a:solidFill>
                  <a:srgbClr val="000000"/>
                </a:solidFill>
                <a:latin typeface="Arial"/>
                <a:ea typeface="DejaVu Sans"/>
              </a:rPr>
              <a:t>Figure 10.2</a:t>
            </a:r>
            <a:endParaRPr b="0" lang="en-US" sz="1800" spc="-1" strike="noStrike">
              <a:latin typeface="Arial"/>
            </a:endParaRPr>
          </a:p>
          <a:p>
            <a:pPr>
              <a:lnSpc>
                <a:spcPct val="100000"/>
              </a:lnSpc>
            </a:pPr>
            <a:r>
              <a:rPr b="0" lang="en-US" sz="1800" spc="-1" strike="noStrike">
                <a:solidFill>
                  <a:srgbClr val="000000"/>
                </a:solidFill>
                <a:latin typeface="Arial"/>
                <a:ea typeface="DejaVu Sans"/>
              </a:rPr>
              <a:t>Principle on Iris DS</a:t>
            </a:r>
            <a:endParaRPr b="0" lang="en-US" sz="18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CustomShape 1"/>
          <p:cNvSpPr/>
          <p:nvPr/>
        </p:nvSpPr>
        <p:spPr>
          <a:xfrm>
            <a:off x="504000" y="455040"/>
            <a:ext cx="9071280" cy="488160"/>
          </a:xfrm>
          <a:prstGeom prst="rect">
            <a:avLst/>
          </a:prstGeom>
          <a:noFill/>
          <a:ln>
            <a:noFill/>
          </a:ln>
        </p:spPr>
        <p:style>
          <a:lnRef idx="0"/>
          <a:fillRef idx="0"/>
          <a:effectRef idx="0"/>
          <a:fontRef idx="minor"/>
        </p:style>
        <p:txBody>
          <a:bodyPr lIns="0" rIns="0" tIns="0" bIns="0" anchor="ctr"/>
          <a:p>
            <a:pPr algn="ctr">
              <a:lnSpc>
                <a:spcPct val="100000"/>
              </a:lnSpc>
            </a:pPr>
            <a:r>
              <a:rPr b="0" lang="en-US" sz="3200" spc="-1" strike="noStrike">
                <a:solidFill>
                  <a:srgbClr val="000000"/>
                </a:solidFill>
                <a:latin typeface="Arial"/>
                <a:ea typeface="DejaVu Sans"/>
              </a:rPr>
              <a:t>This is essence of what linear discriminat is (1)</a:t>
            </a:r>
            <a:endParaRPr b="0" lang="en-US" sz="3200" spc="-1" strike="noStrike">
              <a:latin typeface="Arial"/>
            </a:endParaRPr>
          </a:p>
        </p:txBody>
      </p:sp>
      <p:pic>
        <p:nvPicPr>
          <p:cNvPr id="261" name="Picture 72" descr=""/>
          <p:cNvPicPr/>
          <p:nvPr/>
        </p:nvPicPr>
        <p:blipFill>
          <a:blip r:embed="rId1"/>
          <a:stretch/>
        </p:blipFill>
        <p:spPr>
          <a:xfrm>
            <a:off x="1384560" y="1324440"/>
            <a:ext cx="7451640" cy="4129200"/>
          </a:xfrm>
          <a:prstGeom prst="rect">
            <a:avLst/>
          </a:prstGeom>
          <a:ln>
            <a:noFill/>
          </a:ln>
        </p:spPr>
      </p:pic>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CustomShape 1"/>
          <p:cNvSpPr/>
          <p:nvPr/>
        </p:nvSpPr>
        <p:spPr>
          <a:xfrm>
            <a:off x="504000" y="455040"/>
            <a:ext cx="9071280" cy="488160"/>
          </a:xfrm>
          <a:prstGeom prst="rect">
            <a:avLst/>
          </a:prstGeom>
          <a:noFill/>
          <a:ln>
            <a:noFill/>
          </a:ln>
        </p:spPr>
        <p:style>
          <a:lnRef idx="0"/>
          <a:fillRef idx="0"/>
          <a:effectRef idx="0"/>
          <a:fontRef idx="minor"/>
        </p:style>
        <p:txBody>
          <a:bodyPr lIns="0" rIns="0" tIns="0" bIns="0" anchor="ctr"/>
          <a:p>
            <a:pPr algn="ctr">
              <a:lnSpc>
                <a:spcPct val="100000"/>
              </a:lnSpc>
            </a:pPr>
            <a:r>
              <a:rPr b="0" lang="en-US" sz="3200" spc="-1" strike="noStrike">
                <a:solidFill>
                  <a:srgbClr val="000000"/>
                </a:solidFill>
                <a:latin typeface="Arial"/>
                <a:ea typeface="DejaVu Sans"/>
              </a:rPr>
              <a:t>(2) How to compute weights in LD and to classify</a:t>
            </a:r>
            <a:endParaRPr b="0" lang="en-US" sz="3200" spc="-1" strike="noStrike">
              <a:latin typeface="Arial"/>
            </a:endParaRPr>
          </a:p>
        </p:txBody>
      </p:sp>
      <p:pic>
        <p:nvPicPr>
          <p:cNvPr id="263" name="Picture 74" descr=""/>
          <p:cNvPicPr/>
          <p:nvPr/>
        </p:nvPicPr>
        <p:blipFill>
          <a:blip r:embed="rId1"/>
          <a:stretch/>
        </p:blipFill>
        <p:spPr>
          <a:xfrm>
            <a:off x="1327320" y="1667520"/>
            <a:ext cx="7566120" cy="3443400"/>
          </a:xfrm>
          <a:prstGeom prst="rect">
            <a:avLst/>
          </a:prstGeom>
          <a:ln>
            <a:noFill/>
          </a:ln>
        </p:spPr>
      </p:pic>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CustomShape 1"/>
          <p:cNvSpPr/>
          <p:nvPr/>
        </p:nvSpPr>
        <p:spPr>
          <a:xfrm>
            <a:off x="504000" y="325800"/>
            <a:ext cx="9071280" cy="488160"/>
          </a:xfrm>
          <a:prstGeom prst="rect">
            <a:avLst/>
          </a:prstGeom>
          <a:noFill/>
          <a:ln>
            <a:noFill/>
          </a:ln>
        </p:spPr>
        <p:style>
          <a:lnRef idx="0"/>
          <a:fillRef idx="0"/>
          <a:effectRef idx="0"/>
          <a:fontRef idx="minor"/>
        </p:style>
        <p:txBody>
          <a:bodyPr lIns="0" rIns="0" tIns="0" bIns="0" anchor="ctr"/>
          <a:p>
            <a:pPr algn="ctr">
              <a:lnSpc>
                <a:spcPct val="100000"/>
              </a:lnSpc>
            </a:pPr>
            <a:r>
              <a:rPr b="0" lang="en-US" sz="3200" spc="-1" strike="noStrike">
                <a:solidFill>
                  <a:srgbClr val="000000"/>
                </a:solidFill>
                <a:latin typeface="Arial"/>
                <a:ea typeface="DejaVu Sans"/>
              </a:rPr>
              <a:t>Linear discriminant analysis</a:t>
            </a:r>
            <a:endParaRPr b="0" lang="en-US" sz="3200" spc="-1" strike="noStrike">
              <a:latin typeface="Arial"/>
            </a:endParaRPr>
          </a:p>
        </p:txBody>
      </p:sp>
      <p:sp>
        <p:nvSpPr>
          <p:cNvPr id="265" name="CustomShape 2"/>
          <p:cNvSpPr/>
          <p:nvPr/>
        </p:nvSpPr>
        <p:spPr>
          <a:xfrm>
            <a:off x="504000" y="1326600"/>
            <a:ext cx="8822520" cy="214776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https://www.r-bloggers.com/discriminant-analysis-statistics-all-the-way/</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https://www.r-bloggers.com/computing-and-visualizing-lda-in-r/</a:t>
            </a:r>
            <a:endParaRPr b="0" lang="en-US" sz="3200" spc="-1" strike="noStrike">
              <a:latin typeface="Arial"/>
            </a:endParaRPr>
          </a:p>
        </p:txBody>
      </p:sp>
      <p:sp>
        <p:nvSpPr>
          <p:cNvPr id="266" name="CustomShape 3"/>
          <p:cNvSpPr/>
          <p:nvPr/>
        </p:nvSpPr>
        <p:spPr>
          <a:xfrm>
            <a:off x="438120" y="3550320"/>
            <a:ext cx="9071280" cy="488160"/>
          </a:xfrm>
          <a:prstGeom prst="rect">
            <a:avLst/>
          </a:prstGeom>
          <a:noFill/>
          <a:ln>
            <a:noFill/>
          </a:ln>
        </p:spPr>
        <p:style>
          <a:lnRef idx="0"/>
          <a:fillRef idx="0"/>
          <a:effectRef idx="0"/>
          <a:fontRef idx="minor"/>
        </p:style>
        <p:txBody>
          <a:bodyPr lIns="0" rIns="0" tIns="0" bIns="0" anchor="ctr"/>
          <a:p>
            <a:pPr algn="ctr">
              <a:lnSpc>
                <a:spcPct val="100000"/>
              </a:lnSpc>
            </a:pPr>
            <a:r>
              <a:rPr b="0" lang="en-US" sz="3200" spc="-1" strike="noStrike">
                <a:solidFill>
                  <a:srgbClr val="000000"/>
                </a:solidFill>
                <a:latin typeface="Arial"/>
                <a:ea typeface="DejaVu Sans"/>
              </a:rPr>
              <a:t>Quadratic discriminant analysis</a:t>
            </a:r>
            <a:endParaRPr b="0" lang="en-US" sz="3200" spc="-1" strike="noStrike">
              <a:latin typeface="Arial"/>
            </a:endParaRPr>
          </a:p>
        </p:txBody>
      </p:sp>
      <p:sp>
        <p:nvSpPr>
          <p:cNvPr id="267" name="CustomShape 4"/>
          <p:cNvSpPr/>
          <p:nvPr/>
        </p:nvSpPr>
        <p:spPr>
          <a:xfrm>
            <a:off x="621000" y="4269240"/>
            <a:ext cx="9071280" cy="94248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https://www.r-bloggers.com/quadratic-discriminant-analysis-of-two-groups/</a:t>
            </a:r>
            <a:endParaRPr b="0" lang="en-US" sz="3200" spc="-1" strike="noStrike">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CustomShape 1"/>
          <p:cNvSpPr/>
          <p:nvPr/>
        </p:nvSpPr>
        <p:spPr>
          <a:xfrm>
            <a:off x="504000" y="455040"/>
            <a:ext cx="9071280" cy="488160"/>
          </a:xfrm>
          <a:prstGeom prst="rect">
            <a:avLst/>
          </a:prstGeom>
          <a:noFill/>
          <a:ln>
            <a:noFill/>
          </a:ln>
        </p:spPr>
        <p:style>
          <a:lnRef idx="0"/>
          <a:fillRef idx="0"/>
          <a:effectRef idx="0"/>
          <a:fontRef idx="minor"/>
        </p:style>
        <p:txBody>
          <a:bodyPr lIns="0" rIns="0" tIns="0" bIns="0" anchor="ctr"/>
          <a:p>
            <a:pPr algn="ctr">
              <a:lnSpc>
                <a:spcPct val="100000"/>
              </a:lnSpc>
            </a:pPr>
            <a:r>
              <a:rPr b="0" lang="en-US" sz="3200" spc="-1" strike="noStrike">
                <a:solidFill>
                  <a:srgbClr val="000000"/>
                </a:solidFill>
                <a:latin typeface="Arial"/>
                <a:ea typeface="DejaVu Sans"/>
              </a:rPr>
              <a:t>Classification trees</a:t>
            </a:r>
            <a:endParaRPr b="0" lang="en-US" sz="3200" spc="-1" strike="noStrike">
              <a:latin typeface="Arial"/>
            </a:endParaRPr>
          </a:p>
        </p:txBody>
      </p:sp>
      <p:pic>
        <p:nvPicPr>
          <p:cNvPr id="269" name="Picture 80" descr=""/>
          <p:cNvPicPr/>
          <p:nvPr/>
        </p:nvPicPr>
        <p:blipFill>
          <a:blip r:embed="rId1"/>
          <a:stretch/>
        </p:blipFill>
        <p:spPr>
          <a:xfrm>
            <a:off x="1308960" y="1249920"/>
            <a:ext cx="7497360" cy="4144680"/>
          </a:xfrm>
          <a:prstGeom prst="rect">
            <a:avLst/>
          </a:prstGeom>
          <a:ln>
            <a:noFill/>
          </a:ln>
        </p:spPr>
      </p:pic>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CustomShape 1"/>
          <p:cNvSpPr/>
          <p:nvPr/>
        </p:nvSpPr>
        <p:spPr>
          <a:xfrm>
            <a:off x="504000" y="212040"/>
            <a:ext cx="9071280" cy="974160"/>
          </a:xfrm>
          <a:prstGeom prst="rect">
            <a:avLst/>
          </a:prstGeom>
          <a:noFill/>
          <a:ln>
            <a:noFill/>
          </a:ln>
        </p:spPr>
        <p:style>
          <a:lnRef idx="0"/>
          <a:fillRef idx="0"/>
          <a:effectRef idx="0"/>
          <a:fontRef idx="minor"/>
        </p:style>
        <p:txBody>
          <a:bodyPr lIns="0" rIns="0" tIns="0" bIns="0" anchor="ctr"/>
          <a:p>
            <a:pPr algn="ctr">
              <a:lnSpc>
                <a:spcPct val="100000"/>
              </a:lnSpc>
            </a:pPr>
            <a:r>
              <a:rPr b="0" lang="en-US" sz="3200" spc="-1" strike="noStrike">
                <a:solidFill>
                  <a:srgbClr val="000000"/>
                </a:solidFill>
                <a:latin typeface="Arial"/>
                <a:ea typeface="DejaVu Sans"/>
              </a:rPr>
              <a:t>Different names for similar data analysis areas, lets define how we understand them</a:t>
            </a:r>
            <a:endParaRPr b="0" lang="en-US" sz="3200" spc="-1" strike="noStrike">
              <a:latin typeface="Arial"/>
            </a:endParaRPr>
          </a:p>
        </p:txBody>
      </p:sp>
      <p:sp>
        <p:nvSpPr>
          <p:cNvPr id="232" name="CustomShape 2"/>
          <p:cNvSpPr/>
          <p:nvPr/>
        </p:nvSpPr>
        <p:spPr>
          <a:xfrm>
            <a:off x="504000" y="1326600"/>
            <a:ext cx="9071280" cy="328788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Data mining </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Machine learning</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Pattern recognition</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Artificial intelligence</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Business intelligence</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Statistical learning theory</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Deep learning</a:t>
            </a:r>
            <a:endParaRPr b="0" lang="en-US" sz="32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CustomShape 1"/>
          <p:cNvSpPr/>
          <p:nvPr/>
        </p:nvSpPr>
        <p:spPr>
          <a:xfrm>
            <a:off x="504000" y="212040"/>
            <a:ext cx="9071280" cy="974160"/>
          </a:xfrm>
          <a:prstGeom prst="rect">
            <a:avLst/>
          </a:prstGeom>
          <a:noFill/>
          <a:ln>
            <a:noFill/>
          </a:ln>
        </p:spPr>
        <p:style>
          <a:lnRef idx="0"/>
          <a:fillRef idx="0"/>
          <a:effectRef idx="0"/>
          <a:fontRef idx="minor"/>
        </p:style>
        <p:txBody>
          <a:bodyPr lIns="0" rIns="0" tIns="0" bIns="0" anchor="ctr"/>
          <a:p>
            <a:pPr algn="ctr">
              <a:lnSpc>
                <a:spcPct val="100000"/>
              </a:lnSpc>
            </a:pPr>
            <a:r>
              <a:rPr b="0" lang="en-US" sz="3200" spc="-1" strike="noStrike">
                <a:solidFill>
                  <a:srgbClr val="000000"/>
                </a:solidFill>
                <a:latin typeface="Arial"/>
                <a:ea typeface="DejaVu Sans"/>
              </a:rPr>
              <a:t>Classification and regression trees (CART)</a:t>
            </a:r>
            <a:br/>
            <a:r>
              <a:rPr b="0" lang="en-US" sz="3200" spc="-1" strike="noStrike">
                <a:solidFill>
                  <a:srgbClr val="000000"/>
                </a:solidFill>
                <a:latin typeface="Arial"/>
                <a:ea typeface="DejaVu Sans"/>
              </a:rPr>
              <a:t>also sometimes called Decision trees</a:t>
            </a:r>
            <a:endParaRPr b="0" lang="en-US" sz="3200" spc="-1" strike="noStrike">
              <a:latin typeface="Arial"/>
            </a:endParaRPr>
          </a:p>
        </p:txBody>
      </p:sp>
      <p:sp>
        <p:nvSpPr>
          <p:cNvPr id="271" name="CustomShape 2"/>
          <p:cNvSpPr/>
          <p:nvPr/>
        </p:nvSpPr>
        <p:spPr>
          <a:xfrm>
            <a:off x="504000" y="1326600"/>
            <a:ext cx="9071280" cy="328788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US" sz="3200" spc="-1" strike="noStrike" u="sng">
                <a:solidFill>
                  <a:srgbClr val="0000ff"/>
                </a:solidFill>
                <a:uFillTx/>
                <a:latin typeface="Arial"/>
                <a:ea typeface="DejaVu Sans"/>
                <a:hlinkClick r:id="rId1"/>
              </a:rPr>
              <a:t>https://www.r-bloggers.com/a-brief-tour-of-the-trees-and-forests/</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https://www.r-bloggers.com/how-to-identify-risky-bank-loans-using-c-50-decision-trees/</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https://www.r-bloggers.com/classification-tree-models/</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u="sng">
                <a:solidFill>
                  <a:srgbClr val="0000ff"/>
                </a:solidFill>
                <a:uFillTx/>
                <a:latin typeface="Arial"/>
                <a:ea typeface="DejaVu Sans"/>
                <a:hlinkClick r:id="rId2"/>
              </a:rPr>
              <a:t>https://www.r-bloggers.com/why-do-decision-trees-work/</a:t>
            </a:r>
            <a:endParaRPr b="0" lang="en-US" sz="3200" spc="-1" strike="noStrike">
              <a:latin typeface="Arial"/>
            </a:endParaRPr>
          </a:p>
          <a:p>
            <a:pPr>
              <a:lnSpc>
                <a:spcPct val="100000"/>
              </a:lnSpc>
              <a:spcBef>
                <a:spcPts val="1417"/>
              </a:spcBef>
            </a:pPr>
            <a:endParaRPr b="0" lang="en-US" sz="3200" spc="-1" strike="noStrike">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CustomShape 1"/>
          <p:cNvSpPr/>
          <p:nvPr/>
        </p:nvSpPr>
        <p:spPr>
          <a:xfrm>
            <a:off x="504000" y="363600"/>
            <a:ext cx="9071280" cy="6710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K-NN method</a:t>
            </a:r>
            <a:endParaRPr b="0" lang="en-US" sz="4400" spc="-1" strike="noStrike">
              <a:latin typeface="Arial"/>
            </a:endParaRPr>
          </a:p>
        </p:txBody>
      </p:sp>
      <p:pic>
        <p:nvPicPr>
          <p:cNvPr id="273" name="Picture 84" descr=""/>
          <p:cNvPicPr/>
          <p:nvPr/>
        </p:nvPicPr>
        <p:blipFill>
          <a:blip r:embed="rId1"/>
          <a:stretch/>
        </p:blipFill>
        <p:spPr>
          <a:xfrm>
            <a:off x="1280160" y="1227240"/>
            <a:ext cx="7337520" cy="3893040"/>
          </a:xfrm>
          <a:prstGeom prst="rect">
            <a:avLst/>
          </a:prstGeom>
          <a:ln>
            <a:noFill/>
          </a:ln>
        </p:spPr>
      </p:pic>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CustomShape 1"/>
          <p:cNvSpPr/>
          <p:nvPr/>
        </p:nvSpPr>
        <p:spPr>
          <a:xfrm>
            <a:off x="504000" y="363600"/>
            <a:ext cx="9071280" cy="6710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K nearest neighbors classifier</a:t>
            </a:r>
            <a:endParaRPr b="0" lang="en-US" sz="4400" spc="-1" strike="noStrike">
              <a:latin typeface="Arial"/>
            </a:endParaRPr>
          </a:p>
        </p:txBody>
      </p:sp>
      <p:sp>
        <p:nvSpPr>
          <p:cNvPr id="275" name="CustomShape 2"/>
          <p:cNvSpPr/>
          <p:nvPr/>
        </p:nvSpPr>
        <p:spPr>
          <a:xfrm>
            <a:off x="504000" y="1326600"/>
            <a:ext cx="9071280" cy="328788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US" sz="3200" spc="-1" strike="noStrike" u="sng">
                <a:solidFill>
                  <a:srgbClr val="0000ff"/>
                </a:solidFill>
                <a:uFillTx/>
                <a:latin typeface="Arial"/>
                <a:ea typeface="DejaVu Sans"/>
                <a:hlinkClick r:id="rId1"/>
              </a:rPr>
              <a:t>https://www.r-bloggers.com/machine-learning-in-r-for-beginners/</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u="sng">
                <a:solidFill>
                  <a:srgbClr val="0000ff"/>
                </a:solidFill>
                <a:uFillTx/>
                <a:latin typeface="Arial"/>
                <a:ea typeface="DejaVu Sans"/>
                <a:hlinkClick r:id="rId2"/>
              </a:rPr>
              <a:t>https://www.r-bloggers.com/using-knn-classifier-to-predict-whether-the-price-of-stock-will-increase/</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 </a:t>
            </a:r>
            <a:endParaRPr b="0" lang="en-US" sz="3200" spc="-1" strike="noStrike">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CustomShape 1"/>
          <p:cNvSpPr/>
          <p:nvPr/>
        </p:nvSpPr>
        <p:spPr>
          <a:xfrm>
            <a:off x="504000" y="363600"/>
            <a:ext cx="9071280" cy="6710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Summary</a:t>
            </a:r>
            <a:endParaRPr b="0" lang="en-US" sz="4400" spc="-1" strike="noStrike">
              <a:latin typeface="Arial"/>
            </a:endParaRPr>
          </a:p>
        </p:txBody>
      </p:sp>
      <p:sp>
        <p:nvSpPr>
          <p:cNvPr id="277" name="CustomShape 2"/>
          <p:cNvSpPr/>
          <p:nvPr/>
        </p:nvSpPr>
        <p:spPr>
          <a:xfrm>
            <a:off x="504000" y="1326600"/>
            <a:ext cx="9071280" cy="3287880"/>
          </a:xfrm>
          <a:prstGeom prst="rect">
            <a:avLst/>
          </a:prstGeom>
          <a:noFill/>
          <a:ln>
            <a:noFill/>
          </a:ln>
        </p:spPr>
        <p:style>
          <a:lnRef idx="0"/>
          <a:fillRef idx="0"/>
          <a:effectRef idx="0"/>
          <a:fontRef idx="minor"/>
        </p:style>
        <p:txBody>
          <a:bodyPr lIns="0" rIns="0" tIns="0" bIns="0"/>
          <a:p>
            <a:pPr marL="432000" indent="-323640">
              <a:lnSpc>
                <a:spcPct val="100000"/>
              </a:lnSpc>
              <a:spcBef>
                <a:spcPts val="1417"/>
              </a:spcBef>
              <a:buClr>
                <a:srgbClr val="000000"/>
              </a:buClr>
              <a:buSzPct val="45000"/>
              <a:buFont typeface="Wingdings" charset="2"/>
              <a:buChar char=""/>
            </a:pPr>
            <a:r>
              <a:rPr b="0" lang="en-US" sz="1600" spc="-1" strike="noStrike">
                <a:solidFill>
                  <a:srgbClr val="000000"/>
                </a:solidFill>
                <a:latin typeface="Arial"/>
                <a:ea typeface="DejaVu Sans"/>
              </a:rPr>
              <a:t>Naive Bayes classifier is based on Bayes theorem  and requires prior probabilities of the classes and class conditional probability distributions</a:t>
            </a:r>
            <a:endParaRPr b="0" lang="en-US" sz="16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1600" spc="-1" strike="noStrike">
                <a:solidFill>
                  <a:srgbClr val="000000"/>
                </a:solidFill>
                <a:latin typeface="Arial"/>
                <a:ea typeface="DejaVu Sans"/>
              </a:rPr>
              <a:t>Linear/quadratic discriminant estimates/searches the weight vector that maximizes within class to between class variance ratio and  ensures the best separation of projected feature vectors between classes. It turns out that the most optimal estimate is difference between estimates of class means multiplied by inverse covariance matrix. </a:t>
            </a:r>
            <a:endParaRPr b="0" lang="en-US" sz="16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1600" spc="-1" strike="noStrike">
                <a:solidFill>
                  <a:srgbClr val="000000"/>
                </a:solidFill>
                <a:latin typeface="Arial"/>
                <a:ea typeface="DejaVu Sans"/>
              </a:rPr>
              <a:t>Classification tree classifiers are conceptually different – they search for the best splits on the classes based on the feature values and create classification rule systems. </a:t>
            </a:r>
            <a:endParaRPr b="0" lang="en-US" sz="16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1600" spc="-1" strike="noStrike">
                <a:solidFill>
                  <a:srgbClr val="000000"/>
                </a:solidFill>
                <a:latin typeface="Arial"/>
                <a:ea typeface="DejaVu Sans"/>
              </a:rPr>
              <a:t>K nearest neighbor classifiers are the simplest, but very powerful tools, because these cassifiers are capable of realising very complex decision boundaries. </a:t>
            </a:r>
            <a:endParaRPr b="0" lang="en-US" sz="1600" spc="-1" strike="noStrike">
              <a:latin typeface="Arial"/>
            </a:endParaRPr>
          </a:p>
        </p:txBody>
      </p:sp>
      <p:sp>
        <p:nvSpPr>
          <p:cNvPr id="278" name="CustomShape 3"/>
          <p:cNvSpPr/>
          <p:nvPr/>
        </p:nvSpPr>
        <p:spPr>
          <a:xfrm>
            <a:off x="2103120" y="4754880"/>
            <a:ext cx="7105320" cy="6382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c9211e"/>
                </a:solidFill>
                <a:latin typeface="Arial"/>
                <a:ea typeface="DejaVu Sans"/>
              </a:rPr>
              <a:t>Everything works if classes are well separated (some feature values </a:t>
            </a:r>
            <a:endParaRPr b="0" lang="en-US" sz="1800" spc="-1" strike="noStrike">
              <a:latin typeface="Arial"/>
            </a:endParaRPr>
          </a:p>
          <a:p>
            <a:pPr>
              <a:lnSpc>
                <a:spcPct val="100000"/>
              </a:lnSpc>
            </a:pPr>
            <a:r>
              <a:rPr b="0" lang="en-US" sz="1800" spc="-1" strike="noStrike">
                <a:solidFill>
                  <a:srgbClr val="c9211e"/>
                </a:solidFill>
                <a:latin typeface="Arial"/>
                <a:ea typeface="DejaVu Sans"/>
              </a:rPr>
              <a:t>or some combinations of features do not overlap) </a:t>
            </a:r>
            <a:endParaRPr b="0" lang="en-US" sz="1800" spc="-1" strike="noStrike">
              <a:latin typeface="Arial"/>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CustomShape 1"/>
          <p:cNvSpPr/>
          <p:nvPr/>
        </p:nvSpPr>
        <p:spPr>
          <a:xfrm>
            <a:off x="504000" y="363600"/>
            <a:ext cx="9071280" cy="671040"/>
          </a:xfrm>
          <a:prstGeom prst="rect">
            <a:avLst/>
          </a:prstGeom>
          <a:noFill/>
          <a:ln>
            <a:noFill/>
          </a:ln>
        </p:spPr>
        <p:style>
          <a:lnRef idx="0"/>
          <a:fillRef idx="0"/>
          <a:effectRef idx="0"/>
          <a:fontRef idx="minor"/>
        </p:style>
        <p:txBody>
          <a:bodyPr lIns="0" rIns="0" tIns="0" bIns="0" anchor="ctr"/>
          <a:p>
            <a:pPr algn="ctr">
              <a:lnSpc>
                <a:spcPct val="100000"/>
              </a:lnSpc>
            </a:pPr>
            <a:r>
              <a:rPr b="1" lang="en-US" sz="3200" spc="-1" strike="noStrike" u="sng">
                <a:solidFill>
                  <a:srgbClr val="ff0000"/>
                </a:solidFill>
                <a:uFillTx/>
                <a:latin typeface="Arial"/>
                <a:ea typeface="DejaVu Sans"/>
              </a:rPr>
              <a:t>Recommended literature in depth</a:t>
            </a:r>
            <a:r>
              <a:rPr b="0" lang="en-US" sz="4400" spc="-1" strike="noStrike">
                <a:solidFill>
                  <a:srgbClr val="000000"/>
                </a:solidFill>
                <a:latin typeface="Arial"/>
                <a:ea typeface="DejaVu Sans"/>
              </a:rPr>
              <a:t> </a:t>
            </a:r>
            <a:endParaRPr b="0" lang="en-US" sz="4400" spc="-1" strike="noStrike">
              <a:latin typeface="Arial"/>
            </a:endParaRPr>
          </a:p>
        </p:txBody>
      </p:sp>
      <p:sp>
        <p:nvSpPr>
          <p:cNvPr id="280" name="CustomShape 2"/>
          <p:cNvSpPr/>
          <p:nvPr/>
        </p:nvSpPr>
        <p:spPr>
          <a:xfrm>
            <a:off x="504000" y="1326600"/>
            <a:ext cx="9071280" cy="328788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US" sz="3200" spc="-1" strike="noStrike" u="sng">
                <a:solidFill>
                  <a:srgbClr val="0000ff"/>
                </a:solidFill>
                <a:uFillTx/>
                <a:latin typeface="Arial"/>
                <a:ea typeface="DejaVu Sans"/>
                <a:hlinkClick r:id="rId1"/>
              </a:rPr>
              <a:t>https://www.r-bloggers.com/in-depth-introduction-to-machine-learning-in-15-hours-of-expert-videos/</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u="sng">
                <a:solidFill>
                  <a:srgbClr val="0000ff"/>
                </a:solidFill>
                <a:uFillTx/>
                <a:latin typeface="Arial"/>
                <a:ea typeface="DejaVu Sans"/>
                <a:hlinkClick r:id="rId2"/>
              </a:rPr>
              <a:t>https://www.r-bloggers.com/the-geometry-of-classifiers/</a:t>
            </a:r>
            <a:endParaRPr b="0" lang="en-US" sz="3200" spc="-1" strike="noStrike">
              <a:latin typeface="Arial"/>
            </a:endParaRPr>
          </a:p>
          <a:p>
            <a:pPr>
              <a:lnSpc>
                <a:spcPct val="100000"/>
              </a:lnSpc>
              <a:spcBef>
                <a:spcPts val="1417"/>
              </a:spcBef>
            </a:pPr>
            <a:endParaRPr b="0" lang="en-US" sz="3200" spc="-1" strike="noStrike">
              <a:latin typeface="Arial"/>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CustomShape 1"/>
          <p:cNvSpPr/>
          <p:nvPr/>
        </p:nvSpPr>
        <p:spPr>
          <a:xfrm>
            <a:off x="504000" y="212040"/>
            <a:ext cx="9071280" cy="974160"/>
          </a:xfrm>
          <a:prstGeom prst="rect">
            <a:avLst/>
          </a:prstGeom>
          <a:noFill/>
          <a:ln>
            <a:noFill/>
          </a:ln>
        </p:spPr>
        <p:style>
          <a:lnRef idx="0"/>
          <a:fillRef idx="0"/>
          <a:effectRef idx="0"/>
          <a:fontRef idx="minor"/>
        </p:style>
        <p:txBody>
          <a:bodyPr lIns="0" rIns="0" tIns="0" bIns="0" anchor="ctr"/>
          <a:p>
            <a:pPr algn="ctr">
              <a:lnSpc>
                <a:spcPct val="100000"/>
              </a:lnSpc>
            </a:pPr>
            <a:r>
              <a:rPr b="0" lang="en-US" sz="3200" spc="-1" strike="noStrike">
                <a:solidFill>
                  <a:srgbClr val="000000"/>
                </a:solidFill>
                <a:latin typeface="Arial"/>
                <a:ea typeface="DejaVu Sans"/>
              </a:rPr>
              <a:t>Course Dataset </a:t>
            </a:r>
            <a:r>
              <a:rPr b="0" lang="en-US" sz="3200" spc="-1" strike="noStrike">
                <a:solidFill>
                  <a:srgbClr val="5b277d"/>
                </a:solidFill>
                <a:latin typeface="Arial"/>
                <a:ea typeface="DejaVu Sans"/>
              </a:rPr>
              <a:t>Mice Protein Expression</a:t>
            </a:r>
            <a:br/>
            <a:r>
              <a:rPr b="0" lang="en-US" sz="3200" spc="-1" strike="noStrike">
                <a:solidFill>
                  <a:srgbClr val="000000"/>
                </a:solidFill>
                <a:latin typeface="Arial"/>
                <a:ea typeface="DejaVu Sans"/>
              </a:rPr>
              <a:t>in Kaggle and UCI ML datasets </a:t>
            </a:r>
            <a:endParaRPr b="0" lang="en-US" sz="3200" spc="-1" strike="noStrike">
              <a:latin typeface="Arial"/>
            </a:endParaRPr>
          </a:p>
        </p:txBody>
      </p:sp>
      <p:pic>
        <p:nvPicPr>
          <p:cNvPr id="282" name="Picture 93" descr=""/>
          <p:cNvPicPr/>
          <p:nvPr/>
        </p:nvPicPr>
        <p:blipFill>
          <a:blip r:embed="rId1"/>
          <a:stretch/>
        </p:blipFill>
        <p:spPr>
          <a:xfrm>
            <a:off x="1299240" y="1326600"/>
            <a:ext cx="2835360" cy="3287880"/>
          </a:xfrm>
          <a:prstGeom prst="rect">
            <a:avLst/>
          </a:prstGeom>
          <a:ln>
            <a:solidFill>
              <a:srgbClr val="ffffa6"/>
            </a:solidFill>
          </a:ln>
        </p:spPr>
      </p:pic>
      <p:pic>
        <p:nvPicPr>
          <p:cNvPr id="283" name="Picture 94" descr=""/>
          <p:cNvPicPr/>
          <p:nvPr/>
        </p:nvPicPr>
        <p:blipFill>
          <a:blip r:embed="rId2"/>
          <a:stretch/>
        </p:blipFill>
        <p:spPr>
          <a:xfrm>
            <a:off x="5152320" y="1977480"/>
            <a:ext cx="4426560" cy="1985760"/>
          </a:xfrm>
          <a:prstGeom prst="rect">
            <a:avLst/>
          </a:prstGeom>
          <a:ln>
            <a:noFill/>
          </a:ln>
        </p:spPr>
      </p:pic>
      <p:sp>
        <p:nvSpPr>
          <p:cNvPr id="284" name="Line 2"/>
          <p:cNvSpPr/>
          <p:nvPr/>
        </p:nvSpPr>
        <p:spPr>
          <a:xfrm>
            <a:off x="1097280" y="3657600"/>
            <a:ext cx="3037680" cy="360"/>
          </a:xfrm>
          <a:prstGeom prst="line">
            <a:avLst/>
          </a:prstGeom>
          <a:ln w="57240">
            <a:solidFill>
              <a:srgbClr val="ffff00"/>
            </a:solidFill>
            <a:round/>
          </a:ln>
        </p:spPr>
        <p:style>
          <a:lnRef idx="0"/>
          <a:fillRef idx="0"/>
          <a:effectRef idx="0"/>
          <a:fontRef idx="minor"/>
        </p:style>
      </p:sp>
      <p:sp>
        <p:nvSpPr>
          <p:cNvPr id="285" name="CustomShape 3"/>
          <p:cNvSpPr/>
          <p:nvPr/>
        </p:nvSpPr>
        <p:spPr>
          <a:xfrm>
            <a:off x="1097280" y="4774320"/>
            <a:ext cx="7715160" cy="36396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Download https://archive.ics.uci.edu/ml/datasets/Mice+Protein+Expression</a:t>
            </a:r>
            <a:endParaRPr b="0" lang="en-US" sz="1800" spc="-1" strike="noStrike">
              <a:latin typeface="Arial"/>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CustomShape 1"/>
          <p:cNvSpPr/>
          <p:nvPr/>
        </p:nvSpPr>
        <p:spPr>
          <a:xfrm>
            <a:off x="504000" y="363600"/>
            <a:ext cx="9071280" cy="6710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Dataset paper</a:t>
            </a:r>
            <a:endParaRPr b="0" lang="en-US" sz="4400" spc="-1" strike="noStrike">
              <a:latin typeface="Arial"/>
            </a:endParaRPr>
          </a:p>
        </p:txBody>
      </p:sp>
      <p:pic>
        <p:nvPicPr>
          <p:cNvPr id="287" name="Picture 98" descr=""/>
          <p:cNvPicPr/>
          <p:nvPr/>
        </p:nvPicPr>
        <p:blipFill>
          <a:blip r:embed="rId1"/>
          <a:stretch/>
        </p:blipFill>
        <p:spPr>
          <a:xfrm>
            <a:off x="1330920" y="1326600"/>
            <a:ext cx="7416720" cy="3287880"/>
          </a:xfrm>
          <a:prstGeom prst="rect">
            <a:avLst/>
          </a:prstGeom>
          <a:ln>
            <a:noFill/>
          </a:ln>
        </p:spPr>
      </p:pic>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CustomShape 1"/>
          <p:cNvSpPr/>
          <p:nvPr/>
        </p:nvSpPr>
        <p:spPr>
          <a:xfrm>
            <a:off x="504000" y="196920"/>
            <a:ext cx="9071280" cy="1004760"/>
          </a:xfrm>
          <a:prstGeom prst="rect">
            <a:avLst/>
          </a:prstGeom>
          <a:noFill/>
          <a:ln>
            <a:noFill/>
          </a:ln>
        </p:spPr>
        <p:style>
          <a:lnRef idx="0"/>
          <a:fillRef idx="0"/>
          <a:effectRef idx="0"/>
          <a:fontRef idx="minor"/>
        </p:style>
        <p:txBody>
          <a:bodyPr lIns="0" rIns="0" tIns="0" bIns="0" anchor="ctr"/>
          <a:p>
            <a:pPr algn="ctr">
              <a:lnSpc>
                <a:spcPct val="100000"/>
              </a:lnSpc>
            </a:pPr>
            <a:r>
              <a:rPr b="0" lang="en-US" sz="2200" spc="-1" strike="noStrike">
                <a:solidFill>
                  <a:srgbClr val="000000"/>
                </a:solidFill>
                <a:latin typeface="Arial"/>
                <a:ea typeface="DejaVu Sans"/>
              </a:rPr>
              <a:t>  </a:t>
            </a:r>
            <a:r>
              <a:rPr b="0" lang="en-US" sz="2200" spc="-1" strike="noStrike">
                <a:solidFill>
                  <a:srgbClr val="000000"/>
                </a:solidFill>
                <a:latin typeface="Arial"/>
                <a:ea typeface="DejaVu Sans"/>
              </a:rPr>
              <a:t>Recognizing patterns. </a:t>
            </a:r>
            <a:br/>
            <a:r>
              <a:rPr b="0" lang="en-US" sz="2200" spc="-1" strike="noStrike">
                <a:solidFill>
                  <a:srgbClr val="000000"/>
                </a:solidFill>
                <a:latin typeface="Arial"/>
                <a:ea typeface="DejaVu Sans"/>
              </a:rPr>
              <a:t>Conceptually this task comes down to </a:t>
            </a:r>
            <a:br/>
            <a:r>
              <a:rPr b="0" lang="en-US" sz="2200" spc="-1" strike="noStrike">
                <a:solidFill>
                  <a:srgbClr val="000000"/>
                </a:solidFill>
                <a:latin typeface="Arial"/>
                <a:ea typeface="DejaVu Sans"/>
              </a:rPr>
              <a:t> Find N differences between M datasets</a:t>
            </a:r>
            <a:endParaRPr b="0" lang="en-US" sz="2200" spc="-1" strike="noStrike">
              <a:latin typeface="Arial"/>
            </a:endParaRPr>
          </a:p>
        </p:txBody>
      </p:sp>
      <p:pic>
        <p:nvPicPr>
          <p:cNvPr id="234" name="Picture 45" descr=""/>
          <p:cNvPicPr/>
          <p:nvPr/>
        </p:nvPicPr>
        <p:blipFill>
          <a:blip r:embed="rId1"/>
          <a:stretch/>
        </p:blipFill>
        <p:spPr>
          <a:xfrm>
            <a:off x="1645920" y="1172520"/>
            <a:ext cx="6877080" cy="4485600"/>
          </a:xfrm>
          <a:prstGeom prst="rect">
            <a:avLst/>
          </a:prstGeom>
          <a:ln>
            <a:noFill/>
          </a:ln>
        </p:spPr>
      </p:pic>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CustomShape 1"/>
          <p:cNvSpPr/>
          <p:nvPr/>
        </p:nvSpPr>
        <p:spPr>
          <a:xfrm>
            <a:off x="7933680" y="1286280"/>
            <a:ext cx="1484280" cy="2133720"/>
          </a:xfrm>
          <a:prstGeom prst="rect">
            <a:avLst/>
          </a:prstGeom>
          <a:noFill/>
          <a:ln>
            <a:noFill/>
          </a:ln>
        </p:spPr>
        <p:style>
          <a:lnRef idx="0"/>
          <a:fillRef idx="0"/>
          <a:effectRef idx="0"/>
          <a:fontRef idx="minor"/>
        </p:style>
        <p:txBody>
          <a:bodyPr lIns="0" rIns="0" tIns="0" bIns="0" anchor="ctr"/>
          <a:p>
            <a:pPr algn="ctr">
              <a:lnSpc>
                <a:spcPct val="100000"/>
              </a:lnSpc>
            </a:pPr>
            <a:r>
              <a:rPr b="0" lang="en-US" sz="2800" spc="-1" strike="noStrike">
                <a:solidFill>
                  <a:srgbClr val="000000"/>
                </a:solidFill>
                <a:latin typeface="Arial"/>
                <a:ea typeface="DejaVu Sans"/>
              </a:rPr>
              <a:t>Is this a more difficult problem ? </a:t>
            </a:r>
            <a:endParaRPr b="0" lang="en-US" sz="2800" spc="-1" strike="noStrike">
              <a:latin typeface="Arial"/>
            </a:endParaRPr>
          </a:p>
        </p:txBody>
      </p:sp>
      <p:pic>
        <p:nvPicPr>
          <p:cNvPr id="236" name="Picture 47" descr=""/>
          <p:cNvPicPr/>
          <p:nvPr/>
        </p:nvPicPr>
        <p:blipFill>
          <a:blip r:embed="rId1"/>
          <a:stretch/>
        </p:blipFill>
        <p:spPr>
          <a:xfrm>
            <a:off x="2772360" y="31680"/>
            <a:ext cx="4571280" cy="563796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CustomShape 1"/>
          <p:cNvSpPr/>
          <p:nvPr/>
        </p:nvSpPr>
        <p:spPr>
          <a:xfrm>
            <a:off x="504000" y="455040"/>
            <a:ext cx="9071280" cy="488160"/>
          </a:xfrm>
          <a:prstGeom prst="rect">
            <a:avLst/>
          </a:prstGeom>
          <a:noFill/>
          <a:ln>
            <a:noFill/>
          </a:ln>
        </p:spPr>
        <p:style>
          <a:lnRef idx="0"/>
          <a:fillRef idx="0"/>
          <a:effectRef idx="0"/>
          <a:fontRef idx="minor"/>
        </p:style>
        <p:txBody>
          <a:bodyPr lIns="0" rIns="0" tIns="0" bIns="0" anchor="ctr"/>
          <a:p>
            <a:pPr algn="ctr">
              <a:lnSpc>
                <a:spcPct val="100000"/>
              </a:lnSpc>
            </a:pPr>
            <a:r>
              <a:rPr b="0" lang="en-US" sz="3200" spc="-1" strike="noStrike">
                <a:solidFill>
                  <a:srgbClr val="000000"/>
                </a:solidFill>
                <a:latin typeface="Arial"/>
                <a:ea typeface="DejaVu Sans"/>
              </a:rPr>
              <a:t>Tasks that we can formalize and categorize</a:t>
            </a:r>
            <a:endParaRPr b="0" lang="en-US" sz="3200" spc="-1" strike="noStrike">
              <a:latin typeface="Arial"/>
            </a:endParaRPr>
          </a:p>
        </p:txBody>
      </p:sp>
      <p:sp>
        <p:nvSpPr>
          <p:cNvPr id="238" name="CustomShape 2"/>
          <p:cNvSpPr/>
          <p:nvPr/>
        </p:nvSpPr>
        <p:spPr>
          <a:xfrm>
            <a:off x="504000" y="1326600"/>
            <a:ext cx="9071280" cy="328788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US" sz="3200" spc="-1" strike="noStrike">
                <a:solidFill>
                  <a:srgbClr val="8d1d75"/>
                </a:solidFill>
                <a:latin typeface="Arial"/>
                <a:ea typeface="DejaVu Sans"/>
              </a:rPr>
              <a:t>Supervised learning – has a teacher</a:t>
            </a:r>
            <a:endParaRPr b="0" lang="en-US" sz="3200" spc="-1" strike="noStrike">
              <a:latin typeface="Arial"/>
            </a:endParaRPr>
          </a:p>
          <a:p>
            <a:pPr lvl="1" marL="864000" indent="-323640">
              <a:lnSpc>
                <a:spcPct val="100000"/>
              </a:lnSpc>
              <a:spcBef>
                <a:spcPts val="1134"/>
              </a:spcBef>
              <a:buClr>
                <a:srgbClr val="000000"/>
              </a:buClr>
              <a:buSzPct val="75000"/>
              <a:buFont typeface="Symbol"/>
              <a:buChar char=""/>
            </a:pPr>
            <a:r>
              <a:rPr b="0" lang="en-US" sz="2800" spc="-1" strike="noStrike">
                <a:solidFill>
                  <a:srgbClr val="8d1d75"/>
                </a:solidFill>
                <a:latin typeface="Arial"/>
                <a:ea typeface="DejaVu Sans"/>
              </a:rPr>
              <a:t>Classification, regression, clustering</a:t>
            </a:r>
            <a:endParaRPr b="0" lang="en-US" sz="28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solidFill>
                  <a:srgbClr val="127622"/>
                </a:solidFill>
                <a:latin typeface="Arial"/>
                <a:ea typeface="DejaVu Sans"/>
              </a:rPr>
              <a:t>Unsupervised learning – no teacher</a:t>
            </a:r>
            <a:endParaRPr b="0" lang="en-US" sz="3200" spc="-1" strike="noStrike">
              <a:latin typeface="Arial"/>
            </a:endParaRPr>
          </a:p>
          <a:p>
            <a:pPr lvl="1" marL="864000" indent="-323640">
              <a:lnSpc>
                <a:spcPct val="100000"/>
              </a:lnSpc>
              <a:spcBef>
                <a:spcPts val="1134"/>
              </a:spcBef>
              <a:buClr>
                <a:srgbClr val="000000"/>
              </a:buClr>
              <a:buSzPct val="75000"/>
              <a:buFont typeface="Symbol"/>
              <a:buChar char=""/>
            </a:pPr>
            <a:r>
              <a:rPr b="0" lang="en-US" sz="2800" spc="-1" strike="noStrike">
                <a:solidFill>
                  <a:srgbClr val="127622"/>
                </a:solidFill>
                <a:latin typeface="Arial"/>
                <a:ea typeface="DejaVu Sans"/>
              </a:rPr>
              <a:t>Clustering, dimensionality reduction, deep learning</a:t>
            </a:r>
            <a:endParaRPr b="0" lang="en-US" sz="28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solidFill>
                  <a:srgbClr val="be480a"/>
                </a:solidFill>
                <a:latin typeface="Arial"/>
                <a:ea typeface="DejaVu Sans"/>
              </a:rPr>
              <a:t>Reinforcement learning – learn from nonspecific feedback</a:t>
            </a:r>
            <a:endParaRPr b="0" lang="en-US" sz="3200" spc="-1" strike="noStrike">
              <a:latin typeface="Arial"/>
            </a:endParaRPr>
          </a:p>
          <a:p>
            <a:pPr lvl="1" marL="864000" indent="-323640">
              <a:lnSpc>
                <a:spcPct val="100000"/>
              </a:lnSpc>
              <a:spcBef>
                <a:spcPts val="1134"/>
              </a:spcBef>
              <a:buClr>
                <a:srgbClr val="000000"/>
              </a:buClr>
              <a:buSzPct val="75000"/>
              <a:buFont typeface="Symbol"/>
              <a:buChar char=""/>
            </a:pPr>
            <a:r>
              <a:rPr b="0" lang="en-US" sz="2800" spc="-1" strike="noStrike">
                <a:solidFill>
                  <a:srgbClr val="be480a"/>
                </a:solidFill>
                <a:latin typeface="Arial"/>
                <a:ea typeface="DejaVu Sans"/>
              </a:rPr>
              <a:t>Case based reasoning, transduction, deep learning</a:t>
            </a:r>
            <a:endParaRPr b="0" lang="en-US" sz="28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CustomShape 1"/>
          <p:cNvSpPr/>
          <p:nvPr/>
        </p:nvSpPr>
        <p:spPr>
          <a:xfrm>
            <a:off x="504000" y="363600"/>
            <a:ext cx="9071280" cy="6710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Representation </a:t>
            </a:r>
            <a:endParaRPr b="0" lang="en-US" sz="4400" spc="-1" strike="noStrike">
              <a:latin typeface="Arial"/>
            </a:endParaRPr>
          </a:p>
        </p:txBody>
      </p:sp>
      <p:sp>
        <p:nvSpPr>
          <p:cNvPr id="240" name="CustomShape 2"/>
          <p:cNvSpPr/>
          <p:nvPr/>
        </p:nvSpPr>
        <p:spPr>
          <a:xfrm>
            <a:off x="504000" y="1326600"/>
            <a:ext cx="9071280" cy="328788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Feature space from 1D to 2D to mD</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Decision regions and boundaries</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Generalization performance : the algorithm that we build learns from data ( in a supervised or unsupervised or semi-supervised way) and is able to generalize well on novel patterns. </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What matters most – good features to represent the nature of the data that we wish to analyze/ to mine</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Training set, test set, validation set, evaluation criteria</a:t>
            </a:r>
            <a:endParaRPr b="0" lang="en-US" sz="32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CustomShape 1"/>
          <p:cNvSpPr/>
          <p:nvPr/>
        </p:nvSpPr>
        <p:spPr>
          <a:xfrm>
            <a:off x="504000" y="212040"/>
            <a:ext cx="9071280" cy="974160"/>
          </a:xfrm>
          <a:prstGeom prst="rect">
            <a:avLst/>
          </a:prstGeom>
          <a:noFill/>
          <a:ln>
            <a:noFill/>
          </a:ln>
        </p:spPr>
        <p:style>
          <a:lnRef idx="0"/>
          <a:fillRef idx="0"/>
          <a:effectRef idx="0"/>
          <a:fontRef idx="minor"/>
        </p:style>
        <p:txBody>
          <a:bodyPr lIns="0" rIns="0" tIns="0" bIns="0" anchor="ctr"/>
          <a:p>
            <a:pPr algn="ctr">
              <a:lnSpc>
                <a:spcPct val="100000"/>
              </a:lnSpc>
            </a:pPr>
            <a:r>
              <a:rPr b="0" lang="en-US" sz="3200" spc="-1" strike="noStrike">
                <a:solidFill>
                  <a:srgbClr val="000000"/>
                </a:solidFill>
                <a:latin typeface="Arial"/>
                <a:ea typeface="DejaVu Sans"/>
              </a:rPr>
              <a:t>Let’s say we have data. What is next? Is there a question? What question we can ask to start with? </a:t>
            </a:r>
            <a:endParaRPr b="0" lang="en-US" sz="3200" spc="-1" strike="noStrike">
              <a:latin typeface="Arial"/>
            </a:endParaRPr>
          </a:p>
        </p:txBody>
      </p:sp>
      <p:sp>
        <p:nvSpPr>
          <p:cNvPr id="242" name="CustomShape 2"/>
          <p:cNvSpPr/>
          <p:nvPr/>
        </p:nvSpPr>
        <p:spPr>
          <a:xfrm>
            <a:off x="504000" y="1554480"/>
            <a:ext cx="9071280" cy="328788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Datasets in R </a:t>
            </a:r>
            <a:endParaRPr b="0" lang="en-US" sz="3200" spc="-1" strike="noStrike">
              <a:latin typeface="Arial"/>
            </a:endParaRPr>
          </a:p>
          <a:p>
            <a:pPr lvl="1" marL="864000" indent="-323640">
              <a:lnSpc>
                <a:spcPct val="100000"/>
              </a:lnSpc>
              <a:spcBef>
                <a:spcPts val="1134"/>
              </a:spcBef>
              <a:buClr>
                <a:srgbClr val="000000"/>
              </a:buClr>
              <a:buSzPct val="75000"/>
              <a:buFont typeface="Symbol"/>
              <a:buChar char=""/>
            </a:pPr>
            <a:r>
              <a:rPr b="0" lang="en-US" sz="2800" spc="-1" strike="noStrike">
                <a:solidFill>
                  <a:srgbClr val="000000"/>
                </a:solidFill>
                <a:latin typeface="Arial"/>
                <a:ea typeface="DejaVu Sans"/>
              </a:rPr>
              <a:t>library(datasets)</a:t>
            </a:r>
            <a:endParaRPr b="0" lang="en-US" sz="2800" spc="-1" strike="noStrike">
              <a:latin typeface="Arial"/>
            </a:endParaRPr>
          </a:p>
          <a:p>
            <a:pPr lvl="1" marL="864000" indent="-323640">
              <a:lnSpc>
                <a:spcPct val="100000"/>
              </a:lnSpc>
              <a:spcBef>
                <a:spcPts val="1134"/>
              </a:spcBef>
              <a:buClr>
                <a:srgbClr val="000000"/>
              </a:buClr>
              <a:buSzPct val="75000"/>
              <a:buFont typeface="Symbol"/>
              <a:buChar char=""/>
            </a:pPr>
            <a:r>
              <a:rPr b="0" lang="en-US" sz="2800" spc="-1" strike="noStrike">
                <a:solidFill>
                  <a:srgbClr val="000000"/>
                </a:solidFill>
                <a:latin typeface="Arial"/>
                <a:ea typeface="DejaVu Sans"/>
              </a:rPr>
              <a:t>ls(package:datasets)</a:t>
            </a:r>
            <a:endParaRPr b="0" lang="en-US" sz="2800" spc="-1" strike="noStrike">
              <a:latin typeface="Arial"/>
            </a:endParaRPr>
          </a:p>
          <a:p>
            <a:pPr lvl="2" marL="1296000" indent="-287640">
              <a:lnSpc>
                <a:spcPct val="100000"/>
              </a:lnSpc>
              <a:spcBef>
                <a:spcPts val="850"/>
              </a:spcBef>
              <a:buClr>
                <a:srgbClr val="000000"/>
              </a:buClr>
              <a:buSzPct val="45000"/>
              <a:buFont typeface="Wingdings" charset="2"/>
              <a:buChar char=""/>
            </a:pPr>
            <a:r>
              <a:rPr b="0" lang="en-US" sz="2400" spc="-1" strike="noStrike">
                <a:solidFill>
                  <a:srgbClr val="000000"/>
                </a:solidFill>
                <a:latin typeface="Arial"/>
                <a:ea typeface="DejaVu Sans"/>
              </a:rPr>
              <a:t>data(iris)</a:t>
            </a:r>
            <a:endParaRPr b="0" lang="en-US" sz="2400" spc="-1" strike="noStrike">
              <a:latin typeface="Arial"/>
            </a:endParaRPr>
          </a:p>
          <a:p>
            <a:pPr lvl="2" marL="1296000" indent="-287640">
              <a:lnSpc>
                <a:spcPct val="100000"/>
              </a:lnSpc>
              <a:spcBef>
                <a:spcPts val="850"/>
              </a:spcBef>
              <a:buClr>
                <a:srgbClr val="000000"/>
              </a:buClr>
              <a:buSzPct val="45000"/>
              <a:buFont typeface="Wingdings" charset="2"/>
              <a:buChar char=""/>
            </a:pPr>
            <a:r>
              <a:rPr b="0" lang="en-US" sz="2400" spc="-1" strike="noStrike">
                <a:solidFill>
                  <a:srgbClr val="000000"/>
                </a:solidFill>
                <a:latin typeface="Arial"/>
                <a:ea typeface="DejaVu Sans"/>
              </a:rPr>
              <a:t>data(cars) ..</a:t>
            </a:r>
            <a:endParaRPr b="0" lang="en-US" sz="24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Stop here. What can we say about this Iris dataset? What question we may ask? </a:t>
            </a:r>
            <a:endParaRPr b="0" lang="en-US" sz="32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CustomShape 1"/>
          <p:cNvSpPr/>
          <p:nvPr/>
        </p:nvSpPr>
        <p:spPr>
          <a:xfrm>
            <a:off x="504000" y="212040"/>
            <a:ext cx="9071280" cy="974160"/>
          </a:xfrm>
          <a:prstGeom prst="rect">
            <a:avLst/>
          </a:prstGeom>
          <a:noFill/>
          <a:ln>
            <a:noFill/>
          </a:ln>
        </p:spPr>
        <p:style>
          <a:lnRef idx="0"/>
          <a:fillRef idx="0"/>
          <a:effectRef idx="0"/>
          <a:fontRef idx="minor"/>
        </p:style>
        <p:txBody>
          <a:bodyPr lIns="0" rIns="0" tIns="0" bIns="0" anchor="ctr"/>
          <a:p>
            <a:pPr algn="ctr">
              <a:lnSpc>
                <a:spcPct val="100000"/>
              </a:lnSpc>
            </a:pPr>
            <a:r>
              <a:rPr b="0" lang="en-US" sz="3200" spc="-1" strike="noStrike">
                <a:solidFill>
                  <a:srgbClr val="813709"/>
                </a:solidFill>
                <a:latin typeface="Arial"/>
                <a:ea typeface="DejaVu Sans"/>
              </a:rPr>
              <a:t>Data resources.</a:t>
            </a:r>
            <a:r>
              <a:rPr b="0" lang="en-US" sz="3200" spc="-1" strike="noStrike">
                <a:solidFill>
                  <a:srgbClr val="000000"/>
                </a:solidFill>
                <a:latin typeface="Arial"/>
                <a:ea typeface="DejaVu Sans"/>
              </a:rPr>
              <a:t> </a:t>
            </a:r>
            <a:r>
              <a:rPr b="0" lang="en-US" sz="3200" spc="-1" strike="noStrike">
                <a:solidFill>
                  <a:srgbClr val="127622"/>
                </a:solidFill>
                <a:latin typeface="Arial"/>
                <a:ea typeface="DejaVu Sans"/>
              </a:rPr>
              <a:t>Competitions, challenges and post challenge participation</a:t>
            </a:r>
            <a:endParaRPr b="0" lang="en-US" sz="3200" spc="-1" strike="noStrike">
              <a:latin typeface="Arial"/>
            </a:endParaRPr>
          </a:p>
        </p:txBody>
      </p:sp>
      <p:sp>
        <p:nvSpPr>
          <p:cNvPr id="244" name="CustomShape 2"/>
          <p:cNvSpPr/>
          <p:nvPr/>
        </p:nvSpPr>
        <p:spPr>
          <a:xfrm>
            <a:off x="504000" y="1326600"/>
            <a:ext cx="9071280" cy="328788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US" sz="3200" spc="-1" strike="noStrike" u="sng">
                <a:solidFill>
                  <a:srgbClr val="0000ff"/>
                </a:solidFill>
                <a:uFillTx/>
                <a:latin typeface="Arial"/>
                <a:ea typeface="DejaVu Sans"/>
                <a:hlinkClick r:id="rId1"/>
              </a:rPr>
              <a:t>http://clopinet.com/isabelle/Projects/NIPS2003/#challenge</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u="sng">
                <a:solidFill>
                  <a:srgbClr val="0000ff"/>
                </a:solidFill>
                <a:uFillTx/>
                <a:latin typeface="Arial"/>
                <a:ea typeface="DejaVu Sans"/>
                <a:hlinkClick r:id="rId2"/>
              </a:rPr>
              <a:t>https://competitions.codalab.org/competitions/6131</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u="sng">
                <a:solidFill>
                  <a:srgbClr val="0000ff"/>
                </a:solidFill>
                <a:uFillTx/>
                <a:latin typeface="Arial"/>
                <a:ea typeface="DejaVu Sans"/>
                <a:hlinkClick r:id="rId3"/>
              </a:rPr>
              <a:t>https://competitions.codalab.org/competitions/3931#results</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u="sng">
                <a:solidFill>
                  <a:srgbClr val="0000ff"/>
                </a:solidFill>
                <a:uFillTx/>
                <a:latin typeface="Arial"/>
                <a:ea typeface="DejaVu Sans"/>
                <a:hlinkClick r:id="rId4"/>
              </a:rPr>
              <a:t>http://www.agnostic.inf.ethz.ch/results.php</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u="sng">
                <a:solidFill>
                  <a:srgbClr val="0000ff"/>
                </a:solidFill>
                <a:uFillTx/>
                <a:latin typeface="Arial"/>
                <a:ea typeface="DejaVu Sans"/>
                <a:hlinkClick r:id="rId5"/>
              </a:rPr>
              <a:t>http://chalearnlap.cvc.uab.es/</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https://www.kdnuggets.com/competitions/index.html</a:t>
            </a:r>
            <a:endParaRPr b="0" lang="en-US" sz="32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CustomShape 1"/>
          <p:cNvSpPr/>
          <p:nvPr/>
        </p:nvSpPr>
        <p:spPr>
          <a:xfrm>
            <a:off x="504000" y="521280"/>
            <a:ext cx="9071280" cy="974160"/>
          </a:xfrm>
          <a:prstGeom prst="rect">
            <a:avLst/>
          </a:prstGeom>
          <a:noFill/>
          <a:ln>
            <a:noFill/>
          </a:ln>
        </p:spPr>
        <p:style>
          <a:lnRef idx="0"/>
          <a:fillRef idx="0"/>
          <a:effectRef idx="0"/>
          <a:fontRef idx="minor"/>
        </p:style>
        <p:txBody>
          <a:bodyPr lIns="0" rIns="0" tIns="0" bIns="0" anchor="ctr"/>
          <a:p>
            <a:pPr algn="ctr">
              <a:lnSpc>
                <a:spcPct val="100000"/>
              </a:lnSpc>
            </a:pPr>
            <a:r>
              <a:rPr b="0" lang="en-US" sz="3200" spc="-1" strike="noStrike">
                <a:solidFill>
                  <a:srgbClr val="000000"/>
                </a:solidFill>
                <a:latin typeface="Arial"/>
                <a:ea typeface="DejaVu Sans"/>
              </a:rPr>
              <a:t>Datasets and repositories to learn data mining, machine learning </a:t>
            </a:r>
            <a:endParaRPr b="0" lang="en-US" sz="3200" spc="-1" strike="noStrike">
              <a:latin typeface="Arial"/>
            </a:endParaRPr>
          </a:p>
        </p:txBody>
      </p:sp>
      <p:sp>
        <p:nvSpPr>
          <p:cNvPr id="246" name="CustomShape 2"/>
          <p:cNvSpPr/>
          <p:nvPr/>
        </p:nvSpPr>
        <p:spPr>
          <a:xfrm>
            <a:off x="529560" y="2194560"/>
            <a:ext cx="9071280" cy="328788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Kaggle</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UCI Machine learning datasets</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KDnuggets portal</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Chalearn </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else?  </a:t>
            </a:r>
            <a:endParaRPr b="0" lang="en-US" sz="32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1258</TotalTime>
  <Application>LibreOffice/6.0.7.3$Linux_X86_64 LibreOffice_project/00m0$Build-3</Application>
  <Words>654</Words>
  <Paragraphs>102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2017-10-20T23:41:18Z</dcterms:created>
  <dc:creator/>
  <dc:description/>
  <dc:language>en-US</dc:language>
  <cp:lastModifiedBy/>
  <dcterms:modified xsi:type="dcterms:W3CDTF">2019-11-19T11:40:20Z</dcterms:modified>
  <cp:revision>68</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26</vt:i4>
  </property>
</Properties>
</file>