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F0441-0F5E-4C0F-8C04-C935D89AE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Recipe</a:t>
            </a:r>
            <a:r>
              <a:rPr lang="fr-FR" dirty="0"/>
              <a:t> </a:t>
            </a:r>
            <a:r>
              <a:rPr lang="fr-FR" dirty="0" err="1"/>
              <a:t>generator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B18499-EEA1-4C80-9183-7021046F47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Vitalia</a:t>
            </a:r>
            <a:r>
              <a:rPr lang="fr-FR" dirty="0"/>
              <a:t> </a:t>
            </a:r>
            <a:r>
              <a:rPr lang="fr-FR" dirty="0" err="1"/>
              <a:t>vedenikova</a:t>
            </a:r>
            <a:r>
              <a:rPr lang="fr-FR" dirty="0"/>
              <a:t>, </a:t>
            </a:r>
            <a:r>
              <a:rPr lang="fr-FR" dirty="0" err="1"/>
              <a:t>alexandre</a:t>
            </a:r>
            <a:r>
              <a:rPr lang="fr-FR" dirty="0"/>
              <a:t> </a:t>
            </a:r>
            <a:r>
              <a:rPr lang="fr-FR" dirty="0" err="1"/>
              <a:t>tchittarath</a:t>
            </a:r>
            <a:r>
              <a:rPr lang="fr-FR" dirty="0"/>
              <a:t>, </a:t>
            </a:r>
            <a:r>
              <a:rPr lang="fr-FR" dirty="0" err="1"/>
              <a:t>mohammad</a:t>
            </a:r>
            <a:r>
              <a:rPr lang="fr-FR" dirty="0"/>
              <a:t> </a:t>
            </a:r>
            <a:r>
              <a:rPr lang="fr-FR" dirty="0" err="1"/>
              <a:t>ghaeb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84138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538EE-2C07-48A2-A3CF-8A3062C0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Creating</a:t>
            </a:r>
            <a:r>
              <a:rPr lang="fr-FR" dirty="0"/>
              <a:t> the application</a:t>
            </a:r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8B5218-1082-421F-B941-C42BC4CF2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2162175"/>
            <a:ext cx="85153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5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64362-4CEE-471D-8CDC-6F48D0B1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0A69CF-FE0A-480A-9DCB-4033C4E68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Our goal </a:t>
            </a:r>
            <a:r>
              <a:rPr lang="fr-FR" dirty="0" err="1"/>
              <a:t>was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a user-</a:t>
            </a:r>
            <a:r>
              <a:rPr lang="fr-FR" dirty="0" err="1"/>
              <a:t>friendly</a:t>
            </a:r>
            <a:r>
              <a:rPr lang="fr-FR" dirty="0"/>
              <a:t> application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generate</a:t>
            </a:r>
            <a:r>
              <a:rPr lang="fr-FR" dirty="0"/>
              <a:t> </a:t>
            </a:r>
            <a:r>
              <a:rPr lang="fr-FR" dirty="0" err="1"/>
              <a:t>recipes</a:t>
            </a:r>
            <a:r>
              <a:rPr lang="fr-FR" dirty="0"/>
              <a:t>. The motivation </a:t>
            </a:r>
            <a:r>
              <a:rPr lang="fr-FR" dirty="0" err="1"/>
              <a:t>behind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to help people </a:t>
            </a:r>
            <a:r>
              <a:rPr lang="fr-FR" dirty="0" err="1"/>
              <a:t>deciding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to </a:t>
            </a:r>
            <a:r>
              <a:rPr lang="fr-FR" dirty="0" err="1"/>
              <a:t>cook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ingredients</a:t>
            </a:r>
            <a:r>
              <a:rPr lang="fr-FR" dirty="0"/>
              <a:t> in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fridge</a:t>
            </a:r>
            <a:r>
              <a:rPr lang="fr-FR" dirty="0"/>
              <a:t>.</a:t>
            </a:r>
          </a:p>
          <a:p>
            <a:r>
              <a:rPr lang="fr-FR" dirty="0" err="1"/>
              <a:t>Instead</a:t>
            </a:r>
            <a:r>
              <a:rPr lang="fr-FR" dirty="0"/>
              <a:t> of </a:t>
            </a:r>
            <a:r>
              <a:rPr lang="fr-FR" dirty="0" err="1"/>
              <a:t>looking</a:t>
            </a:r>
            <a:r>
              <a:rPr lang="fr-FR" dirty="0"/>
              <a:t> for a match </a:t>
            </a:r>
            <a:r>
              <a:rPr lang="fr-FR" dirty="0" err="1"/>
              <a:t>between</a:t>
            </a:r>
            <a:r>
              <a:rPr lang="fr-FR" dirty="0"/>
              <a:t> a </a:t>
            </a:r>
            <a:r>
              <a:rPr lang="fr-FR" dirty="0" err="1"/>
              <a:t>recipe</a:t>
            </a:r>
            <a:r>
              <a:rPr lang="fr-FR" dirty="0"/>
              <a:t> and the </a:t>
            </a:r>
            <a:r>
              <a:rPr lang="fr-FR" dirty="0" err="1"/>
              <a:t>ingredients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wanted</a:t>
            </a:r>
            <a:r>
              <a:rPr lang="fr-FR" dirty="0"/>
              <a:t> to </a:t>
            </a:r>
            <a:r>
              <a:rPr lang="fr-FR" dirty="0" err="1"/>
              <a:t>suggest</a:t>
            </a:r>
            <a:r>
              <a:rPr lang="fr-FR" dirty="0"/>
              <a:t> a </a:t>
            </a:r>
            <a:r>
              <a:rPr lang="fr-FR" dirty="0" err="1"/>
              <a:t>recipe</a:t>
            </a:r>
            <a:r>
              <a:rPr lang="fr-FR" dirty="0"/>
              <a:t> </a:t>
            </a:r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choice</a:t>
            </a:r>
            <a:r>
              <a:rPr lang="fr-FR" dirty="0"/>
              <a:t> of </a:t>
            </a:r>
            <a:r>
              <a:rPr lang="fr-FR" dirty="0" err="1"/>
              <a:t>ingredients</a:t>
            </a:r>
            <a:r>
              <a:rPr lang="fr-FR" dirty="0"/>
              <a:t>.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1030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38B28-1BFC-4358-BB3D-AE9D8C01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</a:t>
            </a:r>
            <a:r>
              <a:rPr lang="fr-FR" dirty="0" err="1"/>
              <a:t>scraping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44427-7AA5-44C5-BECD-D47879421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The first </a:t>
            </a:r>
            <a:r>
              <a:rPr lang="fr-FR" dirty="0" err="1"/>
              <a:t>thing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to </a:t>
            </a:r>
            <a:r>
              <a:rPr lang="fr-FR" dirty="0" err="1"/>
              <a:t>scrap</a:t>
            </a:r>
            <a:r>
              <a:rPr lang="fr-FR" dirty="0"/>
              <a:t> all the informations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needed</a:t>
            </a:r>
            <a:r>
              <a:rPr lang="fr-FR" dirty="0"/>
              <a:t>.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scrapped</a:t>
            </a:r>
            <a:r>
              <a:rPr lang="fr-FR" dirty="0"/>
              <a:t> </a:t>
            </a:r>
            <a:r>
              <a:rPr lang="fr-FR" dirty="0" err="1"/>
              <a:t>recipes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contain</a:t>
            </a:r>
            <a:r>
              <a:rPr lang="fr-FR" dirty="0"/>
              <a:t> </a:t>
            </a:r>
            <a:r>
              <a:rPr lang="fr-FR" dirty="0" err="1"/>
              <a:t>ingredients</a:t>
            </a:r>
            <a:r>
              <a:rPr lang="fr-FR" dirty="0"/>
              <a:t>, calories and cooking times. </a:t>
            </a:r>
          </a:p>
          <a:p>
            <a:pPr lvl="1"/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a </a:t>
            </a:r>
            <a:r>
              <a:rPr lang="fr-FR" dirty="0" err="1"/>
              <a:t>dataframe</a:t>
            </a:r>
            <a:r>
              <a:rPr lang="fr-FR" dirty="0"/>
              <a:t> for all </a:t>
            </a:r>
            <a:r>
              <a:rPr lang="fr-FR" dirty="0" err="1"/>
              <a:t>recipes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vector</a:t>
            </a:r>
            <a:r>
              <a:rPr lang="fr-FR" dirty="0"/>
              <a:t> to store the </a:t>
            </a:r>
            <a:r>
              <a:rPr lang="fr-FR" dirty="0" err="1"/>
              <a:t>name</a:t>
            </a:r>
            <a:r>
              <a:rPr lang="fr-FR" dirty="0"/>
              <a:t> of the </a:t>
            </a:r>
            <a:r>
              <a:rPr lang="fr-FR" dirty="0" err="1"/>
              <a:t>recipe</a:t>
            </a:r>
            <a:r>
              <a:rPr lang="fr-FR" dirty="0"/>
              <a:t>, the « </a:t>
            </a:r>
            <a:r>
              <a:rPr lang="fr-FR" dirty="0" err="1"/>
              <a:t>procedure</a:t>
            </a:r>
            <a:r>
              <a:rPr lang="fr-FR" dirty="0"/>
              <a:t> », the </a:t>
            </a:r>
            <a:r>
              <a:rPr lang="fr-FR" dirty="0" err="1"/>
              <a:t>ingredients</a:t>
            </a:r>
            <a:r>
              <a:rPr lang="fr-FR" dirty="0"/>
              <a:t>, the calories and the cooking time.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8356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0AA10-E500-4230-BC63-481ACE36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</a:t>
            </a:r>
            <a:r>
              <a:rPr lang="fr-FR" dirty="0" err="1"/>
              <a:t>scraping</a:t>
            </a: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16409F-6496-42C0-8604-1C10CA1CA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6" y="2447924"/>
            <a:ext cx="5678584" cy="29622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D41BEA3-8B71-47C8-BA6F-7EBAF071E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482" y="2434319"/>
            <a:ext cx="5205412" cy="297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6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C0A7E-DBAE-4415-881F-0399EAC4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Extracting</a:t>
            </a:r>
            <a:r>
              <a:rPr lang="fr-FR" dirty="0"/>
              <a:t> </a:t>
            </a:r>
            <a:r>
              <a:rPr lang="fr-FR" dirty="0" err="1"/>
              <a:t>ingredients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D3CC16-378F-4277-9489-FABCCB778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 </a:t>
            </a:r>
            <a:r>
              <a:rPr lang="fr-FR" dirty="0" err="1"/>
              <a:t>filter</a:t>
            </a:r>
            <a:r>
              <a:rPr lang="fr-FR" dirty="0"/>
              <a:t> and </a:t>
            </a:r>
            <a:r>
              <a:rPr lang="fr-FR" dirty="0" err="1"/>
              <a:t>classify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recipe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the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grep</a:t>
            </a:r>
            <a:r>
              <a:rPr lang="fr-FR" dirty="0"/>
              <a:t>()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allowed</a:t>
            </a:r>
            <a:r>
              <a:rPr lang="fr-FR" dirty="0"/>
              <a:t> us to </a:t>
            </a:r>
            <a:r>
              <a:rPr lang="fr-FR" dirty="0" err="1"/>
              <a:t>find</a:t>
            </a:r>
            <a:r>
              <a:rPr lang="fr-FR" dirty="0"/>
              <a:t> the indexes of the </a:t>
            </a:r>
            <a:r>
              <a:rPr lang="fr-FR" dirty="0" err="1"/>
              <a:t>recipes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keyword.</a:t>
            </a:r>
          </a:p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thoses</a:t>
            </a:r>
            <a:r>
              <a:rPr lang="fr-FR" dirty="0"/>
              <a:t> indexes and a for </a:t>
            </a:r>
            <a:r>
              <a:rPr lang="fr-FR" dirty="0" err="1"/>
              <a:t>loop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constructed</a:t>
            </a:r>
            <a:r>
              <a:rPr lang="fr-FR" dirty="0"/>
              <a:t> a matrix of 5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containing</a:t>
            </a:r>
            <a:r>
              <a:rPr lang="fr-FR" dirty="0"/>
              <a:t> the informations </a:t>
            </a:r>
            <a:r>
              <a:rPr lang="fr-FR" dirty="0" err="1"/>
              <a:t>related</a:t>
            </a:r>
            <a:r>
              <a:rPr lang="fr-FR" dirty="0"/>
              <a:t> to the </a:t>
            </a:r>
            <a:r>
              <a:rPr lang="fr-FR" dirty="0" err="1"/>
              <a:t>ingredient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chose.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7039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18393-E19C-4449-99D8-0D2D7008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Extracting</a:t>
            </a:r>
            <a:r>
              <a:rPr lang="fr-FR" dirty="0"/>
              <a:t> </a:t>
            </a:r>
            <a:r>
              <a:rPr lang="fr-FR" dirty="0" err="1"/>
              <a:t>ingredients</a:t>
            </a:r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60272C-9840-4746-9692-E08A2BD53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116959"/>
            <a:ext cx="7472362" cy="358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9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3436D-6B48-4D03-B250-96364244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Creating</a:t>
            </a:r>
            <a:r>
              <a:rPr lang="fr-FR" dirty="0"/>
              <a:t> the application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0649AF-8AA7-4F9C-AFBC-D13C00636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chose to use a </a:t>
            </a:r>
            <a:r>
              <a:rPr lang="fr-FR" dirty="0" err="1"/>
              <a:t>sidebarPanel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checkboxes</a:t>
            </a:r>
            <a:r>
              <a:rPr lang="fr-FR" dirty="0"/>
              <a:t> to </a:t>
            </a:r>
            <a:r>
              <a:rPr lang="fr-FR" dirty="0" err="1"/>
              <a:t>allow</a:t>
            </a:r>
            <a:r>
              <a:rPr lang="fr-FR" dirty="0"/>
              <a:t> the user to select the </a:t>
            </a:r>
            <a:r>
              <a:rPr lang="fr-FR" dirty="0" err="1"/>
              <a:t>ingredients</a:t>
            </a:r>
            <a:r>
              <a:rPr lang="fr-FR" dirty="0"/>
              <a:t>. </a:t>
            </a:r>
          </a:p>
          <a:p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put </a:t>
            </a:r>
            <a:r>
              <a:rPr lang="fr-FR" dirty="0" err="1"/>
              <a:t>conditionalPanels</a:t>
            </a:r>
            <a:r>
              <a:rPr lang="fr-FR" dirty="0"/>
              <a:t> </a:t>
            </a:r>
            <a:r>
              <a:rPr lang="fr-FR" dirty="0" err="1"/>
              <a:t>connected</a:t>
            </a:r>
            <a:r>
              <a:rPr lang="fr-FR" dirty="0"/>
              <a:t> to the </a:t>
            </a:r>
            <a:r>
              <a:rPr lang="fr-FR" dirty="0" err="1"/>
              <a:t>selection</a:t>
            </a:r>
            <a:r>
              <a:rPr lang="fr-FR" dirty="0"/>
              <a:t> of the </a:t>
            </a:r>
            <a:r>
              <a:rPr lang="fr-FR" dirty="0" err="1"/>
              <a:t>ingredients</a:t>
            </a:r>
            <a:r>
              <a:rPr lang="fr-FR" dirty="0"/>
              <a:t>.	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conditionalPanles</a:t>
            </a:r>
            <a:r>
              <a:rPr lang="fr-FR" dirty="0"/>
              <a:t> are </a:t>
            </a:r>
            <a:r>
              <a:rPr lang="fr-FR" dirty="0" err="1"/>
              <a:t>selectInput</a:t>
            </a:r>
            <a:r>
              <a:rPr lang="fr-FR" dirty="0"/>
              <a:t>.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to show the </a:t>
            </a:r>
            <a:r>
              <a:rPr lang="fr-FR" dirty="0" err="1"/>
              <a:t>recipes</a:t>
            </a:r>
            <a:r>
              <a:rPr lang="fr-FR" dirty="0"/>
              <a:t>. </a:t>
            </a:r>
          </a:p>
          <a:p>
            <a:r>
              <a:rPr lang="fr-FR" dirty="0"/>
              <a:t>In the </a:t>
            </a:r>
            <a:r>
              <a:rPr lang="fr-FR" dirty="0" err="1"/>
              <a:t>mainPanel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displayed</a:t>
            </a:r>
            <a:r>
              <a:rPr lang="fr-FR" dirty="0"/>
              <a:t> the </a:t>
            </a:r>
            <a:r>
              <a:rPr lang="fr-FR" dirty="0" err="1"/>
              <a:t>recipe</a:t>
            </a:r>
            <a:r>
              <a:rPr lang="fr-FR" dirty="0"/>
              <a:t>, the </a:t>
            </a:r>
            <a:r>
              <a:rPr lang="fr-FR" dirty="0" err="1"/>
              <a:t>ingredients</a:t>
            </a:r>
            <a:r>
              <a:rPr lang="fr-FR" dirty="0"/>
              <a:t>, the calories and the cooking time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verbatimTextoutput</a:t>
            </a:r>
            <a:r>
              <a:rPr lang="fr-FR" dirty="0"/>
              <a:t>().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3878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79C47-DD00-476C-A15C-E8763FAD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Creating</a:t>
            </a:r>
            <a:r>
              <a:rPr lang="fr-FR" dirty="0"/>
              <a:t> the application</a:t>
            </a:r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0D9D33-D05C-466D-868A-72FF7005B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379765"/>
            <a:ext cx="5883488" cy="22193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3496401-2021-4473-910E-BCE437B9B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2460727"/>
            <a:ext cx="47815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8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E4375-B876-414D-8C67-0F76B749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Creating</a:t>
            </a:r>
            <a:r>
              <a:rPr lang="fr-FR" dirty="0"/>
              <a:t> the application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A091F-F125-47C8-81A2-BBD6FF20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Finally</a:t>
            </a:r>
            <a:r>
              <a:rPr lang="fr-FR" dirty="0"/>
              <a:t>, in the server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renderPrint</a:t>
            </a:r>
            <a:r>
              <a:rPr lang="fr-FR" dirty="0"/>
              <a:t> to </a:t>
            </a:r>
            <a:r>
              <a:rPr lang="fr-FR" dirty="0" err="1"/>
              <a:t>diplay</a:t>
            </a:r>
            <a:r>
              <a:rPr lang="fr-FR" dirty="0"/>
              <a:t> the </a:t>
            </a:r>
            <a:r>
              <a:rPr lang="fr-FR" dirty="0" err="1"/>
              <a:t>text</a:t>
            </a:r>
            <a:r>
              <a:rPr lang="fr-FR" dirty="0"/>
              <a:t>. </a:t>
            </a:r>
          </a:p>
          <a:p>
            <a:r>
              <a:rPr lang="fr-FR" dirty="0"/>
              <a:t>In </a:t>
            </a:r>
            <a:r>
              <a:rPr lang="fr-FR" dirty="0" err="1"/>
              <a:t>order</a:t>
            </a:r>
            <a:r>
              <a:rPr lang="fr-FR" dirty="0"/>
              <a:t> to show the right </a:t>
            </a:r>
            <a:r>
              <a:rPr lang="fr-FR" dirty="0" err="1"/>
              <a:t>recipe</a:t>
            </a:r>
            <a:r>
              <a:rPr lang="fr-FR" dirty="0"/>
              <a:t> </a:t>
            </a:r>
            <a:r>
              <a:rPr lang="fr-FR" dirty="0" err="1"/>
              <a:t>related</a:t>
            </a:r>
            <a:r>
              <a:rPr lang="fr-FR" dirty="0"/>
              <a:t> to the box </a:t>
            </a:r>
            <a:r>
              <a:rPr lang="fr-FR" dirty="0" err="1"/>
              <a:t>selected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the </a:t>
            </a:r>
            <a:r>
              <a:rPr lang="fr-FR" dirty="0" err="1"/>
              <a:t>function</a:t>
            </a:r>
            <a:r>
              <a:rPr lang="fr-FR" dirty="0"/>
              <a:t> match(). It </a:t>
            </a:r>
            <a:r>
              <a:rPr lang="fr-FR" dirty="0" err="1"/>
              <a:t>definitely</a:t>
            </a:r>
            <a:r>
              <a:rPr lang="fr-FR" dirty="0"/>
              <a:t> made </a:t>
            </a:r>
            <a:r>
              <a:rPr lang="fr-FR" dirty="0" err="1"/>
              <a:t>our</a:t>
            </a:r>
            <a:r>
              <a:rPr lang="fr-FR" dirty="0"/>
              <a:t> life </a:t>
            </a:r>
            <a:r>
              <a:rPr lang="fr-FR" dirty="0" err="1"/>
              <a:t>easier</a:t>
            </a:r>
            <a:r>
              <a:rPr lang="fr-FR" dirty="0"/>
              <a:t> by </a:t>
            </a:r>
            <a:r>
              <a:rPr lang="fr-FR" dirty="0" err="1"/>
              <a:t>allowing</a:t>
            </a:r>
            <a:r>
              <a:rPr lang="fr-FR" dirty="0"/>
              <a:t> to use the value </a:t>
            </a:r>
            <a:r>
              <a:rPr lang="fr-FR" dirty="0" err="1"/>
              <a:t>returned</a:t>
            </a:r>
            <a:r>
              <a:rPr lang="fr-FR" dirty="0"/>
              <a:t> by the match() </a:t>
            </a:r>
            <a:r>
              <a:rPr lang="fr-FR" dirty="0" err="1"/>
              <a:t>function</a:t>
            </a:r>
            <a:r>
              <a:rPr lang="fr-FR" dirty="0"/>
              <a:t> to display the </a:t>
            </a:r>
            <a:r>
              <a:rPr lang="fr-FR" dirty="0" err="1"/>
              <a:t>different</a:t>
            </a:r>
            <a:r>
              <a:rPr lang="fr-FR" dirty="0"/>
              <a:t> parts of the </a:t>
            </a:r>
            <a:r>
              <a:rPr lang="fr-FR" dirty="0" err="1"/>
              <a:t>recipe</a:t>
            </a:r>
            <a:r>
              <a:rPr lang="fr-FR" dirty="0"/>
              <a:t>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0394320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</TotalTime>
  <Words>279</Words>
  <Application>Microsoft Office PowerPoint</Application>
  <PresentationFormat>Grand écran</PresentationFormat>
  <Paragraphs>23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Galerie</vt:lpstr>
      <vt:lpstr>Recipe generator</vt:lpstr>
      <vt:lpstr>objective</vt:lpstr>
      <vt:lpstr>Web scraping</vt:lpstr>
      <vt:lpstr>Web scraping</vt:lpstr>
      <vt:lpstr>Extracting ingredients</vt:lpstr>
      <vt:lpstr>Extracting ingredients</vt:lpstr>
      <vt:lpstr>Creating the application</vt:lpstr>
      <vt:lpstr>Creating the application</vt:lpstr>
      <vt:lpstr>Creating the application</vt:lpstr>
      <vt:lpstr>Creating the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generator</dc:title>
  <dc:creator>Alexandre Tchittarath</dc:creator>
  <cp:lastModifiedBy>Alexandre Tchittarath</cp:lastModifiedBy>
  <cp:revision>7</cp:revision>
  <dcterms:created xsi:type="dcterms:W3CDTF">2019-05-16T20:15:27Z</dcterms:created>
  <dcterms:modified xsi:type="dcterms:W3CDTF">2019-05-16T21:17:51Z</dcterms:modified>
</cp:coreProperties>
</file>