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7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E4A610-C932-4787-BBEF-F3BDCE170F2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9C47ABA-2C48-41A0-ACC6-A3F82E41A5E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F35E487A-3D3D-4219-93B7-B2B02E297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03" y="332656"/>
            <a:ext cx="970193" cy="104058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5BDAA724-0243-483E-92D1-BE2C011C22E3}"/>
              </a:ext>
            </a:extLst>
          </p:cNvPr>
          <p:cNvSpPr/>
          <p:nvPr/>
        </p:nvSpPr>
        <p:spPr>
          <a:xfrm>
            <a:off x="532091" y="1556792"/>
            <a:ext cx="8079815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бюджетное образовательное учреждение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«Российский технологический университет»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МИРЭА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D7991D67-5853-450D-9F16-58C40559CD42}"/>
              </a:ext>
            </a:extLst>
          </p:cNvPr>
          <p:cNvSpPr/>
          <p:nvPr/>
        </p:nvSpPr>
        <p:spPr>
          <a:xfrm>
            <a:off x="-828600" y="3212976"/>
            <a:ext cx="1111907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(ИТ)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ИиППО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89BBE4-F49F-497F-8B0A-2F1693E52C89}"/>
              </a:ext>
            </a:extLst>
          </p:cNvPr>
          <p:cNvSpPr>
            <a:spLocks noGrp="1"/>
          </p:cNvSpPr>
          <p:nvPr/>
        </p:nvSpPr>
        <p:spPr>
          <a:xfrm>
            <a:off x="1854940" y="3859307"/>
            <a:ext cx="5434117" cy="861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b="1" cap="none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en-US" sz="4000" b="1" cap="none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46182DC-C5D0-49A9-BFAF-3D283A092CC4}"/>
              </a:ext>
            </a:extLst>
          </p:cNvPr>
          <p:cNvSpPr/>
          <p:nvPr/>
        </p:nvSpPr>
        <p:spPr>
          <a:xfrm>
            <a:off x="242775" y="4581128"/>
            <a:ext cx="897632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spc="50" dirty="0" smtClean="0">
                <a:ln w="9525" cmpd="sng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ru-RU" sz="2400" b="1" spc="50" dirty="0" smtClean="0">
                <a:ln w="9525" cmpd="sng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spc="50" dirty="0">
                <a:ln w="9525" cmpd="sng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b="1" spc="50" dirty="0" smtClean="0">
                <a:ln w="9525" cmpd="sng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spc="50" dirty="0" smtClean="0">
                <a:ln w="9525" cmpd="sng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en-US" sz="2400" b="1" spc="50" dirty="0" smtClean="0">
                <a:ln w="9525" cmpd="sng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b="1" spc="50" dirty="0">
                <a:ln w="9525" cmpd="sng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2400" b="1" spc="50" dirty="0" smtClean="0">
                <a:ln w="9525" cmpd="sng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стоматологическая клиника</a:t>
            </a:r>
            <a:r>
              <a:rPr lang="ru-RU" sz="2400" b="1" spc="50" dirty="0" smtClean="0">
                <a:ln w="9525" cmpd="sng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n w="0">
                <a:noFill/>
                <a:prstDash val="solid"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2261573-B919-4251-9106-3231F1687A45}"/>
              </a:ext>
            </a:extLst>
          </p:cNvPr>
          <p:cNvSpPr/>
          <p:nvPr/>
        </p:nvSpPr>
        <p:spPr>
          <a:xfrm>
            <a:off x="2915816" y="60212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Курсовую работу выполнила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Малютина В.А.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  ИКБО-13-19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A850DB6-7B9D-4DD1-84E2-F5E3502146D8}"/>
              </a:ext>
            </a:extLst>
          </p:cNvPr>
          <p:cNvSpPr txBox="1"/>
          <p:nvPr/>
        </p:nvSpPr>
        <p:spPr>
          <a:xfrm>
            <a:off x="3978186" y="6513631"/>
            <a:ext cx="1187624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1г.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47664" y="3284984"/>
            <a:ext cx="6048672" cy="576064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Tooth fre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696744" cy="58598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95536" y="980728"/>
            <a:ext cx="8424936" cy="259228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2000" dirty="0" smtClean="0"/>
              <a:t>В </a:t>
            </a:r>
            <a:r>
              <a:rPr lang="ru-RU" sz="2000" dirty="0"/>
              <a:t>результате анализа полученной информации было принято решение разработать </a:t>
            </a:r>
            <a:r>
              <a:rPr lang="ru-RU" sz="2000" dirty="0" err="1"/>
              <a:t>web</a:t>
            </a:r>
            <a:r>
              <a:rPr lang="ru-RU" sz="2000" dirty="0"/>
              <a:t>-приложение со </a:t>
            </a:r>
            <a:r>
              <a:rPr lang="ru-RU" sz="2000" dirty="0" smtClean="0"/>
              <a:t>следующим </a:t>
            </a:r>
            <a:r>
              <a:rPr lang="ru-RU" sz="2000" dirty="0"/>
              <a:t>функционалом</a:t>
            </a:r>
            <a:r>
              <a:rPr lang="ru-RU" sz="2000" dirty="0" smtClean="0"/>
              <a:t>:</a:t>
            </a:r>
          </a:p>
          <a:p>
            <a:pPr algn="just"/>
            <a:endParaRPr lang="ru-RU" sz="2000" dirty="0"/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dirty="0"/>
              <a:t>Поддержка системы регистрации, авторизации и личного кабинета.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dirty="0"/>
              <a:t>Возможность просмотреть информацию об услугах.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dirty="0"/>
              <a:t>Возможность оставить отзыв.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dirty="0"/>
              <a:t>Просмотр отзывов на сайте.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dirty="0"/>
              <a:t>Функция записи на прием.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dirty="0"/>
              <a:t>Функция просмотра информации о себе и истории записей в личном кабинете.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3789040"/>
            <a:ext cx="4320480" cy="2592288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793959" y="3789040"/>
            <a:ext cx="41764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657994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Выбор средств для ведения разработки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95536" y="980729"/>
            <a:ext cx="8424936" cy="1008112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ходе проведенного анализа средств разработки были выбраны следующие технологии и модули: </a:t>
            </a:r>
            <a:r>
              <a:rPr lang="en-US" sz="1800" dirty="0" err="1"/>
              <a:t>PostgreSQL</a:t>
            </a:r>
            <a:r>
              <a:rPr lang="ru-RU" sz="1800" dirty="0"/>
              <a:t>, </a:t>
            </a:r>
            <a:r>
              <a:rPr lang="en-US" sz="1800" dirty="0"/>
              <a:t>Spring ORM</a:t>
            </a:r>
            <a:r>
              <a:rPr lang="ru-RU" sz="1800" dirty="0"/>
              <a:t>, </a:t>
            </a:r>
            <a:r>
              <a:rPr lang="en-US" sz="1800" dirty="0" err="1"/>
              <a:t>Github</a:t>
            </a:r>
            <a:r>
              <a:rPr lang="ru-RU" sz="1800" dirty="0"/>
              <a:t>, </a:t>
            </a:r>
            <a:r>
              <a:rPr lang="en-US" sz="1800" dirty="0" err="1"/>
              <a:t>Gradle</a:t>
            </a:r>
            <a:r>
              <a:rPr lang="ru-RU" sz="1800" dirty="0"/>
              <a:t>, </a:t>
            </a:r>
            <a:r>
              <a:rPr lang="en-US" sz="1800" dirty="0" err="1"/>
              <a:t>Thymeleaf</a:t>
            </a:r>
            <a:r>
              <a:rPr lang="ru-RU" sz="1800" dirty="0"/>
              <a:t>, </a:t>
            </a:r>
            <a:r>
              <a:rPr lang="en-US" sz="1800" dirty="0"/>
              <a:t>Spring </a:t>
            </a:r>
            <a:r>
              <a:rPr lang="en-US" sz="1800" dirty="0" smtClean="0"/>
              <a:t>Security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8" name="Picture 20" descr="Как установить PostgreSQL на Ubuntu 18.04 – База знаний Timeweb Community">
            <a:extLst>
              <a:ext uri="{FF2B5EF4-FFF2-40B4-BE49-F238E27FC236}">
                <a16:creationId xmlns="" xmlns:a16="http://schemas.microsoft.com/office/drawing/2014/main" id="{2D9A19F8-9797-48DA-876A-243069C97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282374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Spring ORM Tutorials">
            <a:extLst>
              <a:ext uri="{FF2B5EF4-FFF2-40B4-BE49-F238E27FC236}">
                <a16:creationId xmlns="" xmlns:a16="http://schemas.microsoft.com/office/drawing/2014/main" id="{46160212-0C7D-4E94-BB7F-D19CF83C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54887" y="1951999"/>
            <a:ext cx="1539480" cy="144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Движок шаблонов Thymeleaf — Provincial programming">
            <a:extLst>
              <a:ext uri="{FF2B5EF4-FFF2-40B4-BE49-F238E27FC236}">
                <a16:creationId xmlns="" xmlns:a16="http://schemas.microsoft.com/office/drawing/2014/main" id="{DF7CD74E-3D2F-442B-9D7F-2C95685C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77834"/>
            <a:ext cx="1585545" cy="158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ytimg.com/vi/ReC_qjGzpsY/maxresdefaul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5828"/>
            <a:ext cx="2342341" cy="131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2" y="5085184"/>
            <a:ext cx="2448272" cy="129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https://androiddev.apptractor.ru/wp-content/uploads/2017/03/https-2F2Fcdn.evbuc_.com2Fimages2F284330502F1803360281572F12Foriginal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008" y="1852822"/>
            <a:ext cx="1785845" cy="158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s://repository-images.githubusercontent.com/231435263/1beb3d80-2d95-11ea-8018-d4ddde52e03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89" y="4007567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lus Sign Icon - Free vector graphic on Pixabay">
            <a:extLst>
              <a:ext uri="{FF2B5EF4-FFF2-40B4-BE49-F238E27FC236}">
                <a16:creationId xmlns="" xmlns:a16="http://schemas.microsoft.com/office/drawing/2014/main" id="{0E211FB2-DA86-4FF2-B2D9-C689329E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992" y="4451726"/>
            <a:ext cx="474503" cy="47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s://www.crupuk.com/assets/img/Thumbnail/CSS/CSS%20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06" y="4115921"/>
            <a:ext cx="1151444" cy="115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.mds.yandex.net/get-zen_doc/1811900/pub_5db5e04dbd639600ae90931b_5dbdf10b9515ee00b1fbbc4e/scale_120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19" y="4241593"/>
            <a:ext cx="90010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Plus Sign Icon - Free vector graphic on Pixabay">
            <a:extLst>
              <a:ext uri="{FF2B5EF4-FFF2-40B4-BE49-F238E27FC236}">
                <a16:creationId xmlns="" xmlns:a16="http://schemas.microsoft.com/office/drawing/2014/main" id="{0E211FB2-DA86-4FF2-B2D9-C689329E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404" y="4451726"/>
            <a:ext cx="474503" cy="47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Bootstrap · The most popular HTML, CSS, and JS library in the world.">
            <a:extLst>
              <a:ext uri="{FF2B5EF4-FFF2-40B4-BE49-F238E27FC236}">
                <a16:creationId xmlns:a16="http://schemas.microsoft.com/office/drawing/2014/main" xmlns="" id="{27F17C2B-5552-4CFC-AA74-44E6EF75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76" y="545769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696744" cy="58598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Разработка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95536" y="980729"/>
            <a:ext cx="8424936" cy="1152128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ходе выполненной работы было создано 4 сущности, 4 контроллера, 2 класса конфигурации, 3 интерфейса </a:t>
            </a:r>
            <a:r>
              <a:rPr lang="ru-RU" sz="1800" dirty="0" err="1"/>
              <a:t>репозитория</a:t>
            </a:r>
            <a:r>
              <a:rPr lang="ru-RU" sz="1800" dirty="0"/>
              <a:t>, 1 сервис. А также создан </a:t>
            </a:r>
            <a:r>
              <a:rPr lang="ru-RU" sz="1800" dirty="0" err="1"/>
              <a:t>фронтенд</a:t>
            </a:r>
            <a:r>
              <a:rPr lang="ru-RU" sz="1800" dirty="0"/>
              <a:t> (визуальный интерфейс управления).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2" y="2075683"/>
            <a:ext cx="26289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75683"/>
            <a:ext cx="2508718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42569"/>
            <a:ext cx="179567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10414"/>
            <a:ext cx="2851555" cy="194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58" y="3764343"/>
            <a:ext cx="4032448" cy="245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1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696744" cy="58598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Сущности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Profile fre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9"/>
            <a:ext cx="165618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rum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04763"/>
            <a:ext cx="1764196" cy="176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cument fre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26161"/>
            <a:ext cx="2079103" cy="20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view f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89039"/>
            <a:ext cx="2016223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1093581" y="3069874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108028" y="3069874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1093580" y="5661248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5108028" y="5681348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696744" cy="58598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Контроллеры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ustomer fre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05" y="1342363"/>
            <a:ext cx="1798605" cy="17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rollment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43" y="3887652"/>
            <a:ext cx="2106609" cy="21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og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12" y="3887652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ad review f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845" y="1436930"/>
            <a:ext cx="1798604" cy="17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3995936" y="2636912"/>
            <a:ext cx="1728192" cy="1440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499992" y="2533666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499992" y="2677682"/>
            <a:ext cx="216024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6066981" y="3245502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ReviewController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1014841" y="3230843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014841" y="5742234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6066979" y="5831868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696744" cy="585986"/>
          </a:xfrm>
        </p:spPr>
        <p:txBody>
          <a:bodyPr>
            <a:noAutofit/>
          </a:bodyPr>
          <a:lstStyle/>
          <a:p>
            <a:pPr algn="ctr"/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Репозитории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User fre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570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migration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36820"/>
            <a:ext cx="1872208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ating fre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05323"/>
            <a:ext cx="1664315" cy="16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pository f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03" y="1975582"/>
            <a:ext cx="1924595" cy="19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476334" y="5807257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ReportRepos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3568" y="3429000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UserRepos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210215" y="3528818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ReviewRepos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696744" cy="58598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Конфигурация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32" name="Picture 12" descr="Recovery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2520280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Recovery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520280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1021574" y="4437112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558078" y="4438026"/>
            <a:ext cx="2420331" cy="504056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0" kern="1200" cap="none" baseline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MVCConfig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6696744" cy="58598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Текст 2"/>
          <p:cNvSpPr>
            <a:spLocks noGrp="1"/>
          </p:cNvSpPr>
          <p:nvPr>
            <p:ph type="body" idx="2"/>
          </p:nvPr>
        </p:nvSpPr>
        <p:spPr>
          <a:xfrm>
            <a:off x="395536" y="1013405"/>
            <a:ext cx="8424936" cy="2592288"/>
          </a:xfrm>
        </p:spPr>
        <p:txBody>
          <a:bodyPr>
            <a:normAutofit/>
          </a:bodyPr>
          <a:lstStyle/>
          <a:p>
            <a:pPr lvl="0" algn="just"/>
            <a:r>
              <a:rPr lang="ru-RU" sz="1800" dirty="0" smtClean="0"/>
              <a:t>Были </a:t>
            </a:r>
            <a:r>
              <a:rPr lang="ru-RU" sz="1800" dirty="0"/>
              <a:t>выполнены следующие требования</a:t>
            </a:r>
            <a:r>
              <a:rPr lang="en-US" sz="1800" dirty="0"/>
              <a:t>:</a:t>
            </a:r>
            <a:endParaRPr lang="ru-RU" sz="1800" dirty="0"/>
          </a:p>
          <a:p>
            <a:pPr lvl="0" algn="just"/>
            <a:endParaRPr lang="ru-RU" sz="1800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1800" dirty="0" smtClean="0"/>
              <a:t>Возможность просмотреть информацию об услугах.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1800" dirty="0" smtClean="0"/>
              <a:t>Возможность записаться на приём.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1800" dirty="0" smtClean="0"/>
              <a:t>Возможность </a:t>
            </a:r>
            <a:r>
              <a:rPr lang="ru-RU" sz="1800" dirty="0"/>
              <a:t>оставлять отзывы </a:t>
            </a:r>
            <a:r>
              <a:rPr lang="ru-RU" sz="1800" dirty="0" smtClean="0"/>
              <a:t>о клинике в виде текстового комментария.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1800" dirty="0" smtClean="0"/>
              <a:t>Поддержка личного кабинета с информацией о пользователе и историей записей.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1800" dirty="0" smtClean="0"/>
              <a:t>Поддержка </a:t>
            </a:r>
            <a:r>
              <a:rPr lang="ru-RU" sz="1800" dirty="0"/>
              <a:t>системы регистрации и авторизации.</a:t>
            </a:r>
            <a:endParaRPr lang="ru-RU" sz="1800" dirty="0"/>
          </a:p>
        </p:txBody>
      </p:sp>
      <p:pic>
        <p:nvPicPr>
          <p:cNvPr id="7170" name="Picture 2" descr="https://sun9-1.userapi.com/impg/o52tl0sa_2ibfCIq_5uylZuy1MGJr0KwhMB7DQ/qw_7EHfOqeQ.jpg?size=1835x964&amp;quality=96&amp;sign=cae279a126694580e240e1d249a6cce8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01008"/>
            <a:ext cx="6624736" cy="314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0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361</TotalTime>
  <Words>231</Words>
  <Application>Microsoft Office PowerPoint</Application>
  <PresentationFormat>Экран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Презентация PowerPoint</vt:lpstr>
      <vt:lpstr>Анализ предметной области</vt:lpstr>
      <vt:lpstr>Выбор средств для ведения разработки</vt:lpstr>
      <vt:lpstr>Разработка</vt:lpstr>
      <vt:lpstr>Сущности</vt:lpstr>
      <vt:lpstr>Контроллеры</vt:lpstr>
      <vt:lpstr>Репозитории</vt:lpstr>
      <vt:lpstr>Конфигурация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user</dc:creator>
  <cp:lastModifiedBy>user</cp:lastModifiedBy>
  <cp:revision>28</cp:revision>
  <dcterms:created xsi:type="dcterms:W3CDTF">2020-12-13T16:21:08Z</dcterms:created>
  <dcterms:modified xsi:type="dcterms:W3CDTF">2021-05-31T20:12:00Z</dcterms:modified>
</cp:coreProperties>
</file>