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72F2-91E7-0A7F-8D62-818F2990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D7C55-F0DF-39E2-AFBA-D8394C05D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68DB-477C-D2D0-0F28-D8FEC4D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D7CF-5DBA-4E8B-CBD1-0632F4C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F983-E78C-51CF-40EA-9F76B406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45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7877-FF53-9545-BA6E-D3691BB2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0C22-E0FF-1BE6-E60F-75DFEDD10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3C57-60B0-A43E-EC4D-7E4DDC24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25FC-C31D-D8AE-AF82-E017017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B46F-85CC-71B6-49DC-F7B46D4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3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61C2E-37D8-42E1-00EA-C8DC3BA19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9CA6B-FA5B-896C-3113-C8AE6B82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284E-A702-71FA-E9D6-91172CFC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0773-9A63-FB05-9A0F-5642115D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E06F-3594-7CD7-1439-8C775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5072-4830-D8DA-CF7E-3CA2FCD8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EB7C-B4BE-D4E5-12C9-8E21AA99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D0FA-9BAC-08D8-3F23-34C0708C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43B4-84F1-CE31-5A0A-676A74F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D31F-BFAC-4421-4D4B-7ED9FD7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895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C92F-2C0E-B267-3938-5B1D5B20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4EFD-E8CA-5439-3CEC-FD304C86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D209-FD50-3057-77C6-F3E2C596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3CB2-8227-4C54-E4A9-0BFC787B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E75D-7548-4333-B3BE-1BAA1D20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96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FCF2-DEE0-6F6F-292D-B7EAC73B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DBBE-FE65-37E7-1841-E84DBB3F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F4EA-300A-0DF7-F1A4-22DF20B1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054B-5178-3957-5C43-B4BD4D7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0BEC6-E872-A0A3-C972-8C511397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63DB-5918-74E9-9544-0741A852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661D-0D82-D56A-E0EA-7B6E49B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FA6C-3B50-DC14-0757-3F7C56CC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BC971-C15B-66BC-47B0-9A033D85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0341C-BD63-534F-7940-A564A2B2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DA890-816E-5A70-7F7F-A9FBE9F8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96047-397B-EDFB-4F8B-AE439E0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2C98-73CF-FCAD-EAF5-D534127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454C6-6FBE-4D87-2DCB-D3B5B602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363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43FD-F85C-4EED-5097-807478DE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940B1-1140-0C51-483C-C15A8A7D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42633-ECDF-68C0-20C7-70DCF5B8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F922C-E2DF-CC9E-D3DC-A93119C9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27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7E359-108A-7377-38C8-C871B2F0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8F698-7129-2835-8310-CCAC484B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EF6F-B52E-AE3F-57F9-0F895D8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95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3DE2-F127-4428-7D98-58FA7E4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0CBF-7B58-E4D5-7E16-8DCB483F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E67A-EB8C-1B67-A5A9-82807E1D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0693-422E-91AF-A9A8-BD790B10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0ADA-EC21-FC8F-707B-A87FDD8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0173-8809-7EB9-462C-DCAED09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504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6A27-9BC2-E043-5522-4EF5D67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4FFF5-BE52-1B9D-227B-B5EA521C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2EBE-FD06-1D03-21DC-186AE8A4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CFD3-24D5-4EBC-491B-3A5042C8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F65F-7AA3-EDE3-8A41-CAD9AC12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05D1C-04F6-2196-36F9-29D54EB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49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816A1-16E5-6E87-9D4C-B5882D59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7111D-13C9-542D-ECFF-30FD7A75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481F-19C7-283C-24F1-B88A02519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9A4B-81D2-4745-90B2-B10B5720009F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9298-CA1D-FD45-0B82-FDFC4AAE9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C6DD-1981-3852-F11C-4DB6DDF8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611-675E-48BB-A67D-0790CB1ECD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55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93947-B551-638A-00EE-C00740A7CF04}"/>
              </a:ext>
            </a:extLst>
          </p:cNvPr>
          <p:cNvSpPr txBox="1"/>
          <p:nvPr/>
        </p:nvSpPr>
        <p:spPr>
          <a:xfrm>
            <a:off x="4217276" y="1174531"/>
            <a:ext cx="225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B input modules 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27742-B426-D40C-AC01-0EC2B996F07D}"/>
              </a:ext>
            </a:extLst>
          </p:cNvPr>
          <p:cNvSpPr/>
          <p:nvPr/>
        </p:nvSpPr>
        <p:spPr>
          <a:xfrm>
            <a:off x="3570890" y="264860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D6839-22B6-A8EB-B0C0-809BECFA4317}"/>
              </a:ext>
            </a:extLst>
          </p:cNvPr>
          <p:cNvSpPr/>
          <p:nvPr/>
        </p:nvSpPr>
        <p:spPr>
          <a:xfrm>
            <a:off x="6395546" y="2635469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E85F4-75D4-645B-3D94-4C9129DA71F5}"/>
              </a:ext>
            </a:extLst>
          </p:cNvPr>
          <p:cNvSpPr txBox="1"/>
          <p:nvPr/>
        </p:nvSpPr>
        <p:spPr>
          <a:xfrm>
            <a:off x="3570890" y="2923392"/>
            <a:ext cx="923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Bs_filter</a:t>
            </a:r>
            <a:r>
              <a:rPr lang="en-US" sz="1600" dirty="0"/>
              <a:t> </a:t>
            </a:r>
            <a:endParaRPr lang="en-IL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C6711-6F90-9A91-4C35-2709D2573A1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493963" y="3092669"/>
            <a:ext cx="19015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0E09D-74F8-4066-50F8-1F7C023EFDE9}"/>
              </a:ext>
            </a:extLst>
          </p:cNvPr>
          <p:cNvSpPr txBox="1"/>
          <p:nvPr/>
        </p:nvSpPr>
        <p:spPr>
          <a:xfrm>
            <a:off x="6335328" y="2936530"/>
            <a:ext cx="1034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Simple_bs</a:t>
            </a:r>
            <a:endParaRPr lang="en-IL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B1882-14EA-C225-AD05-6C9ADFFC45AC}"/>
              </a:ext>
            </a:extLst>
          </p:cNvPr>
          <p:cNvCxnSpPr>
            <a:endCxn id="9" idx="1"/>
          </p:cNvCxnSpPr>
          <p:nvPr/>
        </p:nvCxnSpPr>
        <p:spPr>
          <a:xfrm flipV="1">
            <a:off x="2017986" y="3092669"/>
            <a:ext cx="1552904" cy="1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3C2FF9-7ECC-3FCB-3EC2-A53EB12AA189}"/>
              </a:ext>
            </a:extLst>
          </p:cNvPr>
          <p:cNvSpPr txBox="1"/>
          <p:nvPr/>
        </p:nvSpPr>
        <p:spPr>
          <a:xfrm>
            <a:off x="2108904" y="2760684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Bi0s  signal</a:t>
            </a:r>
            <a:endParaRPr lang="en-IL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910B4-B14E-1D73-1552-162C14579D55}"/>
              </a:ext>
            </a:extLst>
          </p:cNvPr>
          <p:cNvCxnSpPr/>
          <p:nvPr/>
        </p:nvCxnSpPr>
        <p:spPr>
          <a:xfrm>
            <a:off x="7309946" y="2923392"/>
            <a:ext cx="1140371" cy="1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19152E-BA81-DF36-B580-F96A803C1139}"/>
              </a:ext>
            </a:extLst>
          </p:cNvPr>
          <p:cNvCxnSpPr/>
          <p:nvPr/>
        </p:nvCxnSpPr>
        <p:spPr>
          <a:xfrm>
            <a:off x="7340055" y="3237591"/>
            <a:ext cx="1140371" cy="1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A0E7FE-6BFC-A6F4-872A-BEF5BB16A6D1}"/>
              </a:ext>
            </a:extLst>
          </p:cNvPr>
          <p:cNvSpPr txBox="1"/>
          <p:nvPr/>
        </p:nvSpPr>
        <p:spPr>
          <a:xfrm>
            <a:off x="7633012" y="2617330"/>
            <a:ext cx="49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Brc</a:t>
            </a:r>
            <a:r>
              <a:rPr lang="en-US" sz="1600" dirty="0"/>
              <a:t> </a:t>
            </a:r>
            <a:endParaRPr lang="en-I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D40FE-1722-0B19-FC5F-1B1ED7CD2865}"/>
              </a:ext>
            </a:extLst>
          </p:cNvPr>
          <p:cNvSpPr txBox="1"/>
          <p:nvPr/>
        </p:nvSpPr>
        <p:spPr>
          <a:xfrm>
            <a:off x="7619143" y="294729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Nrzl</a:t>
            </a:r>
            <a:r>
              <a:rPr lang="en-US" sz="1600" dirty="0"/>
              <a:t> 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607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Bronstein</dc:creator>
  <cp:lastModifiedBy>Rami Bronstein</cp:lastModifiedBy>
  <cp:revision>1</cp:revision>
  <dcterms:created xsi:type="dcterms:W3CDTF">2023-04-30T04:49:48Z</dcterms:created>
  <dcterms:modified xsi:type="dcterms:W3CDTF">2023-04-30T04:59:10Z</dcterms:modified>
</cp:coreProperties>
</file>