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5336-9F31-58ED-61DD-79F7DF51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1897C-65E0-9C30-4CB9-C50FBFDD0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898B-D21F-3047-2606-5514F168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56B-137B-43CC-A233-9688ABB143BE}" type="datetimeFigureOut">
              <a:rPr lang="en-IL" smtClean="0"/>
              <a:t>04/18/2023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B3082-9148-9E88-BCDF-491A4AA0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30BD-F310-62E9-58FE-08644F75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B9BB-47EC-4C8D-B5E3-7A906102EF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819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5F1A-25B9-E19A-0DB9-E767A86E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D656B-3984-C19E-C4C6-05F9065D0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0DBF-BB65-1E8E-12ED-52645FE5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56B-137B-43CC-A233-9688ABB143BE}" type="datetimeFigureOut">
              <a:rPr lang="en-IL" smtClean="0"/>
              <a:t>04/18/2023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BEC83-7AEB-B88E-55CC-A17B8005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6495A-C5AD-C3B8-5E57-C04D35D5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B9BB-47EC-4C8D-B5E3-7A906102EF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969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5ADDE-6DB9-5F53-26EE-719B89250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8632F-C6B3-4DDD-9D4C-C0C8DD370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45F21-F449-395B-100A-4C2C27DA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56B-137B-43CC-A233-9688ABB143BE}" type="datetimeFigureOut">
              <a:rPr lang="en-IL" smtClean="0"/>
              <a:t>04/18/2023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52AE1-E2B9-4ED2-6B98-B2835347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86622-DE37-9C53-6F57-864A2C9E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B9BB-47EC-4C8D-B5E3-7A906102EF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666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AC44-689D-3C0F-2D9B-193D633F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A4F14-6E14-31E0-28CB-F6F19D1E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1D01-360B-0DE8-D486-93BF4169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56B-137B-43CC-A233-9688ABB143BE}" type="datetimeFigureOut">
              <a:rPr lang="en-IL" smtClean="0"/>
              <a:t>04/18/2023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07BC1-7889-69B7-BC0E-CC94B888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D9B4D-91B9-44FA-08D1-4CA9B1BC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B9BB-47EC-4C8D-B5E3-7A906102EF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132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805A-58C9-E4F8-C167-3CF2189B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02C14-B0F1-7BFD-7D90-86E3E325B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4D04F-0C52-68D0-49F3-36A783C1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56B-137B-43CC-A233-9688ABB143BE}" type="datetimeFigureOut">
              <a:rPr lang="en-IL" smtClean="0"/>
              <a:t>04/18/2023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9B914-8F7F-40F4-EA42-5CADED8F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E1757-EBE7-BE8F-9591-A1482CA6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B9BB-47EC-4C8D-B5E3-7A906102EF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377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F0CD-B2F0-565B-78EA-10305A26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3B80C-0175-496D-B04C-294BD7E05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F5814-7466-7FD3-453E-A3ABD6C75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B9640-1955-3D21-595D-840420F5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56B-137B-43CC-A233-9688ABB143BE}" type="datetimeFigureOut">
              <a:rPr lang="en-IL" smtClean="0"/>
              <a:t>04/18/2023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65458-81C0-475D-6287-01D8D8B9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37FA1-76EA-7608-A28A-96AE13E0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B9BB-47EC-4C8D-B5E3-7A906102EF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043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97F8-DC2B-51BE-D5FB-D7A62AAB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BB9F8-459F-F6CD-976D-7EFC6FFF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50E32-CD43-BDDD-EABC-848AE6305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D7EC4-96B4-15EF-3860-AEED103BE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17434-F9C3-E3C5-C271-AD52C7A3D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3ACC0-3EB7-8599-FD33-7C78FD2B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56B-137B-43CC-A233-9688ABB143BE}" type="datetimeFigureOut">
              <a:rPr lang="en-IL" smtClean="0"/>
              <a:t>04/18/2023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B4575-C35E-8138-C84C-C0A93E88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CBA8E-5003-FBD4-BB89-12DC5BC5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B9BB-47EC-4C8D-B5E3-7A906102EF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287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50F1-AD5C-D268-D631-F0DF3294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0EA75-14C2-0A9B-7A55-A52F923D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56B-137B-43CC-A233-9688ABB143BE}" type="datetimeFigureOut">
              <a:rPr lang="en-IL" smtClean="0"/>
              <a:t>04/18/2023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E98C0-48DE-CBE1-2FFA-20958CA9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13DEA-8377-A9C2-F929-FB4A22A1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B9BB-47EC-4C8D-B5E3-7A906102EF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948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EEBBF-D0F3-B8C8-8FC5-92BDC56B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56B-137B-43CC-A233-9688ABB143BE}" type="datetimeFigureOut">
              <a:rPr lang="en-IL" smtClean="0"/>
              <a:t>04/18/2023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C7354-0FB9-6826-1081-834DD853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EAF99-4A8C-ACB1-82D2-3D185718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B9BB-47EC-4C8D-B5E3-7A906102EF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355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0F96-A311-BFF6-795E-DBCE35E9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BB80-F691-F71E-D02C-C4B38B71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8B777-0DE4-1E2C-6C96-44269E34E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2F683-B1FC-678B-43F7-5D2FDB07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56B-137B-43CC-A233-9688ABB143BE}" type="datetimeFigureOut">
              <a:rPr lang="en-IL" smtClean="0"/>
              <a:t>04/18/2023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CFE41-5D41-8200-D749-C40AC358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0F2BC-8D25-3E5A-4BF0-50C545AA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B9BB-47EC-4C8D-B5E3-7A906102EF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323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CE5F-70A9-2797-EE5A-1F039B20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ADDBE-7BE7-BD2D-04EA-7A1BEEE89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9B763-4D66-1597-DA49-34EE4B676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3F385-4D63-4078-B044-D5A69538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D56B-137B-43CC-A233-9688ABB143BE}" type="datetimeFigureOut">
              <a:rPr lang="en-IL" smtClean="0"/>
              <a:t>04/18/2023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051A6-8AD0-2E65-4893-E7228D1B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9803F-7DBA-1866-61AC-A80C79F9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B9BB-47EC-4C8D-B5E3-7A906102EF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311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E1CB0-A3A3-EEFD-5AB2-2303B3FC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6CEAB-2C9E-722A-9B3B-78B212F96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EB5F9-6DD0-AB70-4641-85A827E2C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D56B-137B-43CC-A233-9688ABB143BE}" type="datetimeFigureOut">
              <a:rPr lang="en-IL" smtClean="0"/>
              <a:t>04/18/2023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BF93F-393C-07E4-793F-1D4214FE4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846D8-7347-62E5-7B34-1DA5422F1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FB9BB-47EC-4C8D-B5E3-7A906102EF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426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C0975E-9E99-AF1E-E16B-80C28D6D9F97}"/>
              </a:ext>
            </a:extLst>
          </p:cNvPr>
          <p:cNvSpPr txBox="1"/>
          <p:nvPr/>
        </p:nvSpPr>
        <p:spPr>
          <a:xfrm>
            <a:off x="5094890" y="58332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CARD  A</a:t>
            </a:r>
            <a:endParaRPr lang="en-IL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FF310-5310-55D9-0962-57C051B04A6A}"/>
              </a:ext>
            </a:extLst>
          </p:cNvPr>
          <p:cNvSpPr/>
          <p:nvPr/>
        </p:nvSpPr>
        <p:spPr>
          <a:xfrm>
            <a:off x="1939159" y="2283373"/>
            <a:ext cx="166326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8831B-C463-184D-7616-6F0FAD06C1A1}"/>
              </a:ext>
            </a:extLst>
          </p:cNvPr>
          <p:cNvSpPr/>
          <p:nvPr/>
        </p:nvSpPr>
        <p:spPr>
          <a:xfrm>
            <a:off x="1939159" y="4866289"/>
            <a:ext cx="166326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52212C-C718-F901-0F20-4CBAFF008FFC}"/>
              </a:ext>
            </a:extLst>
          </p:cNvPr>
          <p:cNvCxnSpPr>
            <a:stCxn id="5" idx="1"/>
          </p:cNvCxnSpPr>
          <p:nvPr/>
        </p:nvCxnSpPr>
        <p:spPr>
          <a:xfrm flipH="1">
            <a:off x="804041" y="2740573"/>
            <a:ext cx="1135118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820D3A-A7FF-336D-42C6-EB6FDA32C630}"/>
              </a:ext>
            </a:extLst>
          </p:cNvPr>
          <p:cNvCxnSpPr/>
          <p:nvPr/>
        </p:nvCxnSpPr>
        <p:spPr>
          <a:xfrm flipH="1">
            <a:off x="804041" y="5323489"/>
            <a:ext cx="1135118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59A3AD1-3D63-56C5-7F77-F8D660A32970}"/>
              </a:ext>
            </a:extLst>
          </p:cNvPr>
          <p:cNvSpPr/>
          <p:nvPr/>
        </p:nvSpPr>
        <p:spPr>
          <a:xfrm>
            <a:off x="5094890" y="4866289"/>
            <a:ext cx="166326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29C279-CC17-F4CD-E7E6-37F45337D3FD}"/>
              </a:ext>
            </a:extLst>
          </p:cNvPr>
          <p:cNvSpPr/>
          <p:nvPr/>
        </p:nvSpPr>
        <p:spPr>
          <a:xfrm>
            <a:off x="8145576" y="4446014"/>
            <a:ext cx="1804404" cy="132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120A8F-915E-6BA5-FBC6-524904C5A1AA}"/>
              </a:ext>
            </a:extLst>
          </p:cNvPr>
          <p:cNvSpPr/>
          <p:nvPr/>
        </p:nvSpPr>
        <p:spPr>
          <a:xfrm>
            <a:off x="6511158" y="1534511"/>
            <a:ext cx="166326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1DED3-6114-0729-9D0C-03CAB8E2802C}"/>
              </a:ext>
            </a:extLst>
          </p:cNvPr>
          <p:cNvSpPr/>
          <p:nvPr/>
        </p:nvSpPr>
        <p:spPr>
          <a:xfrm>
            <a:off x="6511158" y="2971800"/>
            <a:ext cx="166326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59491-912F-CEEE-9F43-935CBBD876CE}"/>
              </a:ext>
            </a:extLst>
          </p:cNvPr>
          <p:cNvSpPr/>
          <p:nvPr/>
        </p:nvSpPr>
        <p:spPr>
          <a:xfrm>
            <a:off x="4328947" y="2485698"/>
            <a:ext cx="1037897" cy="60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94D22D-87F3-8401-1B59-E57D61730378}"/>
              </a:ext>
            </a:extLst>
          </p:cNvPr>
          <p:cNvSpPr txBox="1"/>
          <p:nvPr/>
        </p:nvSpPr>
        <p:spPr>
          <a:xfrm>
            <a:off x="4466316" y="2639970"/>
            <a:ext cx="763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SWITCH</a:t>
            </a:r>
            <a:endParaRPr lang="en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CB733B-9696-92B3-49BA-0BD6FF6CD87F}"/>
              </a:ext>
            </a:extLst>
          </p:cNvPr>
          <p:cNvSpPr txBox="1"/>
          <p:nvPr/>
        </p:nvSpPr>
        <p:spPr>
          <a:xfrm>
            <a:off x="913247" y="5015712"/>
            <a:ext cx="866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RS232 RX</a:t>
            </a:r>
            <a:endParaRPr lang="en-I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C6509-A6EE-10F1-FCEC-DD74740FBF5F}"/>
              </a:ext>
            </a:extLst>
          </p:cNvPr>
          <p:cNvSpPr txBox="1"/>
          <p:nvPr/>
        </p:nvSpPr>
        <p:spPr>
          <a:xfrm>
            <a:off x="873996" y="2382116"/>
            <a:ext cx="857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RS232 TX</a:t>
            </a:r>
            <a:endParaRPr lang="en-I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0CB015-CA31-5C3B-E531-50CCF4D1C0AB}"/>
              </a:ext>
            </a:extLst>
          </p:cNvPr>
          <p:cNvSpPr txBox="1"/>
          <p:nvPr/>
        </p:nvSpPr>
        <p:spPr>
          <a:xfrm>
            <a:off x="2146041" y="2267287"/>
            <a:ext cx="1352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Uart - tx</a:t>
            </a:r>
          </a:p>
          <a:p>
            <a:r>
              <a:rPr lang="en-US" sz="1600" dirty="0"/>
              <a:t>Design with </a:t>
            </a:r>
          </a:p>
          <a:p>
            <a:r>
              <a:rPr lang="en-US" sz="1600" dirty="0"/>
              <a:t>state machine</a:t>
            </a:r>
            <a:endParaRPr lang="en-IL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288D88-F867-3AAC-A7C3-39C24A526847}"/>
              </a:ext>
            </a:extLst>
          </p:cNvPr>
          <p:cNvSpPr txBox="1"/>
          <p:nvPr/>
        </p:nvSpPr>
        <p:spPr>
          <a:xfrm>
            <a:off x="2126871" y="4866289"/>
            <a:ext cx="1352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Uart - rx</a:t>
            </a:r>
          </a:p>
          <a:p>
            <a:r>
              <a:rPr lang="en-US" sz="1600" dirty="0"/>
              <a:t>Design with </a:t>
            </a:r>
          </a:p>
          <a:p>
            <a:r>
              <a:rPr lang="en-US" sz="1600" dirty="0"/>
              <a:t>state machine</a:t>
            </a:r>
            <a:endParaRPr lang="en-IL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237E5-2F6E-AD08-EB03-A97D87A282AD}"/>
              </a:ext>
            </a:extLst>
          </p:cNvPr>
          <p:cNvSpPr txBox="1"/>
          <p:nvPr/>
        </p:nvSpPr>
        <p:spPr>
          <a:xfrm>
            <a:off x="6889531" y="1699323"/>
            <a:ext cx="1019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Constant  </a:t>
            </a:r>
          </a:p>
          <a:p>
            <a:r>
              <a:rPr lang="en-US" sz="1600" dirty="0"/>
              <a:t>value</a:t>
            </a:r>
            <a:endParaRPr lang="en-IL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176027-85AA-22C7-E655-065A54961ADD}"/>
              </a:ext>
            </a:extLst>
          </p:cNvPr>
          <p:cNvSpPr txBox="1"/>
          <p:nvPr/>
        </p:nvSpPr>
        <p:spPr>
          <a:xfrm>
            <a:off x="6658242" y="3013501"/>
            <a:ext cx="1369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Rom read </a:t>
            </a:r>
          </a:p>
          <a:p>
            <a:r>
              <a:rPr lang="en-US" sz="1600" dirty="0"/>
              <a:t>With </a:t>
            </a:r>
          </a:p>
          <a:p>
            <a:r>
              <a:rPr lang="en-US" sz="1600" dirty="0"/>
              <a:t>State machine</a:t>
            </a:r>
            <a:endParaRPr lang="en-IL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7FFD51-6E1C-31E3-7283-4F8D39E19043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>
            <a:off x="5366844" y="1991711"/>
            <a:ext cx="1144314" cy="79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DE041B-2365-0E5E-7B79-26ED888D88F0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 flipV="1">
            <a:off x="5366844" y="2786557"/>
            <a:ext cx="1144314" cy="642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925C54-3DC0-31EB-F827-6E7BB572F26C}"/>
              </a:ext>
            </a:extLst>
          </p:cNvPr>
          <p:cNvCxnSpPr>
            <a:stCxn id="14" idx="1"/>
          </p:cNvCxnSpPr>
          <p:nvPr/>
        </p:nvCxnSpPr>
        <p:spPr>
          <a:xfrm flipH="1">
            <a:off x="3498399" y="2786557"/>
            <a:ext cx="830548" cy="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827FC6-F700-9950-1829-1539D7B9BB43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flipH="1">
            <a:off x="3602421" y="5323489"/>
            <a:ext cx="149246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695D6F-4FD0-EF9C-476E-295F6FAC67FE}"/>
              </a:ext>
            </a:extLst>
          </p:cNvPr>
          <p:cNvSpPr txBox="1"/>
          <p:nvPr/>
        </p:nvSpPr>
        <p:spPr>
          <a:xfrm>
            <a:off x="5094890" y="4855053"/>
            <a:ext cx="1804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Ram</a:t>
            </a:r>
          </a:p>
          <a:p>
            <a:r>
              <a:rPr lang="en-US" sz="1600" dirty="0"/>
              <a:t>Read from Uart - tx</a:t>
            </a:r>
          </a:p>
          <a:p>
            <a:r>
              <a:rPr lang="en-US" sz="1600" dirty="0"/>
              <a:t>With state machine</a:t>
            </a:r>
            <a:endParaRPr lang="en-IL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228E38-B770-D2DB-144D-87AD0D32906E}"/>
              </a:ext>
            </a:extLst>
          </p:cNvPr>
          <p:cNvSpPr txBox="1"/>
          <p:nvPr/>
        </p:nvSpPr>
        <p:spPr>
          <a:xfrm>
            <a:off x="8307739" y="4507880"/>
            <a:ext cx="1555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Bi0s generator</a:t>
            </a:r>
          </a:p>
          <a:p>
            <a:r>
              <a:rPr lang="en-US" sz="1600" dirty="0"/>
              <a:t>Read from ram to Parallel to </a:t>
            </a:r>
          </a:p>
          <a:p>
            <a:r>
              <a:rPr lang="en-US" sz="1600" dirty="0"/>
              <a:t>  serial</a:t>
            </a:r>
          </a:p>
          <a:p>
            <a:r>
              <a:rPr lang="en-US" sz="1600" dirty="0"/>
              <a:t> register</a:t>
            </a:r>
            <a:endParaRPr lang="en-IL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99EDBB-EEE2-8959-21DD-878FF5F68C6C}"/>
              </a:ext>
            </a:extLst>
          </p:cNvPr>
          <p:cNvSpPr txBox="1"/>
          <p:nvPr/>
        </p:nvSpPr>
        <p:spPr>
          <a:xfrm>
            <a:off x="10635468" y="4931997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Bi0s tx </a:t>
            </a:r>
            <a:endParaRPr lang="en-IL" sz="16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E033A5-60A2-4788-A58E-C766EDC5ED3C}"/>
              </a:ext>
            </a:extLst>
          </p:cNvPr>
          <p:cNvCxnSpPr/>
          <p:nvPr/>
        </p:nvCxnSpPr>
        <p:spPr>
          <a:xfrm>
            <a:off x="6758152" y="5270551"/>
            <a:ext cx="1387424" cy="5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950D84-D8BA-78B7-C6AE-B1528B54C614}"/>
              </a:ext>
            </a:extLst>
          </p:cNvPr>
          <p:cNvCxnSpPr>
            <a:stCxn id="11" idx="3"/>
          </p:cNvCxnSpPr>
          <p:nvPr/>
        </p:nvCxnSpPr>
        <p:spPr>
          <a:xfrm flipV="1">
            <a:off x="9949980" y="5107733"/>
            <a:ext cx="7311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24152EA-94A4-0AA4-A25A-E72A626E8E0E}"/>
              </a:ext>
            </a:extLst>
          </p:cNvPr>
          <p:cNvSpPr/>
          <p:nvPr/>
        </p:nvSpPr>
        <p:spPr>
          <a:xfrm>
            <a:off x="2743928" y="3192517"/>
            <a:ext cx="5343782" cy="1576552"/>
          </a:xfrm>
          <a:custGeom>
            <a:avLst/>
            <a:gdLst>
              <a:gd name="connsiteX0" fmla="*/ 5343782 w 5343782"/>
              <a:gd name="connsiteY0" fmla="*/ 1576552 h 1576552"/>
              <a:gd name="connsiteX1" fmla="*/ 377644 w 5343782"/>
              <a:gd name="connsiteY1" fmla="*/ 591207 h 1576552"/>
              <a:gd name="connsiteX2" fmla="*/ 346113 w 5343782"/>
              <a:gd name="connsiteY2" fmla="*/ 0 h 157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3782" h="1576552">
                <a:moveTo>
                  <a:pt x="5343782" y="1576552"/>
                </a:moveTo>
                <a:cubicBezTo>
                  <a:pt x="3277185" y="1215259"/>
                  <a:pt x="1210589" y="853966"/>
                  <a:pt x="377644" y="591207"/>
                </a:cubicBezTo>
                <a:cubicBezTo>
                  <a:pt x="-455301" y="328448"/>
                  <a:pt x="350054" y="97221"/>
                  <a:pt x="34611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B7DF60-3847-D6F3-9708-E6CC546F1F9E}"/>
              </a:ext>
            </a:extLst>
          </p:cNvPr>
          <p:cNvSpPr txBox="1"/>
          <p:nvPr/>
        </p:nvSpPr>
        <p:spPr>
          <a:xfrm rot="627332">
            <a:off x="3966426" y="3775421"/>
            <a:ext cx="2169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Synchronization  signal  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00496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37CD6-3C0C-4765-3076-FD5DBEBF5BF8}"/>
              </a:ext>
            </a:extLst>
          </p:cNvPr>
          <p:cNvSpPr txBox="1"/>
          <p:nvPr/>
        </p:nvSpPr>
        <p:spPr>
          <a:xfrm>
            <a:off x="5252545" y="346841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CARD  B</a:t>
            </a:r>
            <a:endParaRPr lang="en-IL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E780E-CA2D-5930-B54E-0F0AE045902D}"/>
              </a:ext>
            </a:extLst>
          </p:cNvPr>
          <p:cNvSpPr/>
          <p:nvPr/>
        </p:nvSpPr>
        <p:spPr>
          <a:xfrm>
            <a:off x="1970688" y="2301765"/>
            <a:ext cx="115088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EBC9BA-1864-6E5A-B16D-C21F6EA46084}"/>
              </a:ext>
            </a:extLst>
          </p:cNvPr>
          <p:cNvSpPr/>
          <p:nvPr/>
        </p:nvSpPr>
        <p:spPr>
          <a:xfrm>
            <a:off x="4038598" y="2320158"/>
            <a:ext cx="1333787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C86B7-8321-E19A-569A-03189EC74943}"/>
              </a:ext>
            </a:extLst>
          </p:cNvPr>
          <p:cNvSpPr/>
          <p:nvPr/>
        </p:nvSpPr>
        <p:spPr>
          <a:xfrm>
            <a:off x="6523269" y="2320158"/>
            <a:ext cx="1722097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528AB-928C-D794-B4CC-B2E0FEF1C6AF}"/>
              </a:ext>
            </a:extLst>
          </p:cNvPr>
          <p:cNvSpPr/>
          <p:nvPr/>
        </p:nvSpPr>
        <p:spPr>
          <a:xfrm>
            <a:off x="9645870" y="2010103"/>
            <a:ext cx="1476702" cy="1237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FB5740-F057-0057-DC78-7F2E31BE3C8A}"/>
              </a:ext>
            </a:extLst>
          </p:cNvPr>
          <p:cNvCxnSpPr>
            <a:endCxn id="3" idx="1"/>
          </p:cNvCxnSpPr>
          <p:nvPr/>
        </p:nvCxnSpPr>
        <p:spPr>
          <a:xfrm>
            <a:off x="936733" y="2758965"/>
            <a:ext cx="1033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5652F3-101C-95B4-BF02-FEA785A01B06}"/>
              </a:ext>
            </a:extLst>
          </p:cNvPr>
          <p:cNvSpPr txBox="1"/>
          <p:nvPr/>
        </p:nvSpPr>
        <p:spPr>
          <a:xfrm>
            <a:off x="2070686" y="2589688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Simple BS </a:t>
            </a:r>
            <a:endParaRPr lang="en-IL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563BF6-DD3D-2C37-2A35-17A7CDA84E9F}"/>
              </a:ext>
            </a:extLst>
          </p:cNvPr>
          <p:cNvCxnSpPr/>
          <p:nvPr/>
        </p:nvCxnSpPr>
        <p:spPr>
          <a:xfrm>
            <a:off x="3116165" y="2589688"/>
            <a:ext cx="92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082B37-077E-2573-4E84-5964FA51B0B4}"/>
              </a:ext>
            </a:extLst>
          </p:cNvPr>
          <p:cNvCxnSpPr/>
          <p:nvPr/>
        </p:nvCxnSpPr>
        <p:spPr>
          <a:xfrm>
            <a:off x="3116164" y="2928242"/>
            <a:ext cx="92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26525F-B345-451E-526A-D4794F1016E7}"/>
              </a:ext>
            </a:extLst>
          </p:cNvPr>
          <p:cNvSpPr txBox="1"/>
          <p:nvPr/>
        </p:nvSpPr>
        <p:spPr>
          <a:xfrm>
            <a:off x="3957197" y="2484970"/>
            <a:ext cx="1526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Serial to parallel</a:t>
            </a:r>
          </a:p>
          <a:p>
            <a:r>
              <a:rPr lang="en-US" sz="1600" dirty="0"/>
              <a:t>Shift register</a:t>
            </a:r>
            <a:endParaRPr lang="en-IL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1F9DEF-073E-CF5B-60B3-DDA122395592}"/>
              </a:ext>
            </a:extLst>
          </p:cNvPr>
          <p:cNvSpPr txBox="1"/>
          <p:nvPr/>
        </p:nvSpPr>
        <p:spPr>
          <a:xfrm>
            <a:off x="6482114" y="2484969"/>
            <a:ext cx="1804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Load to ram </a:t>
            </a:r>
          </a:p>
          <a:p>
            <a:r>
              <a:rPr lang="en-US" sz="1600" dirty="0"/>
              <a:t>With state machine</a:t>
            </a:r>
            <a:endParaRPr lang="en-IL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75A9C1-8B56-110B-C18E-717B88A68DD8}"/>
              </a:ext>
            </a:extLst>
          </p:cNvPr>
          <p:cNvSpPr txBox="1"/>
          <p:nvPr/>
        </p:nvSpPr>
        <p:spPr>
          <a:xfrm>
            <a:off x="9645870" y="2213400"/>
            <a:ext cx="1540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Load from shift</a:t>
            </a:r>
          </a:p>
          <a:p>
            <a:r>
              <a:rPr lang="en-US" sz="1600" dirty="0"/>
              <a:t>Register to data </a:t>
            </a:r>
          </a:p>
          <a:p>
            <a:r>
              <a:rPr lang="en-US" sz="1600" dirty="0"/>
              <a:t>organizer</a:t>
            </a:r>
            <a:endParaRPr lang="en-IL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83FA29-C55B-A57E-25C6-70F18801DC64}"/>
              </a:ext>
            </a:extLst>
          </p:cNvPr>
          <p:cNvSpPr/>
          <p:nvPr/>
        </p:nvSpPr>
        <p:spPr>
          <a:xfrm>
            <a:off x="6096001" y="3999186"/>
            <a:ext cx="1912882" cy="1237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A4D00F-E17F-F4E3-A0EE-116064080A2D}"/>
              </a:ext>
            </a:extLst>
          </p:cNvPr>
          <p:cNvSpPr txBox="1"/>
          <p:nvPr/>
        </p:nvSpPr>
        <p:spPr>
          <a:xfrm>
            <a:off x="6150239" y="4202483"/>
            <a:ext cx="1804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Arrange control </a:t>
            </a:r>
          </a:p>
          <a:p>
            <a:r>
              <a:rPr lang="en-US" sz="1600" dirty="0"/>
              <a:t>Signal to RGB </a:t>
            </a:r>
            <a:r>
              <a:rPr lang="en-US" sz="1600" dirty="0" err="1"/>
              <a:t>leds</a:t>
            </a:r>
            <a:endParaRPr lang="en-US" sz="1600" dirty="0"/>
          </a:p>
          <a:p>
            <a:r>
              <a:rPr lang="en-US" sz="1600" dirty="0"/>
              <a:t>With state machine</a:t>
            </a:r>
            <a:endParaRPr lang="en-IL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B2F39C-417E-2871-9B91-5F009DE40D14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3452648" y="4617981"/>
            <a:ext cx="26433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7F057B-7E35-735C-1DFF-E9941246CD29}"/>
              </a:ext>
            </a:extLst>
          </p:cNvPr>
          <p:cNvSpPr txBox="1"/>
          <p:nvPr/>
        </p:nvSpPr>
        <p:spPr>
          <a:xfrm>
            <a:off x="4038597" y="4033206"/>
            <a:ext cx="132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RGB </a:t>
            </a:r>
            <a:r>
              <a:rPr lang="en-US" sz="1600" dirty="0" err="1"/>
              <a:t>leds</a:t>
            </a:r>
            <a:r>
              <a:rPr lang="en-US" sz="1600" dirty="0"/>
              <a:t> and </a:t>
            </a:r>
          </a:p>
          <a:p>
            <a:r>
              <a:rPr lang="en-US" sz="1600" dirty="0"/>
              <a:t>Control </a:t>
            </a:r>
            <a:r>
              <a:rPr lang="en-US" sz="1600" dirty="0" err="1"/>
              <a:t>leds</a:t>
            </a:r>
            <a:endParaRPr lang="en-IL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135CB3-6097-C4E1-3913-C19946997118}"/>
              </a:ext>
            </a:extLst>
          </p:cNvPr>
          <p:cNvCxnSpPr>
            <a:stCxn id="6" idx="2"/>
          </p:cNvCxnSpPr>
          <p:nvPr/>
        </p:nvCxnSpPr>
        <p:spPr>
          <a:xfrm>
            <a:off x="10384221" y="3247696"/>
            <a:ext cx="32020" cy="1370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9BD08C-0511-7E63-9F77-292B58716F1F}"/>
              </a:ext>
            </a:extLst>
          </p:cNvPr>
          <p:cNvCxnSpPr>
            <a:endCxn id="17" idx="3"/>
          </p:cNvCxnSpPr>
          <p:nvPr/>
        </p:nvCxnSpPr>
        <p:spPr>
          <a:xfrm flipH="1">
            <a:off x="8008883" y="4617981"/>
            <a:ext cx="24073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243C3E-F3B0-FBB0-ED79-3F97D80B2D4C}"/>
              </a:ext>
            </a:extLst>
          </p:cNvPr>
          <p:cNvCxnSpPr>
            <a:stCxn id="15" idx="3"/>
          </p:cNvCxnSpPr>
          <p:nvPr/>
        </p:nvCxnSpPr>
        <p:spPr>
          <a:xfrm flipV="1">
            <a:off x="8286519" y="2777356"/>
            <a:ext cx="12989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309BFB-F344-E65F-0D38-442B150A6727}"/>
              </a:ext>
            </a:extLst>
          </p:cNvPr>
          <p:cNvCxnSpPr>
            <a:endCxn id="15" idx="1"/>
          </p:cNvCxnSpPr>
          <p:nvPr/>
        </p:nvCxnSpPr>
        <p:spPr>
          <a:xfrm>
            <a:off x="5364281" y="2777356"/>
            <a:ext cx="11178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69AE1B-0880-ED3E-17E4-DC9AC4CC8BF5}"/>
              </a:ext>
            </a:extLst>
          </p:cNvPr>
          <p:cNvSpPr txBox="1"/>
          <p:nvPr/>
        </p:nvSpPr>
        <p:spPr>
          <a:xfrm>
            <a:off x="3301803" y="2332543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NRZL</a:t>
            </a:r>
            <a:endParaRPr lang="en-IL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2D25F7-DDFC-DB18-C7D6-E9C9935DC5AB}"/>
              </a:ext>
            </a:extLst>
          </p:cNvPr>
          <p:cNvSpPr txBox="1"/>
          <p:nvPr/>
        </p:nvSpPr>
        <p:spPr>
          <a:xfrm>
            <a:off x="3239811" y="2641940"/>
            <a:ext cx="591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CLOCK</a:t>
            </a:r>
            <a:endParaRPr lang="en-IL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658520-F731-478A-C5C3-2C0F5DE355DE}"/>
              </a:ext>
            </a:extLst>
          </p:cNvPr>
          <p:cNvSpPr txBox="1"/>
          <p:nvPr/>
        </p:nvSpPr>
        <p:spPr>
          <a:xfrm>
            <a:off x="838911" y="2438802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Bi0s signal  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285433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93</Words>
  <Application>Microsoft Office PowerPoint</Application>
  <PresentationFormat>מסך רחב</PresentationFormat>
  <Paragraphs>41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 Bronstein</dc:creator>
  <cp:lastModifiedBy>lidorm7@outlook.co.il</cp:lastModifiedBy>
  <cp:revision>6</cp:revision>
  <dcterms:created xsi:type="dcterms:W3CDTF">2023-03-25T11:39:23Z</dcterms:created>
  <dcterms:modified xsi:type="dcterms:W3CDTF">2023-04-18T13:16:45Z</dcterms:modified>
</cp:coreProperties>
</file>