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33BC12-BEBB-4116-AF9D-BAA4133BA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3F0187-3637-4E41-8989-AFF37F2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5D41A-7ECB-4368-BE6B-DE9917E8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7B46-4D9E-45CB-A7F0-5259F98BE89A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21B2FF-A2A7-4299-A9BC-8CAFAEA5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F0DF7A-9B82-4E08-A467-9817C180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CAF-877C-42EC-AE80-987645FDE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15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831EB-B7FC-49F6-BEE4-AFB62059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F9A93B1-0B2C-4DDC-B0AD-B2BD5719F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854896-8728-4796-B144-187CA7F5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7B46-4D9E-45CB-A7F0-5259F98BE89A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534941-E98B-42B2-A2E5-FF08793F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69F384-5097-47B3-AF88-3F466D5A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CAF-877C-42EC-AE80-987645FDE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57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1C36C12-FE96-48B5-9E6B-BDA771D07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8B34CF-A107-49FD-8B0E-69B4F59B6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61769D-557A-47B2-9928-B253060B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7B46-4D9E-45CB-A7F0-5259F98BE89A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2B310-EA15-4768-9106-0F740102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F43D6F-E3B6-454A-9B18-0C189122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CAF-877C-42EC-AE80-987645FDE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73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B82FD-B7C1-4F10-B895-E1A2193A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ECE4A4-3190-4573-8CCA-4B705347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72E455-3599-47BD-B183-E5112CD2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7B46-4D9E-45CB-A7F0-5259F98BE89A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896E57-788B-4647-8B09-5FE3AB73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CA8958-F4C4-46FF-8745-7C16D028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CAF-877C-42EC-AE80-987645FDE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89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4F3576-4754-4E0E-9B36-EBCA086D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33E0AF-FD3D-4A03-9EB7-3C5BE824B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58ACAA-4B81-41FF-8EDF-3FE0D40D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7B46-4D9E-45CB-A7F0-5259F98BE89A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11828B-B871-47EE-9FD0-60BD1BE8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EF865D-C529-454F-B7FF-BDEBA40E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CAF-877C-42EC-AE80-987645FDE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49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FDB02F-C519-41A1-8CBA-06B4CD57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B55E63-8D5A-469D-BCEC-9469034BA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125154-0CFA-476A-85D2-16618701F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7A135FA-2DFD-476C-8005-611FBF28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7B46-4D9E-45CB-A7F0-5259F98BE89A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8E10A15-A8AA-479C-B9D1-0B1564B7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D5CE98-3F63-4F90-89F6-F8B569B9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CAF-877C-42EC-AE80-987645FDE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9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08E45-9A9D-482D-BFAE-7D07F0C2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D0B070-A85B-44E2-82EB-9AE44ACD5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FB4FB47-9B19-470B-8A75-60F3FB429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1487BF4-268C-4805-8E28-959C823E0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6C902F3-0DC6-49AD-8F4A-FD8C1948B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7CD669A-6B5C-4DBB-A965-9C2D4E87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7B46-4D9E-45CB-A7F0-5259F98BE89A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073AF7B-6009-4E75-B23E-334D0540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2938D4-5098-4DA3-B021-E8BC0B61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CAF-877C-42EC-AE80-987645FDE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46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9CD2F-D0A1-4F19-98D1-210E870E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9F1664-01E4-41B0-B051-1E59319C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7B46-4D9E-45CB-A7F0-5259F98BE89A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476851-27F8-4E9B-9F7C-D3027CA6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C3473F-9EEF-4E89-A9F9-89C94D24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CAF-877C-42EC-AE80-987645FDE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91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3E280A-EB72-4477-9098-FC8C33A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7B46-4D9E-45CB-A7F0-5259F98BE89A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ED0A435-C4AD-4649-B16D-999F08EB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1C4D48-67F7-45DA-B256-254349A4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CAF-877C-42EC-AE80-987645FDE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50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860F5C-1C02-4109-8AE1-5F1FE07A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4B396C-0DC6-4109-A548-B5A89B42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24DB32-6254-4F1D-9089-F387BD99B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CC6702-C25E-4708-B063-C96B6B62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7B46-4D9E-45CB-A7F0-5259F98BE89A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B5A23BB-9EE6-4859-85DA-E82E30E2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C4D281-900A-492F-865F-0D0E2ABC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CAF-877C-42EC-AE80-987645FDE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9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5AF4B-886D-4E66-A481-010D253A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540A9C3-21A3-47B7-8CE1-EFEE5EA3C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3B86ED-56B0-4C5A-8E3E-9D9B5EBEA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37B508-904C-48FE-B6C6-ED753D80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7B46-4D9E-45CB-A7F0-5259F98BE89A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D3CE8F-7DAA-47FA-93D7-F502AC28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543596-9287-4229-B465-55D6BBDB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3CAF-877C-42EC-AE80-987645FDE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96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F713618-60E7-4A0E-BB0E-D19FDE5F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C80115-58D4-44C0-870B-C8EEC5D5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9DBE49-600C-45A0-AFCF-03A8EC10D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77B46-4D9E-45CB-A7F0-5259F98BE89A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471D28-61C6-449E-A293-8C381636C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5AE79D-BD06-460F-8950-6DC74399B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F3CAF-877C-42EC-AE80-987645FDE6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06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93C25BFC-8727-4F1A-90E0-3F67E5E00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56"/>
          <a:stretch/>
        </p:blipFill>
        <p:spPr>
          <a:xfrm>
            <a:off x="0" y="-1251"/>
            <a:ext cx="12192000" cy="369332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C55473-8636-4914-960D-18171F66578E}"/>
              </a:ext>
            </a:extLst>
          </p:cNvPr>
          <p:cNvSpPr txBox="1"/>
          <p:nvPr/>
        </p:nvSpPr>
        <p:spPr>
          <a:xfrm>
            <a:off x="4184346" y="0"/>
            <a:ext cx="347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WBS: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VITAL POINT PERSONAS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B98B0AF4-8BEC-40BF-8890-42C7352C5904}"/>
              </a:ext>
            </a:extLst>
          </p:cNvPr>
          <p:cNvCxnSpPr/>
          <p:nvPr/>
        </p:nvCxnSpPr>
        <p:spPr>
          <a:xfrm>
            <a:off x="0" y="367751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FD28536-3B90-483E-A0AE-E1E8132A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42" y="-10775"/>
            <a:ext cx="1129440" cy="36981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2AAEE7B-24A9-4B8F-89A2-B02B330E3025}"/>
              </a:ext>
            </a:extLst>
          </p:cNvPr>
          <p:cNvSpPr txBox="1"/>
          <p:nvPr/>
        </p:nvSpPr>
        <p:spPr>
          <a:xfrm>
            <a:off x="8276516" y="513881"/>
            <a:ext cx="32072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cap="small" dirty="0">
                <a:latin typeface="Segoe UI" panose="020B0502040204020203" pitchFamily="34" charset="0"/>
                <a:cs typeface="Segoe UI" panose="020B0502040204020203" pitchFamily="34" charset="0"/>
              </a:rPr>
              <a:t>Beginning to End Project Development</a:t>
            </a:r>
            <a:endParaRPr lang="en-CA" sz="14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32EAAB4-8D27-410F-A772-CA8DA0E71A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97" y="457816"/>
            <a:ext cx="1282422" cy="41990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77A6A57-9D78-4448-8CDA-96968D23A6B1}"/>
              </a:ext>
            </a:extLst>
          </p:cNvPr>
          <p:cNvSpPr txBox="1"/>
          <p:nvPr/>
        </p:nvSpPr>
        <p:spPr>
          <a:xfrm>
            <a:off x="5793411" y="1258600"/>
            <a:ext cx="128432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Mod 1: Orientation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67F598F-79A1-447D-AD6C-911EF2FDF56B}"/>
              </a:ext>
            </a:extLst>
          </p:cNvPr>
          <p:cNvSpPr txBox="1"/>
          <p:nvPr/>
        </p:nvSpPr>
        <p:spPr>
          <a:xfrm>
            <a:off x="7277063" y="1260768"/>
            <a:ext cx="116570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Mod 2: initiation 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C8AE6ED-010D-404D-A1E7-38507007ED5A}"/>
              </a:ext>
            </a:extLst>
          </p:cNvPr>
          <p:cNvSpPr txBox="1"/>
          <p:nvPr/>
        </p:nvSpPr>
        <p:spPr>
          <a:xfrm>
            <a:off x="10730208" y="904353"/>
            <a:ext cx="13284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0. Course summary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xmlns="" id="{1396E58D-C9B5-4FD4-8118-9A6549073074}"/>
              </a:ext>
            </a:extLst>
          </p:cNvPr>
          <p:cNvCxnSpPr>
            <a:cxnSpLocks/>
            <a:stCxn id="33" idx="2"/>
            <a:endCxn id="55" idx="1"/>
          </p:cNvCxnSpPr>
          <p:nvPr/>
        </p:nvCxnSpPr>
        <p:spPr>
          <a:xfrm rot="16200000" flipH="1">
            <a:off x="10202265" y="499521"/>
            <a:ext cx="205806" cy="8500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xmlns="" id="{2518FA9A-5B5B-4E89-A64A-BE9091F763CA}"/>
              </a:ext>
            </a:extLst>
          </p:cNvPr>
          <p:cNvCxnSpPr>
            <a:stCxn id="33" idx="2"/>
            <a:endCxn id="52" idx="0"/>
          </p:cNvCxnSpPr>
          <p:nvPr/>
        </p:nvCxnSpPr>
        <p:spPr>
          <a:xfrm rot="5400000">
            <a:off x="7939381" y="-682148"/>
            <a:ext cx="436942" cy="3444555"/>
          </a:xfrm>
          <a:prstGeom prst="bentConnector3">
            <a:avLst>
              <a:gd name="adj1" fmla="val 898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2C1E89F-AB92-46BA-BFCD-EB78708642B1}"/>
              </a:ext>
            </a:extLst>
          </p:cNvPr>
          <p:cNvSpPr txBox="1"/>
          <p:nvPr/>
        </p:nvSpPr>
        <p:spPr>
          <a:xfrm>
            <a:off x="1835546" y="513880"/>
            <a:ext cx="12861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cap="small" dirty="0">
                <a:latin typeface="Segoe UI" panose="020B0502040204020203" pitchFamily="34" charset="0"/>
                <a:cs typeface="Segoe UI" panose="020B0502040204020203" pitchFamily="34" charset="0"/>
              </a:rPr>
              <a:t>PROJECT: </a:t>
            </a:r>
            <a:r>
              <a:rPr lang="en-US" sz="1400" cap="small" dirty="0" smtClean="0">
                <a:latin typeface="Segoe UI" panose="020B0502040204020203" pitchFamily="34" charset="0"/>
                <a:cs typeface="Segoe UI" panose="020B0502040204020203" pitchFamily="34" charset="0"/>
              </a:rPr>
              <a:t>VPP</a:t>
            </a:r>
            <a:endParaRPr lang="en-CA" sz="14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964C4A9-41EF-43DC-9A43-B0F4D0408167}"/>
              </a:ext>
            </a:extLst>
          </p:cNvPr>
          <p:cNvSpPr txBox="1"/>
          <p:nvPr/>
        </p:nvSpPr>
        <p:spPr>
          <a:xfrm>
            <a:off x="7449578" y="1681524"/>
            <a:ext cx="105818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cap="small" dirty="0">
                <a:latin typeface="Segoe UI" panose="020B0502040204020203" pitchFamily="34" charset="0"/>
                <a:cs typeface="Segoe UI" panose="020B0502040204020203" pitchFamily="34" charset="0"/>
              </a:rPr>
              <a:t>Project Setup</a:t>
            </a:r>
            <a:endParaRPr lang="en-CA" sz="8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AFBABBC-7275-49AA-BE78-D3330E83560D}"/>
              </a:ext>
            </a:extLst>
          </p:cNvPr>
          <p:cNvSpPr txBox="1"/>
          <p:nvPr/>
        </p:nvSpPr>
        <p:spPr>
          <a:xfrm>
            <a:off x="7449578" y="4356466"/>
            <a:ext cx="105818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cap="small" dirty="0">
                <a:latin typeface="Segoe UI" panose="020B0502040204020203" pitchFamily="34" charset="0"/>
                <a:cs typeface="Segoe UI" panose="020B0502040204020203" pitchFamily="34" charset="0"/>
              </a:rPr>
              <a:t>Requirements</a:t>
            </a:r>
            <a:endParaRPr lang="en-CA" sz="8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956308-7725-46DD-BC7B-B111DAF1CD23}"/>
              </a:ext>
            </a:extLst>
          </p:cNvPr>
          <p:cNvSpPr txBox="1"/>
          <p:nvPr/>
        </p:nvSpPr>
        <p:spPr>
          <a:xfrm>
            <a:off x="8642093" y="1273589"/>
            <a:ext cx="91403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Mod 3: Plan 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9D57060-2D36-4B2D-87F0-B69DF6BC07DC}"/>
              </a:ext>
            </a:extLst>
          </p:cNvPr>
          <p:cNvSpPr txBox="1"/>
          <p:nvPr/>
        </p:nvSpPr>
        <p:spPr>
          <a:xfrm>
            <a:off x="9755452" y="1274875"/>
            <a:ext cx="104387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Mod 4: Deliver 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7BA8EEA-7C78-4BEE-B725-ED1486DECE6A}"/>
              </a:ext>
            </a:extLst>
          </p:cNvPr>
          <p:cNvSpPr txBox="1"/>
          <p:nvPr/>
        </p:nvSpPr>
        <p:spPr>
          <a:xfrm>
            <a:off x="11045142" y="1273589"/>
            <a:ext cx="92685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Mod 5: Close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xmlns="" id="{BE10C976-5D59-44F8-A750-A5FAA400DD77}"/>
              </a:ext>
            </a:extLst>
          </p:cNvPr>
          <p:cNvCxnSpPr>
            <a:stCxn id="33" idx="2"/>
            <a:endCxn id="53" idx="0"/>
          </p:cNvCxnSpPr>
          <p:nvPr/>
        </p:nvCxnSpPr>
        <p:spPr>
          <a:xfrm rot="5400000">
            <a:off x="8650467" y="31106"/>
            <a:ext cx="439110" cy="2020214"/>
          </a:xfrm>
          <a:prstGeom prst="bentConnector3">
            <a:avLst>
              <a:gd name="adj1" fmla="val 896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xmlns="" id="{32F58F7D-0EE1-4CE6-ACB6-4B833D306AEA}"/>
              </a:ext>
            </a:extLst>
          </p:cNvPr>
          <p:cNvCxnSpPr>
            <a:stCxn id="33" idx="2"/>
            <a:endCxn id="68" idx="0"/>
          </p:cNvCxnSpPr>
          <p:nvPr/>
        </p:nvCxnSpPr>
        <p:spPr>
          <a:xfrm rot="5400000">
            <a:off x="9263655" y="657114"/>
            <a:ext cx="451931" cy="781019"/>
          </a:xfrm>
          <a:prstGeom prst="bentConnector3">
            <a:avLst>
              <a:gd name="adj1" fmla="val 885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xmlns="" id="{F5BAC2C4-2C59-4E79-9DB4-FF6CA897702E}"/>
              </a:ext>
            </a:extLst>
          </p:cNvPr>
          <p:cNvCxnSpPr>
            <a:stCxn id="33" idx="2"/>
            <a:endCxn id="69" idx="0"/>
          </p:cNvCxnSpPr>
          <p:nvPr/>
        </p:nvCxnSpPr>
        <p:spPr>
          <a:xfrm rot="16200000" flipH="1">
            <a:off x="9852151" y="849635"/>
            <a:ext cx="453217" cy="397261"/>
          </a:xfrm>
          <a:prstGeom prst="bentConnector3">
            <a:avLst>
              <a:gd name="adj1" fmla="val 878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xmlns="" id="{F2055118-7CD0-431A-8478-0333ADCC27B5}"/>
              </a:ext>
            </a:extLst>
          </p:cNvPr>
          <p:cNvCxnSpPr>
            <a:stCxn id="33" idx="2"/>
            <a:endCxn id="70" idx="0"/>
          </p:cNvCxnSpPr>
          <p:nvPr/>
        </p:nvCxnSpPr>
        <p:spPr>
          <a:xfrm rot="16200000" flipH="1">
            <a:off x="10468385" y="233402"/>
            <a:ext cx="451931" cy="1628442"/>
          </a:xfrm>
          <a:prstGeom prst="bentConnector3">
            <a:avLst>
              <a:gd name="adj1" fmla="val 87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xmlns="" id="{8FE37DD9-F8C0-4CEF-981A-67283E4787A1}"/>
              </a:ext>
            </a:extLst>
          </p:cNvPr>
          <p:cNvCxnSpPr>
            <a:cxnSpLocks/>
            <a:stCxn id="52" idx="1"/>
            <a:endCxn id="54" idx="1"/>
          </p:cNvCxnSpPr>
          <p:nvPr/>
        </p:nvCxnSpPr>
        <p:spPr>
          <a:xfrm rot="10800000" flipH="1" flipV="1">
            <a:off x="5793410" y="1381710"/>
            <a:ext cx="286733" cy="826635"/>
          </a:xfrm>
          <a:prstGeom prst="bentConnector3">
            <a:avLst>
              <a:gd name="adj1" fmla="val -298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xmlns="" id="{E937DB73-C8A4-4EA7-999D-5E677E325C20}"/>
              </a:ext>
            </a:extLst>
          </p:cNvPr>
          <p:cNvCxnSpPr>
            <a:stCxn id="53" idx="1"/>
            <a:endCxn id="66" idx="1"/>
          </p:cNvCxnSpPr>
          <p:nvPr/>
        </p:nvCxnSpPr>
        <p:spPr>
          <a:xfrm rot="10800000" flipH="1" flipV="1">
            <a:off x="7277062" y="1383878"/>
            <a:ext cx="172515" cy="405367"/>
          </a:xfrm>
          <a:prstGeom prst="bentConnector3">
            <a:avLst>
              <a:gd name="adj1" fmla="val -460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CFF0B1B6-9F4A-47E7-A8DA-135DDB7F03E3}"/>
              </a:ext>
            </a:extLst>
          </p:cNvPr>
          <p:cNvSpPr txBox="1"/>
          <p:nvPr/>
        </p:nvSpPr>
        <p:spPr>
          <a:xfrm>
            <a:off x="5634679" y="2039059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1.2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D76D8939-CFAD-475F-8F38-B72B05A58A21}"/>
              </a:ext>
            </a:extLst>
          </p:cNvPr>
          <p:cNvSpPr txBox="1"/>
          <p:nvPr/>
        </p:nvSpPr>
        <p:spPr>
          <a:xfrm>
            <a:off x="7134293" y="161176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15537F07-218A-402C-84ED-0731638DADCA}"/>
              </a:ext>
            </a:extLst>
          </p:cNvPr>
          <p:cNvSpPr txBox="1"/>
          <p:nvPr/>
        </p:nvSpPr>
        <p:spPr>
          <a:xfrm>
            <a:off x="1769615" y="1007851"/>
            <a:ext cx="75693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2. DESIGN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21755349-7F43-4132-A9E0-50AC49D4787E}"/>
              </a:ext>
            </a:extLst>
          </p:cNvPr>
          <p:cNvSpPr txBox="1"/>
          <p:nvPr/>
        </p:nvSpPr>
        <p:spPr>
          <a:xfrm>
            <a:off x="2774681" y="1007851"/>
            <a:ext cx="66236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3. BUILD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A5015152-D3AC-4E8D-8F18-D547C29A0F43}"/>
              </a:ext>
            </a:extLst>
          </p:cNvPr>
          <p:cNvSpPr txBox="1"/>
          <p:nvPr/>
        </p:nvSpPr>
        <p:spPr>
          <a:xfrm>
            <a:off x="3685170" y="1007851"/>
            <a:ext cx="58381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4. TEST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50E7A447-4660-45CB-A200-70E1B0501CC9}"/>
              </a:ext>
            </a:extLst>
          </p:cNvPr>
          <p:cNvSpPr txBox="1"/>
          <p:nvPr/>
        </p:nvSpPr>
        <p:spPr>
          <a:xfrm>
            <a:off x="4551948" y="1007851"/>
            <a:ext cx="101341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5. DOCUMENT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196A69B7-D1C5-4256-9E97-8F1B871A6A9C}"/>
              </a:ext>
            </a:extLst>
          </p:cNvPr>
          <p:cNvSpPr txBox="1"/>
          <p:nvPr/>
        </p:nvSpPr>
        <p:spPr>
          <a:xfrm>
            <a:off x="115343" y="1007851"/>
            <a:ext cx="148790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1. Project Management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xmlns="" id="{97BE4B74-0A70-431F-9FC9-49033EF302A7}"/>
              </a:ext>
            </a:extLst>
          </p:cNvPr>
          <p:cNvCxnSpPr>
            <a:stCxn id="100" idx="1"/>
            <a:endCxn id="101" idx="1"/>
          </p:cNvCxnSpPr>
          <p:nvPr/>
        </p:nvCxnSpPr>
        <p:spPr>
          <a:xfrm rot="10800000" flipH="1" flipV="1">
            <a:off x="115343" y="1130962"/>
            <a:ext cx="298280" cy="368276"/>
          </a:xfrm>
          <a:prstGeom prst="bentConnector3">
            <a:avLst>
              <a:gd name="adj1" fmla="val -266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CC920F0F-3757-4693-A024-0A26304B4BAA}"/>
              </a:ext>
            </a:extLst>
          </p:cNvPr>
          <p:cNvSpPr txBox="1"/>
          <p:nvPr/>
        </p:nvSpPr>
        <p:spPr>
          <a:xfrm>
            <a:off x="-1932" y="134166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1.1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651789DE-FFE3-4846-B1F7-58ADC2DC8A22}"/>
              </a:ext>
            </a:extLst>
          </p:cNvPr>
          <p:cNvGrpSpPr/>
          <p:nvPr/>
        </p:nvGrpSpPr>
        <p:grpSpPr>
          <a:xfrm>
            <a:off x="317386" y="1391516"/>
            <a:ext cx="1285865" cy="1310286"/>
            <a:chOff x="317386" y="1391516"/>
            <a:chExt cx="1285865" cy="131028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30BDC193-EC13-47E1-9BA0-16A8DB8F9C35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Initiation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DC9113B7-8572-4144-BE0B-01F6EBE46673}"/>
                </a:ext>
              </a:extLst>
            </p:cNvPr>
            <p:cNvSpPr txBox="1"/>
            <p:nvPr/>
          </p:nvSpPr>
          <p:spPr>
            <a:xfrm>
              <a:off x="317386" y="1624584"/>
              <a:ext cx="12858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1.1.1 Project Concept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1.1.2 Risk Profile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strike="sngStrike" dirty="0">
                  <a:latin typeface="Segoe UI" panose="020B0502040204020203" pitchFamily="34" charset="0"/>
                  <a:cs typeface="Segoe UI" panose="020B0502040204020203" pitchFamily="34" charset="0"/>
                </a:rPr>
                <a:t>1.1.3 Stakeholder Register and Communications Plan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strike="sngStrike" dirty="0">
                  <a:latin typeface="Segoe UI" panose="020B0502040204020203" pitchFamily="34" charset="0"/>
                  <a:cs typeface="Segoe UI" panose="020B0502040204020203" pitchFamily="34" charset="0"/>
                </a:rPr>
                <a:t>1.1.4 Project Charter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1.1.5 Work Breakdown Structure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E5AA2C9E-D093-41CB-A61D-6613C6BD949F}"/>
              </a:ext>
            </a:extLst>
          </p:cNvPr>
          <p:cNvGrpSpPr/>
          <p:nvPr/>
        </p:nvGrpSpPr>
        <p:grpSpPr>
          <a:xfrm>
            <a:off x="317386" y="2707330"/>
            <a:ext cx="1285865" cy="927650"/>
            <a:chOff x="317386" y="2621058"/>
            <a:chExt cx="1285865" cy="927650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1D2B14F1-562D-436C-A4A2-C4DEAC536DFB}"/>
                </a:ext>
              </a:extLst>
            </p:cNvPr>
            <p:cNvSpPr txBox="1"/>
            <p:nvPr/>
          </p:nvSpPr>
          <p:spPr>
            <a:xfrm>
              <a:off x="413623" y="2621058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Plan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4A4B62F7-5BAD-4053-865B-2980E71A64F5}"/>
                </a:ext>
              </a:extLst>
            </p:cNvPr>
            <p:cNvSpPr txBox="1"/>
            <p:nvPr/>
          </p:nvSpPr>
          <p:spPr>
            <a:xfrm>
              <a:off x="317386" y="2840822"/>
              <a:ext cx="12858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1.2.1 Schedule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1.2.2 Budget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strike="sngStrike" dirty="0">
                  <a:latin typeface="Segoe UI" panose="020B0502040204020203" pitchFamily="34" charset="0"/>
                  <a:cs typeface="Segoe UI" panose="020B0502040204020203" pitchFamily="34" charset="0"/>
                </a:rPr>
                <a:t>1.2.3 Risk Register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strike="sngStrike" dirty="0">
                  <a:latin typeface="Segoe UI" panose="020B0502040204020203" pitchFamily="34" charset="0"/>
                  <a:cs typeface="Segoe UI" panose="020B0502040204020203" pitchFamily="34" charset="0"/>
                </a:rPr>
                <a:t>1.2.4 Position Desc.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strike="sngStrike" dirty="0">
                  <a:latin typeface="Segoe UI" panose="020B0502040204020203" pitchFamily="34" charset="0"/>
                  <a:cs typeface="Segoe UI" panose="020B0502040204020203" pitchFamily="34" charset="0"/>
                </a:rPr>
                <a:t>1.2.5 RFP</a:t>
              </a:r>
              <a:endParaRPr lang="en-CA" sz="800" strike="sngStrik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7F9151F8-C62C-4827-8C86-126E6046FFE4}"/>
              </a:ext>
            </a:extLst>
          </p:cNvPr>
          <p:cNvGrpSpPr/>
          <p:nvPr/>
        </p:nvGrpSpPr>
        <p:grpSpPr>
          <a:xfrm>
            <a:off x="317386" y="3782221"/>
            <a:ext cx="1285865" cy="670315"/>
            <a:chOff x="317386" y="3625909"/>
            <a:chExt cx="1285865" cy="670315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3B996C2D-C2CA-4F4E-B1BE-F2E2FD763300}"/>
                </a:ext>
              </a:extLst>
            </p:cNvPr>
            <p:cNvSpPr txBox="1"/>
            <p:nvPr/>
          </p:nvSpPr>
          <p:spPr>
            <a:xfrm>
              <a:off x="413623" y="3625909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Deliver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5CF5E542-1EC6-47E5-99BE-327F0FE35668}"/>
                </a:ext>
              </a:extLst>
            </p:cNvPr>
            <p:cNvSpPr txBox="1"/>
            <p:nvPr/>
          </p:nvSpPr>
          <p:spPr>
            <a:xfrm>
              <a:off x="317386" y="3834559"/>
              <a:ext cx="1285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1.3.1 Status Report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1.3.2 Change Log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1.3.3 Issues Log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6A73F843-578A-43E3-B5D5-04BCC3A9EB26}"/>
              </a:ext>
            </a:extLst>
          </p:cNvPr>
          <p:cNvGrpSpPr/>
          <p:nvPr/>
        </p:nvGrpSpPr>
        <p:grpSpPr>
          <a:xfrm>
            <a:off x="317386" y="4599777"/>
            <a:ext cx="1285865" cy="443183"/>
            <a:chOff x="317386" y="4495269"/>
            <a:chExt cx="1285865" cy="443183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A9F2603A-D916-42FC-B7C3-12AE27012F44}"/>
                </a:ext>
              </a:extLst>
            </p:cNvPr>
            <p:cNvSpPr txBox="1"/>
            <p:nvPr/>
          </p:nvSpPr>
          <p:spPr>
            <a:xfrm>
              <a:off x="413623" y="4495269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72378C71-F946-4DFC-A216-9A90E942287D}"/>
                </a:ext>
              </a:extLst>
            </p:cNvPr>
            <p:cNvSpPr txBox="1"/>
            <p:nvPr/>
          </p:nvSpPr>
          <p:spPr>
            <a:xfrm>
              <a:off x="317386" y="4723008"/>
              <a:ext cx="12858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1.4.1 Reflection</a:t>
              </a:r>
            </a:p>
          </p:txBody>
        </p:sp>
      </p:grpSp>
      <p:pic>
        <p:nvPicPr>
          <p:cNvPr id="124" name="Picture 123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53A3D5EF-B116-4F16-B1D5-3D3A975807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03" y="455269"/>
            <a:ext cx="370637" cy="463296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xmlns="" id="{BCDF0D73-1897-4801-AA43-09F18AA7802E}"/>
              </a:ext>
            </a:extLst>
          </p:cNvPr>
          <p:cNvGrpSpPr/>
          <p:nvPr/>
        </p:nvGrpSpPr>
        <p:grpSpPr>
          <a:xfrm>
            <a:off x="0" y="6425584"/>
            <a:ext cx="11907078" cy="437154"/>
            <a:chOff x="0" y="6425584"/>
            <a:chExt cx="11907078" cy="437154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1D9E59AA-21F3-4587-9D28-DDF83F78A011}"/>
                </a:ext>
              </a:extLst>
            </p:cNvPr>
            <p:cNvSpPr txBox="1"/>
            <p:nvPr/>
          </p:nvSpPr>
          <p:spPr>
            <a:xfrm>
              <a:off x="5029841" y="6611779"/>
              <a:ext cx="21323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Powering Augmented Cognition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92812E73-6FCA-4334-BC42-105D8EE9CA7D}"/>
                </a:ext>
              </a:extLst>
            </p:cNvPr>
            <p:cNvCxnSpPr>
              <a:cxnSpLocks/>
            </p:cNvCxnSpPr>
            <p:nvPr/>
          </p:nvCxnSpPr>
          <p:spPr>
            <a:xfrm>
              <a:off x="392334" y="6729662"/>
              <a:ext cx="4025942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7C09A172-F096-4615-874C-25361E17B20C}"/>
                </a:ext>
              </a:extLst>
            </p:cNvPr>
            <p:cNvCxnSpPr>
              <a:cxnSpLocks/>
            </p:cNvCxnSpPr>
            <p:nvPr/>
          </p:nvCxnSpPr>
          <p:spPr>
            <a:xfrm>
              <a:off x="7789778" y="6739627"/>
              <a:ext cx="4117300" cy="1002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B634517F-5801-4CD9-9442-E90935EA5323}"/>
                </a:ext>
              </a:extLst>
            </p:cNvPr>
            <p:cNvSpPr txBox="1"/>
            <p:nvPr/>
          </p:nvSpPr>
          <p:spPr>
            <a:xfrm>
              <a:off x="0" y="6616517"/>
              <a:ext cx="3722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1/1</a:t>
              </a:r>
              <a:endParaRPr lang="en-CA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4" name="Picture 133" descr="Diagram&#10;&#10;Description automatically generated">
              <a:extLst>
                <a:ext uri="{FF2B5EF4-FFF2-40B4-BE49-F238E27FC236}">
                  <a16:creationId xmlns:a16="http://schemas.microsoft.com/office/drawing/2014/main" xmlns="" id="{5C14AE9F-41F5-45B9-9CFE-8ECC683CB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4363" y="6450110"/>
              <a:ext cx="465358" cy="369332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xmlns="" id="{0709FE75-D4AA-45E5-ADDC-CE4944385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036" y="6425584"/>
              <a:ext cx="1005927" cy="231668"/>
            </a:xfrm>
            <a:prstGeom prst="rect">
              <a:avLst/>
            </a:prstGeom>
          </p:spPr>
        </p:pic>
        <p:pic>
          <p:nvPicPr>
            <p:cNvPr id="136" name="Picture 135" descr="Diagram&#10;&#10;Description automatically generated">
              <a:extLst>
                <a:ext uri="{FF2B5EF4-FFF2-40B4-BE49-F238E27FC236}">
                  <a16:creationId xmlns:a16="http://schemas.microsoft.com/office/drawing/2014/main" xmlns="" id="{E1E43581-8454-42DF-8E18-72C030DCB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684" y="6450110"/>
              <a:ext cx="465358" cy="369332"/>
            </a:xfrm>
            <a:prstGeom prst="rect">
              <a:avLst/>
            </a:prstGeom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xmlns="" id="{59B2EE67-C93E-4282-A3B9-CF990A06F731}"/>
              </a:ext>
            </a:extLst>
          </p:cNvPr>
          <p:cNvCxnSpPr>
            <a:stCxn id="99" idx="3"/>
            <a:endCxn id="34" idx="1"/>
          </p:cNvCxnSpPr>
          <p:nvPr/>
        </p:nvCxnSpPr>
        <p:spPr>
          <a:xfrm flipV="1">
            <a:off x="5565367" y="667770"/>
            <a:ext cx="1289030" cy="463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xmlns="" id="{D5DDAF26-9F56-445E-886C-C32E53670DD6}"/>
              </a:ext>
            </a:extLst>
          </p:cNvPr>
          <p:cNvCxnSpPr>
            <a:stCxn id="100" idx="1"/>
            <a:endCxn id="111" idx="1"/>
          </p:cNvCxnSpPr>
          <p:nvPr/>
        </p:nvCxnSpPr>
        <p:spPr>
          <a:xfrm rot="10800000" flipH="1" flipV="1">
            <a:off x="115343" y="1130962"/>
            <a:ext cx="298280" cy="1684090"/>
          </a:xfrm>
          <a:prstGeom prst="bentConnector3">
            <a:avLst>
              <a:gd name="adj1" fmla="val -263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xmlns="" id="{153D9FDA-54AD-40FC-8090-7BB4DE211DFF}"/>
              </a:ext>
            </a:extLst>
          </p:cNvPr>
          <p:cNvCxnSpPr>
            <a:stCxn id="100" idx="1"/>
            <a:endCxn id="113" idx="1"/>
          </p:cNvCxnSpPr>
          <p:nvPr/>
        </p:nvCxnSpPr>
        <p:spPr>
          <a:xfrm rot="10800000" flipH="1" flipV="1">
            <a:off x="115343" y="1130961"/>
            <a:ext cx="298280" cy="2758981"/>
          </a:xfrm>
          <a:prstGeom prst="bentConnector3">
            <a:avLst>
              <a:gd name="adj1" fmla="val -240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xmlns="" id="{11C3E1D6-ACB1-4F62-885E-EF2FEBA51A34}"/>
              </a:ext>
            </a:extLst>
          </p:cNvPr>
          <p:cNvCxnSpPr>
            <a:stCxn id="100" idx="1"/>
            <a:endCxn id="116" idx="1"/>
          </p:cNvCxnSpPr>
          <p:nvPr/>
        </p:nvCxnSpPr>
        <p:spPr>
          <a:xfrm rot="10800000" flipH="1" flipV="1">
            <a:off x="115343" y="1130961"/>
            <a:ext cx="298280" cy="3576537"/>
          </a:xfrm>
          <a:prstGeom prst="bentConnector3">
            <a:avLst>
              <a:gd name="adj1" fmla="val -240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EC7A2AB6-5737-415C-B918-A637B85059AE}"/>
              </a:ext>
            </a:extLst>
          </p:cNvPr>
          <p:cNvSpPr txBox="1"/>
          <p:nvPr/>
        </p:nvSpPr>
        <p:spPr>
          <a:xfrm>
            <a:off x="-1933" y="2646161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1.2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F93951E-0DD7-445B-A4E1-2BA685795673}"/>
              </a:ext>
            </a:extLst>
          </p:cNvPr>
          <p:cNvSpPr txBox="1"/>
          <p:nvPr/>
        </p:nvSpPr>
        <p:spPr>
          <a:xfrm>
            <a:off x="-1933" y="3724963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1.3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36BF7A18-0CF4-455C-9BEE-ED068F47A6B1}"/>
              </a:ext>
            </a:extLst>
          </p:cNvPr>
          <p:cNvSpPr txBox="1"/>
          <p:nvPr/>
        </p:nvSpPr>
        <p:spPr>
          <a:xfrm>
            <a:off x="-5351" y="454174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1.4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19409BC7-53F9-499A-803C-B6353D547E38}"/>
              </a:ext>
            </a:extLst>
          </p:cNvPr>
          <p:cNvGrpSpPr/>
          <p:nvPr/>
        </p:nvGrpSpPr>
        <p:grpSpPr>
          <a:xfrm>
            <a:off x="4601821" y="1400225"/>
            <a:ext cx="998257" cy="817843"/>
            <a:chOff x="317386" y="1391516"/>
            <a:chExt cx="1285865" cy="81784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82C1E910-8F49-4E36-919D-8A5C7EEBA022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Plugin Usage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154DFE2D-E68D-4756-8CB8-991F413D1C36}"/>
                </a:ext>
              </a:extLst>
            </p:cNvPr>
            <p:cNvSpPr txBox="1"/>
            <p:nvPr/>
          </p:nvSpPr>
          <p:spPr>
            <a:xfrm>
              <a:off x="317386" y="1624584"/>
              <a:ext cx="12858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5.1.1 Install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5.1.2 Usage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5.1.3 Uninstall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5.1.4 Support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3B7BC7D8-BD4B-48C4-9475-8DA1AE9811AE}"/>
              </a:ext>
            </a:extLst>
          </p:cNvPr>
          <p:cNvCxnSpPr>
            <a:stCxn id="99" idx="1"/>
            <a:endCxn id="81" idx="1"/>
          </p:cNvCxnSpPr>
          <p:nvPr/>
        </p:nvCxnSpPr>
        <p:spPr>
          <a:xfrm rot="10800000" flipH="1" flipV="1">
            <a:off x="4551947" y="1130961"/>
            <a:ext cx="124585" cy="376985"/>
          </a:xfrm>
          <a:prstGeom prst="bentConnector3">
            <a:avLst>
              <a:gd name="adj1" fmla="val -57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3B15A61-36E4-48D9-9F3E-ACC5B0A168A6}"/>
              </a:ext>
            </a:extLst>
          </p:cNvPr>
          <p:cNvSpPr txBox="1"/>
          <p:nvPr/>
        </p:nvSpPr>
        <p:spPr>
          <a:xfrm>
            <a:off x="4416035" y="134636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5.1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89BE3A60-8BFE-4F44-9925-EF900B590061}"/>
              </a:ext>
            </a:extLst>
          </p:cNvPr>
          <p:cNvGrpSpPr/>
          <p:nvPr/>
        </p:nvGrpSpPr>
        <p:grpSpPr>
          <a:xfrm>
            <a:off x="1774316" y="1391516"/>
            <a:ext cx="1013056" cy="1433397"/>
            <a:chOff x="317386" y="1391516"/>
            <a:chExt cx="1602269" cy="143339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066CB903-F4C6-486D-B3AE-6EEF5BE7B96E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Frontend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36121EF-7891-4A5D-9191-258D1C472D28}"/>
                </a:ext>
              </a:extLst>
            </p:cNvPr>
            <p:cNvSpPr txBox="1"/>
            <p:nvPr/>
          </p:nvSpPr>
          <p:spPr>
            <a:xfrm>
              <a:off x="317386" y="1624584"/>
              <a:ext cx="16022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2.1.1 Requirement Definition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2.1.2 Requirement </a:t>
              </a: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Refinement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2.1.3 </a:t>
              </a:r>
              <a:r>
                <a:rPr lang="en-US" sz="8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Brandable</a:t>
              </a:r>
              <a:r>
                <a:rPr lang="en-US" sz="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Drop in </a:t>
              </a:r>
              <a:r>
                <a:rPr lang="en-US" sz="800" smtClean="0">
                  <a:latin typeface="Segoe UI" panose="020B0502040204020203" pitchFamily="34" charset="0"/>
                  <a:cs typeface="Segoe UI" panose="020B0502040204020203" pitchFamily="34" charset="0"/>
                </a:rPr>
                <a:t>Login Capability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06D36F66-E356-4D4A-BFB3-D1CEA6D86897}"/>
              </a:ext>
            </a:extLst>
          </p:cNvPr>
          <p:cNvGrpSpPr/>
          <p:nvPr/>
        </p:nvGrpSpPr>
        <p:grpSpPr>
          <a:xfrm>
            <a:off x="2796071" y="1400328"/>
            <a:ext cx="832339" cy="448512"/>
            <a:chOff x="317384" y="1391516"/>
            <a:chExt cx="1424462" cy="44851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7AF75F4A-DB3F-4E5A-86A7-361472738A8D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Frontend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991D9DC0-B731-4593-99F0-C9B14D5B1BA8}"/>
                </a:ext>
              </a:extLst>
            </p:cNvPr>
            <p:cNvSpPr txBox="1"/>
            <p:nvPr/>
          </p:nvSpPr>
          <p:spPr>
            <a:xfrm>
              <a:off x="317384" y="1624584"/>
              <a:ext cx="14244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3.1.1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AE34A788-FF90-4068-88FA-0807342189E7}"/>
              </a:ext>
            </a:extLst>
          </p:cNvPr>
          <p:cNvGrpSpPr/>
          <p:nvPr/>
        </p:nvGrpSpPr>
        <p:grpSpPr>
          <a:xfrm>
            <a:off x="3723505" y="1400225"/>
            <a:ext cx="777040" cy="448512"/>
            <a:chOff x="317386" y="1391516"/>
            <a:chExt cx="1528575" cy="44851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E0E2265D-E6D9-41B0-80EC-15D535712144}"/>
                </a:ext>
              </a:extLst>
            </p:cNvPr>
            <p:cNvSpPr txBox="1"/>
            <p:nvPr/>
          </p:nvSpPr>
          <p:spPr>
            <a:xfrm>
              <a:off x="359053" y="1391516"/>
              <a:ext cx="1332253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Frontend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280EDA73-BEA1-4F70-9BB6-EEFD097C2DEF}"/>
                </a:ext>
              </a:extLst>
            </p:cNvPr>
            <p:cNvSpPr txBox="1"/>
            <p:nvPr/>
          </p:nvSpPr>
          <p:spPr>
            <a:xfrm>
              <a:off x="317386" y="1624584"/>
              <a:ext cx="15285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4.1.1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0DF61702-CA00-42BB-BB73-6F6DBEEF56A0}"/>
              </a:ext>
            </a:extLst>
          </p:cNvPr>
          <p:cNvGrpSpPr/>
          <p:nvPr/>
        </p:nvGrpSpPr>
        <p:grpSpPr>
          <a:xfrm>
            <a:off x="5977866" y="2100624"/>
            <a:ext cx="1285865" cy="1434062"/>
            <a:chOff x="5977866" y="1681524"/>
            <a:chExt cx="1285865" cy="143406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6321EED5-0ECD-42EC-BDCA-2F1C66CE46A9}"/>
                </a:ext>
              </a:extLst>
            </p:cNvPr>
            <p:cNvSpPr txBox="1"/>
            <p:nvPr/>
          </p:nvSpPr>
          <p:spPr>
            <a:xfrm>
              <a:off x="6080144" y="1681524"/>
              <a:ext cx="105818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Project </a:t>
              </a:r>
              <a:r>
                <a:rPr lang="en-US" sz="800" cap="small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mgmt</a:t>
              </a:r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 intro 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EFAB095C-C69F-40E7-A127-80FE6A1A50CD}"/>
                </a:ext>
              </a:extLst>
            </p:cNvPr>
            <p:cNvSpPr txBox="1"/>
            <p:nvPr/>
          </p:nvSpPr>
          <p:spPr>
            <a:xfrm>
              <a:off x="5977866" y="1915257"/>
              <a:ext cx="12858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1.2.1 Overview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1.2.2 Initiation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1.2.3 Plan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1.2.4 Deliver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1.2.5 Close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1.2.6 Leadership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1.2.7 Communication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1.2.8 Agile Development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48F766A9-2440-42B0-A899-5A344B14C4D4}"/>
              </a:ext>
            </a:extLst>
          </p:cNvPr>
          <p:cNvGrpSpPr/>
          <p:nvPr/>
        </p:nvGrpSpPr>
        <p:grpSpPr>
          <a:xfrm>
            <a:off x="2787373" y="3186468"/>
            <a:ext cx="832339" cy="448512"/>
            <a:chOff x="317384" y="1391516"/>
            <a:chExt cx="1424462" cy="44851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605E6820-523B-41E5-BE05-96AAEA45DE6D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Backend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79D8AE86-95E3-47ED-B7EC-E5B7890889F6}"/>
                </a:ext>
              </a:extLst>
            </p:cNvPr>
            <p:cNvSpPr txBox="1"/>
            <p:nvPr/>
          </p:nvSpPr>
          <p:spPr>
            <a:xfrm>
              <a:off x="317384" y="1624584"/>
              <a:ext cx="14244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3.2.1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BAF2F8D1-FF2A-4462-BDF7-99A26DED0701}"/>
              </a:ext>
            </a:extLst>
          </p:cNvPr>
          <p:cNvGrpSpPr/>
          <p:nvPr/>
        </p:nvGrpSpPr>
        <p:grpSpPr>
          <a:xfrm>
            <a:off x="2787372" y="4775015"/>
            <a:ext cx="832339" cy="448512"/>
            <a:chOff x="317384" y="1391516"/>
            <a:chExt cx="1424462" cy="44851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F1DCD471-6022-475E-82BD-1D98B2C4D8C7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Analytics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FF14850E-860B-4150-B8D2-F4BE573B8D55}"/>
                </a:ext>
              </a:extLst>
            </p:cNvPr>
            <p:cNvSpPr txBox="1"/>
            <p:nvPr/>
          </p:nvSpPr>
          <p:spPr>
            <a:xfrm>
              <a:off x="317384" y="1624584"/>
              <a:ext cx="14244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3.3.1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xmlns="" id="{ED08E4FA-59D9-4FFC-BDD0-7AAE728B5A0B}"/>
              </a:ext>
            </a:extLst>
          </p:cNvPr>
          <p:cNvGrpSpPr/>
          <p:nvPr/>
        </p:nvGrpSpPr>
        <p:grpSpPr>
          <a:xfrm>
            <a:off x="3644755" y="3186468"/>
            <a:ext cx="832339" cy="448512"/>
            <a:chOff x="317384" y="1391516"/>
            <a:chExt cx="1424462" cy="448512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30B01FCF-F839-4D84-86BE-3D65ECF8ABDE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Backend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C58FAA9D-9CB2-4860-B8F6-BA9427A65BDB}"/>
                </a:ext>
              </a:extLst>
            </p:cNvPr>
            <p:cNvSpPr txBox="1"/>
            <p:nvPr/>
          </p:nvSpPr>
          <p:spPr>
            <a:xfrm>
              <a:off x="317384" y="1624584"/>
              <a:ext cx="14244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4.2.1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BAA66874-0B2F-4992-ADDE-10721225D4E2}"/>
              </a:ext>
            </a:extLst>
          </p:cNvPr>
          <p:cNvGrpSpPr/>
          <p:nvPr/>
        </p:nvGrpSpPr>
        <p:grpSpPr>
          <a:xfrm>
            <a:off x="3644755" y="4773858"/>
            <a:ext cx="832339" cy="448512"/>
            <a:chOff x="317384" y="1391516"/>
            <a:chExt cx="1424462" cy="448512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81E32467-068A-4F1E-9EBE-C860D7E565C3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Analytics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1448B2D0-8124-4C48-99C5-C89AED2EFA02}"/>
                </a:ext>
              </a:extLst>
            </p:cNvPr>
            <p:cNvSpPr txBox="1"/>
            <p:nvPr/>
          </p:nvSpPr>
          <p:spPr>
            <a:xfrm>
              <a:off x="317384" y="1624584"/>
              <a:ext cx="14244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4.3.1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42D9E0E3-CE01-43D2-BE96-D809CDCB797C}"/>
              </a:ext>
            </a:extLst>
          </p:cNvPr>
          <p:cNvGrpSpPr/>
          <p:nvPr/>
        </p:nvGrpSpPr>
        <p:grpSpPr>
          <a:xfrm>
            <a:off x="1773703" y="3177656"/>
            <a:ext cx="987730" cy="1064065"/>
            <a:chOff x="317386" y="1391516"/>
            <a:chExt cx="1562213" cy="1064065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C369E52B-231D-48D6-BCD3-2E6F4D4A018F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Backend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40A13842-E323-4C99-B273-AEA0EA39D165}"/>
                </a:ext>
              </a:extLst>
            </p:cNvPr>
            <p:cNvSpPr txBox="1"/>
            <p:nvPr/>
          </p:nvSpPr>
          <p:spPr>
            <a:xfrm>
              <a:off x="317386" y="1624584"/>
              <a:ext cx="1562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2.2.1 Requirement Definition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2.2.2 Requirement Refinement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0A8420B2-A690-4772-B194-ADA13FA2C244}"/>
              </a:ext>
            </a:extLst>
          </p:cNvPr>
          <p:cNvGrpSpPr/>
          <p:nvPr/>
        </p:nvGrpSpPr>
        <p:grpSpPr>
          <a:xfrm>
            <a:off x="1765512" y="4759692"/>
            <a:ext cx="960209" cy="1064065"/>
            <a:chOff x="317384" y="1391516"/>
            <a:chExt cx="1518685" cy="1064065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0A27BE7A-8E5E-4436-9396-2E735F64D173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Analytics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A19971AD-24B4-41A2-BBC2-63051D605DD0}"/>
                </a:ext>
              </a:extLst>
            </p:cNvPr>
            <p:cNvSpPr txBox="1"/>
            <p:nvPr/>
          </p:nvSpPr>
          <p:spPr>
            <a:xfrm>
              <a:off x="317384" y="1624584"/>
              <a:ext cx="1518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2.3.1 Requirement Definition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2.3.2 Requirement Refinement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4B224763-8B7D-4DA0-88E6-8AA1162DB181}"/>
              </a:ext>
            </a:extLst>
          </p:cNvPr>
          <p:cNvCxnSpPr>
            <a:stCxn id="96" idx="1"/>
            <a:endCxn id="85" idx="1"/>
          </p:cNvCxnSpPr>
          <p:nvPr/>
        </p:nvCxnSpPr>
        <p:spPr>
          <a:xfrm rot="10800000" flipH="1" flipV="1">
            <a:off x="1769615" y="1130962"/>
            <a:ext cx="65548" cy="368276"/>
          </a:xfrm>
          <a:prstGeom prst="bentConnector3">
            <a:avLst>
              <a:gd name="adj1" fmla="val -1893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25896E6C-8845-46C1-8537-8F3BFC105C28}"/>
              </a:ext>
            </a:extLst>
          </p:cNvPr>
          <p:cNvSpPr txBox="1"/>
          <p:nvPr/>
        </p:nvSpPr>
        <p:spPr>
          <a:xfrm>
            <a:off x="1583301" y="1343079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87B84846-7BF6-4D91-B157-058A706A33A8}"/>
              </a:ext>
            </a:extLst>
          </p:cNvPr>
          <p:cNvCxnSpPr>
            <a:stCxn id="97" idx="1"/>
            <a:endCxn id="89" idx="1"/>
          </p:cNvCxnSpPr>
          <p:nvPr/>
        </p:nvCxnSpPr>
        <p:spPr>
          <a:xfrm rot="10800000" flipH="1" flipV="1">
            <a:off x="2774681" y="1130962"/>
            <a:ext cx="77624" cy="377088"/>
          </a:xfrm>
          <a:prstGeom prst="bentConnector3">
            <a:avLst>
              <a:gd name="adj1" fmla="val -126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1F494DB0-EEB4-4475-A2F0-22B5EDD46C43}"/>
              </a:ext>
            </a:extLst>
          </p:cNvPr>
          <p:cNvSpPr txBox="1"/>
          <p:nvPr/>
        </p:nvSpPr>
        <p:spPr>
          <a:xfrm>
            <a:off x="2613593" y="1344996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DC5054E8-A1ED-40BA-A922-ED6DD2B03759}"/>
              </a:ext>
            </a:extLst>
          </p:cNvPr>
          <p:cNvCxnSpPr>
            <a:cxnSpLocks/>
            <a:stCxn id="98" idx="1"/>
            <a:endCxn id="95" idx="1"/>
          </p:cNvCxnSpPr>
          <p:nvPr/>
        </p:nvCxnSpPr>
        <p:spPr>
          <a:xfrm rot="10800000" flipH="1" flipV="1">
            <a:off x="3685170" y="1130961"/>
            <a:ext cx="59516" cy="376985"/>
          </a:xfrm>
          <a:prstGeom prst="bentConnector3">
            <a:avLst>
              <a:gd name="adj1" fmla="val -1920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457B3207-092B-4AC2-8995-8F040039BDE6}"/>
              </a:ext>
            </a:extLst>
          </p:cNvPr>
          <p:cNvSpPr txBox="1"/>
          <p:nvPr/>
        </p:nvSpPr>
        <p:spPr>
          <a:xfrm>
            <a:off x="3515215" y="134838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9DC31F8E-A8AF-4264-8F17-9FE2C4B4D9EA}"/>
              </a:ext>
            </a:extLst>
          </p:cNvPr>
          <p:cNvCxnSpPr/>
          <p:nvPr/>
        </p:nvCxnSpPr>
        <p:spPr>
          <a:xfrm>
            <a:off x="5644204" y="483844"/>
            <a:ext cx="0" cy="580619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1A58FD37-3E90-443B-9798-C3E1DA18864B}"/>
              </a:ext>
            </a:extLst>
          </p:cNvPr>
          <p:cNvGrpSpPr/>
          <p:nvPr/>
        </p:nvGrpSpPr>
        <p:grpSpPr>
          <a:xfrm>
            <a:off x="5975711" y="4836396"/>
            <a:ext cx="1285865" cy="941619"/>
            <a:chOff x="5977866" y="1681524"/>
            <a:chExt cx="1285865" cy="941619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04824719-DAF2-4633-892D-52C49E7B5D8E}"/>
                </a:ext>
              </a:extLst>
            </p:cNvPr>
            <p:cNvSpPr txBox="1"/>
            <p:nvPr/>
          </p:nvSpPr>
          <p:spPr>
            <a:xfrm>
              <a:off x="6080144" y="1681524"/>
              <a:ext cx="105818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Dev environment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9860C3A2-1088-41CA-9467-1D6DD25974A3}"/>
                </a:ext>
              </a:extLst>
            </p:cNvPr>
            <p:cNvSpPr txBox="1"/>
            <p:nvPr/>
          </p:nvSpPr>
          <p:spPr>
            <a:xfrm>
              <a:off x="5977866" y="1915257"/>
              <a:ext cx="12858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1.4.1 WSL 2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1.4.2 VS Code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1.4.3 Git/</a:t>
              </a:r>
              <a:r>
                <a:rPr lang="en-US" sz="8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Github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1.4.4 Azure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1.4.5 Discourse Server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xmlns="" id="{B6F16484-EC38-4480-B76F-10D0FF22DFA6}"/>
              </a:ext>
            </a:extLst>
          </p:cNvPr>
          <p:cNvGrpSpPr/>
          <p:nvPr/>
        </p:nvGrpSpPr>
        <p:grpSpPr>
          <a:xfrm>
            <a:off x="5975438" y="3526338"/>
            <a:ext cx="1285865" cy="1310951"/>
            <a:chOff x="5977866" y="1681524"/>
            <a:chExt cx="1285865" cy="1310951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CC80380E-2CA1-49E7-942D-6F3CFBF0FC14}"/>
                </a:ext>
              </a:extLst>
            </p:cNvPr>
            <p:cNvSpPr txBox="1"/>
            <p:nvPr/>
          </p:nvSpPr>
          <p:spPr>
            <a:xfrm>
              <a:off x="6080144" y="1681524"/>
              <a:ext cx="105818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Tech Familiarity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787FDD04-BDEA-41E9-956C-FF37F7181795}"/>
                </a:ext>
              </a:extLst>
            </p:cNvPr>
            <p:cNvSpPr txBox="1"/>
            <p:nvPr/>
          </p:nvSpPr>
          <p:spPr>
            <a:xfrm>
              <a:off x="5977866" y="1915257"/>
              <a:ext cx="12858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1.3.1 </a:t>
              </a:r>
              <a:r>
                <a:rPr lang="en-US" sz="8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AssemblyScript</a:t>
              </a: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1.3.2 NEAR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1.3.3 Moloch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1.3.4 VP DAO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1.3.5 Discourse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1.3.6 Ruby on Rails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1.3.7 Ember.js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1.3.8 Handlebars.js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xmlns="" id="{6BFB13D5-1816-4183-B21A-B23FF95639EF}"/>
              </a:ext>
            </a:extLst>
          </p:cNvPr>
          <p:cNvGrpSpPr/>
          <p:nvPr/>
        </p:nvGrpSpPr>
        <p:grpSpPr>
          <a:xfrm>
            <a:off x="5971726" y="5801528"/>
            <a:ext cx="1285865" cy="572287"/>
            <a:chOff x="5977866" y="1681524"/>
            <a:chExt cx="1285865" cy="572287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1CD683C1-019D-4741-BFE8-EEB94F9819DD}"/>
                </a:ext>
              </a:extLst>
            </p:cNvPr>
            <p:cNvSpPr txBox="1"/>
            <p:nvPr/>
          </p:nvSpPr>
          <p:spPr>
            <a:xfrm>
              <a:off x="6080144" y="1681524"/>
              <a:ext cx="105818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Add’l</a:t>
              </a:r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 Resources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82627AED-FD23-4843-9894-CEBB799E644B}"/>
                </a:ext>
              </a:extLst>
            </p:cNvPr>
            <p:cNvSpPr txBox="1"/>
            <p:nvPr/>
          </p:nvSpPr>
          <p:spPr>
            <a:xfrm>
              <a:off x="5977866" y="1915257"/>
              <a:ext cx="12858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1.5.1 Categorized Resource List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F3E9A785-35DF-4936-83FE-F4470EF25AE7}"/>
              </a:ext>
            </a:extLst>
          </p:cNvPr>
          <p:cNvGrpSpPr/>
          <p:nvPr/>
        </p:nvGrpSpPr>
        <p:grpSpPr>
          <a:xfrm>
            <a:off x="5977638" y="1633985"/>
            <a:ext cx="1285865" cy="449177"/>
            <a:chOff x="5977866" y="1681524"/>
            <a:chExt cx="1285865" cy="449177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xmlns="" id="{A292D639-1C9B-4252-9E29-14E30AEBD7AF}"/>
                </a:ext>
              </a:extLst>
            </p:cNvPr>
            <p:cNvSpPr txBox="1"/>
            <p:nvPr/>
          </p:nvSpPr>
          <p:spPr>
            <a:xfrm>
              <a:off x="6080144" y="1681524"/>
              <a:ext cx="105818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Project </a:t>
              </a:r>
              <a:r>
                <a:rPr lang="en-US" sz="800" cap="small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mgmt</a:t>
              </a:r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 intro 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xmlns="" id="{A01B2F9E-4868-4759-A6FC-72833A1F3457}"/>
                </a:ext>
              </a:extLst>
            </p:cNvPr>
            <p:cNvSpPr txBox="1"/>
            <p:nvPr/>
          </p:nvSpPr>
          <p:spPr>
            <a:xfrm>
              <a:off x="5977866" y="1915257"/>
              <a:ext cx="12858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1.1.1 Guild Overview</a:t>
              </a:r>
            </a:p>
          </p:txBody>
        </p:sp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xmlns="" id="{6F408EA9-8F65-47B8-BF13-3D87B77BFD1D}"/>
              </a:ext>
            </a:extLst>
          </p:cNvPr>
          <p:cNvCxnSpPr>
            <a:cxnSpLocks/>
            <a:stCxn id="52" idx="1"/>
            <a:endCxn id="162" idx="1"/>
          </p:cNvCxnSpPr>
          <p:nvPr/>
        </p:nvCxnSpPr>
        <p:spPr>
          <a:xfrm rot="10800000" flipH="1" flipV="1">
            <a:off x="5793410" y="1381711"/>
            <a:ext cx="286505" cy="359996"/>
          </a:xfrm>
          <a:prstGeom prst="bentConnector3">
            <a:avLst>
              <a:gd name="adj1" fmla="val -29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B2D3AF75-9729-4CF5-BBEF-3D269DD3377C}"/>
              </a:ext>
            </a:extLst>
          </p:cNvPr>
          <p:cNvSpPr txBox="1"/>
          <p:nvPr/>
        </p:nvSpPr>
        <p:spPr>
          <a:xfrm>
            <a:off x="5633751" y="1572623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1.1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xmlns="" id="{39CC850E-D081-4C74-AEFD-D6A8D7CB3409}"/>
              </a:ext>
            </a:extLst>
          </p:cNvPr>
          <p:cNvCxnSpPr>
            <a:stCxn id="96" idx="1"/>
            <a:endCxn id="144" idx="1"/>
          </p:cNvCxnSpPr>
          <p:nvPr/>
        </p:nvCxnSpPr>
        <p:spPr>
          <a:xfrm rot="10800000" flipH="1" flipV="1">
            <a:off x="1769614" y="1130962"/>
            <a:ext cx="64935" cy="2154416"/>
          </a:xfrm>
          <a:prstGeom prst="bentConnector3">
            <a:avLst>
              <a:gd name="adj1" fmla="val -176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xmlns="" id="{57B470BD-9E32-44F5-9B7E-DC5C629B9249}"/>
              </a:ext>
            </a:extLst>
          </p:cNvPr>
          <p:cNvCxnSpPr>
            <a:stCxn id="96" idx="1"/>
            <a:endCxn id="147" idx="1"/>
          </p:cNvCxnSpPr>
          <p:nvPr/>
        </p:nvCxnSpPr>
        <p:spPr>
          <a:xfrm rot="10800000" flipH="1" flipV="1">
            <a:off x="1769614" y="1130962"/>
            <a:ext cx="56745" cy="3736452"/>
          </a:xfrm>
          <a:prstGeom prst="bentConnector3">
            <a:avLst>
              <a:gd name="adj1" fmla="val -201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81F2A8B2-7086-40B4-BEBD-0B996F0A8B09}"/>
              </a:ext>
            </a:extLst>
          </p:cNvPr>
          <p:cNvSpPr txBox="1"/>
          <p:nvPr/>
        </p:nvSpPr>
        <p:spPr>
          <a:xfrm>
            <a:off x="1582411" y="313214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2.2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xmlns="" id="{4A2CE254-9411-471C-A3BC-42FF44407BC6}"/>
              </a:ext>
            </a:extLst>
          </p:cNvPr>
          <p:cNvSpPr txBox="1"/>
          <p:nvPr/>
        </p:nvSpPr>
        <p:spPr>
          <a:xfrm>
            <a:off x="1585987" y="4715268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2.3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xmlns="" id="{85E693CD-5CE2-4089-9883-EC927C2914BC}"/>
              </a:ext>
            </a:extLst>
          </p:cNvPr>
          <p:cNvGrpSpPr/>
          <p:nvPr/>
        </p:nvGrpSpPr>
        <p:grpSpPr>
          <a:xfrm>
            <a:off x="7356228" y="2760177"/>
            <a:ext cx="1285865" cy="1555592"/>
            <a:chOff x="7356228" y="2760177"/>
            <a:chExt cx="1285865" cy="155559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26141B30-A99A-4582-B7F3-EBFC45CAC982}"/>
                </a:ext>
              </a:extLst>
            </p:cNvPr>
            <p:cNvSpPr txBox="1"/>
            <p:nvPr/>
          </p:nvSpPr>
          <p:spPr>
            <a:xfrm>
              <a:off x="7449578" y="2760177"/>
              <a:ext cx="105818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Github</a:t>
              </a:r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 setup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xmlns="" id="{96457588-19BA-4838-AA8B-763BCDBD7C89}"/>
                </a:ext>
              </a:extLst>
            </p:cNvPr>
            <p:cNvSpPr txBox="1"/>
            <p:nvPr/>
          </p:nvSpPr>
          <p:spPr>
            <a:xfrm>
              <a:off x="7356228" y="2992330"/>
              <a:ext cx="12858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2.2.1 Team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2.2.2 Repository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2.2.3 Project/Board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2.2.4 Custom Labels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2.2.5 Issue Log 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2.2.6 Change Log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2.2.7 Boilerplate and Initial Commit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2.2.8 Readme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2.2.9 Licensing</a:t>
              </a:r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2F2D3E7B-9891-42F7-BF38-A19DC23A80B7}"/>
              </a:ext>
            </a:extLst>
          </p:cNvPr>
          <p:cNvSpPr txBox="1"/>
          <p:nvPr/>
        </p:nvSpPr>
        <p:spPr>
          <a:xfrm>
            <a:off x="7356228" y="1896968"/>
            <a:ext cx="1285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Wingdings" panose="05000000000000000000" pitchFamily="2" charset="2"/>
              <a:buChar char="q"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2.1.1 Project Concept</a:t>
            </a:r>
          </a:p>
          <a:p>
            <a:pPr marL="119063" indent="-119063">
              <a:buFont typeface="Wingdings" panose="05000000000000000000" pitchFamily="2" charset="2"/>
              <a:buChar char="q"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2.1.2 Risk Profile</a:t>
            </a:r>
          </a:p>
          <a:p>
            <a:pPr marL="119063" indent="-119063">
              <a:buFont typeface="Wingdings" panose="05000000000000000000" pitchFamily="2" charset="2"/>
              <a:buChar char="q"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2.1.3 Project Charter</a:t>
            </a:r>
          </a:p>
          <a:p>
            <a:pPr marL="119063" indent="-119063">
              <a:buFont typeface="Wingdings" panose="05000000000000000000" pitchFamily="2" charset="2"/>
              <a:buChar char="q"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2.1.4 WBS Part 1</a:t>
            </a:r>
          </a:p>
          <a:p>
            <a:pPr marL="119063" indent="-119063">
              <a:buFont typeface="Wingdings" panose="05000000000000000000" pitchFamily="2" charset="2"/>
              <a:buChar char="q"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2.1.5 Initial Estimates (Time and Cost)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78671D25-9E6D-464B-8A24-8C65CCD2FD8E}"/>
              </a:ext>
            </a:extLst>
          </p:cNvPr>
          <p:cNvSpPr txBox="1"/>
          <p:nvPr/>
        </p:nvSpPr>
        <p:spPr>
          <a:xfrm>
            <a:off x="7365466" y="4581638"/>
            <a:ext cx="1285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Wingdings" panose="05000000000000000000" pitchFamily="2" charset="2"/>
              <a:buChar char="q"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2.3.1 Brainstorming</a:t>
            </a:r>
          </a:p>
          <a:p>
            <a:pPr marL="119063" indent="-119063">
              <a:buFont typeface="Wingdings" panose="05000000000000000000" pitchFamily="2" charset="2"/>
              <a:buChar char="q"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2.3.2 Definition</a:t>
            </a:r>
          </a:p>
          <a:p>
            <a:pPr marL="119063" indent="-119063">
              <a:buFont typeface="Wingdings" panose="05000000000000000000" pitchFamily="2" charset="2"/>
              <a:buChar char="q"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2.3.3 Refinement</a:t>
            </a:r>
          </a:p>
          <a:p>
            <a:pPr marL="119063" indent="-119063">
              <a:buFont typeface="Wingdings" panose="05000000000000000000" pitchFamily="2" charset="2"/>
              <a:buChar char="q"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2.3.4 Product Backlog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xmlns="" id="{D5AD1CB9-D7DC-4FD9-AA0A-6F2F0776888B}"/>
              </a:ext>
            </a:extLst>
          </p:cNvPr>
          <p:cNvGrpSpPr/>
          <p:nvPr/>
        </p:nvGrpSpPr>
        <p:grpSpPr>
          <a:xfrm>
            <a:off x="8620364" y="1681524"/>
            <a:ext cx="1058183" cy="923330"/>
            <a:chOff x="8620364" y="1681524"/>
            <a:chExt cx="1058183" cy="923330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2C6A614D-84DD-413E-9292-89ADEBB455F0}"/>
                </a:ext>
              </a:extLst>
            </p:cNvPr>
            <p:cNvSpPr txBox="1"/>
            <p:nvPr/>
          </p:nvSpPr>
          <p:spPr>
            <a:xfrm>
              <a:off x="8713714" y="1681524"/>
              <a:ext cx="870815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Scheduling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99576697-3B85-4A47-B455-E7E438FD33BB}"/>
                </a:ext>
              </a:extLst>
            </p:cNvPr>
            <p:cNvSpPr txBox="1"/>
            <p:nvPr/>
          </p:nvSpPr>
          <p:spPr>
            <a:xfrm>
              <a:off x="8620364" y="1896968"/>
              <a:ext cx="10581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3.1.1 Detailed Schedule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3.1.2 WBS Pt 2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3.1.2 Milestones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xmlns="" id="{DFC8CA44-B6D0-4C1B-BEE2-7D4FB900A474}"/>
              </a:ext>
            </a:extLst>
          </p:cNvPr>
          <p:cNvGrpSpPr/>
          <p:nvPr/>
        </p:nvGrpSpPr>
        <p:grpSpPr>
          <a:xfrm>
            <a:off x="8620029" y="2510318"/>
            <a:ext cx="1058183" cy="677109"/>
            <a:chOff x="8620364" y="1681524"/>
            <a:chExt cx="1058183" cy="677109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DEF4B10E-7C40-4ACA-99C8-8E3A395524E5}"/>
                </a:ext>
              </a:extLst>
            </p:cNvPr>
            <p:cNvSpPr txBox="1"/>
            <p:nvPr/>
          </p:nvSpPr>
          <p:spPr>
            <a:xfrm>
              <a:off x="8713714" y="1681524"/>
              <a:ext cx="870815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Budgeting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xmlns="" id="{CE9CAB7E-515B-4506-BEBF-C82846864A5D}"/>
                </a:ext>
              </a:extLst>
            </p:cNvPr>
            <p:cNvSpPr txBox="1"/>
            <p:nvPr/>
          </p:nvSpPr>
          <p:spPr>
            <a:xfrm>
              <a:off x="8620364" y="1896968"/>
              <a:ext cx="1058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3.2.1 Detailed Costing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3.2.2 WBS Pt 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xmlns="" id="{A9BD8157-1B89-4D51-BB55-B12EF61D8CA7}"/>
              </a:ext>
            </a:extLst>
          </p:cNvPr>
          <p:cNvGrpSpPr/>
          <p:nvPr/>
        </p:nvGrpSpPr>
        <p:grpSpPr>
          <a:xfrm>
            <a:off x="8616475" y="3198820"/>
            <a:ext cx="1058183" cy="1908215"/>
            <a:chOff x="8620364" y="1681524"/>
            <a:chExt cx="1058183" cy="1908215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xmlns="" id="{709A689F-286C-4D70-B0D8-FE09EB89AC3F}"/>
                </a:ext>
              </a:extLst>
            </p:cNvPr>
            <p:cNvSpPr txBox="1"/>
            <p:nvPr/>
          </p:nvSpPr>
          <p:spPr>
            <a:xfrm>
              <a:off x="8713714" y="1681524"/>
              <a:ext cx="870815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Team </a:t>
              </a:r>
              <a:r>
                <a:rPr lang="en-US" sz="800" cap="small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Mgmt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D3F272EF-8AF1-4B41-B5E8-50521B37D44E}"/>
                </a:ext>
              </a:extLst>
            </p:cNvPr>
            <p:cNvSpPr txBox="1"/>
            <p:nvPr/>
          </p:nvSpPr>
          <p:spPr>
            <a:xfrm>
              <a:off x="8620364" y="1896968"/>
              <a:ext cx="1058183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3.3.1  Expectations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3.3.2 Battle Rhythm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3.3.3 Status Reporting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3.3.4 Feedback and Evaluations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3.3.5 Administration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3.3.6 Team Communication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xmlns="" id="{C41C8BD9-EBBE-4DD6-8F81-9EE1018CD81E}"/>
              </a:ext>
            </a:extLst>
          </p:cNvPr>
          <p:cNvGrpSpPr/>
          <p:nvPr/>
        </p:nvGrpSpPr>
        <p:grpSpPr>
          <a:xfrm>
            <a:off x="9768195" y="1674016"/>
            <a:ext cx="1285865" cy="447597"/>
            <a:chOff x="7356228" y="2760177"/>
            <a:chExt cx="1285865" cy="447597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xmlns="" id="{78C993CD-9714-46E2-A1D4-1D7849811BCF}"/>
                </a:ext>
              </a:extLst>
            </p:cNvPr>
            <p:cNvSpPr txBox="1"/>
            <p:nvPr/>
          </p:nvSpPr>
          <p:spPr>
            <a:xfrm>
              <a:off x="7449578" y="2760177"/>
              <a:ext cx="105818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Requirements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1539BB87-B660-4A02-9346-7CA3F11C2AB1}"/>
                </a:ext>
              </a:extLst>
            </p:cNvPr>
            <p:cNvSpPr txBox="1"/>
            <p:nvPr/>
          </p:nvSpPr>
          <p:spPr>
            <a:xfrm>
              <a:off x="7356228" y="2992330"/>
              <a:ext cx="12858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4.1.1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xmlns="" id="{AF74C6F8-A75D-47D3-B45B-5D890A8F68CB}"/>
              </a:ext>
            </a:extLst>
          </p:cNvPr>
          <p:cNvGrpSpPr/>
          <p:nvPr/>
        </p:nvGrpSpPr>
        <p:grpSpPr>
          <a:xfrm>
            <a:off x="11081862" y="1674016"/>
            <a:ext cx="994167" cy="482393"/>
            <a:chOff x="7356228" y="2760177"/>
            <a:chExt cx="1151532" cy="482393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xmlns="" id="{6E130BB9-7C94-41E4-95CF-B7B9EEB00427}"/>
                </a:ext>
              </a:extLst>
            </p:cNvPr>
            <p:cNvSpPr txBox="1"/>
            <p:nvPr/>
          </p:nvSpPr>
          <p:spPr>
            <a:xfrm>
              <a:off x="7449578" y="2760177"/>
              <a:ext cx="105818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handover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xmlns="" id="{A32D9AB9-02E2-44C4-8F30-CBD9AC94A588}"/>
                </a:ext>
              </a:extLst>
            </p:cNvPr>
            <p:cNvSpPr txBox="1"/>
            <p:nvPr/>
          </p:nvSpPr>
          <p:spPr>
            <a:xfrm>
              <a:off x="7356228" y="3027126"/>
              <a:ext cx="1151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5.1.1 Release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xmlns="" id="{CC31D990-8A2E-40F1-8A62-A2143D96EC59}"/>
              </a:ext>
            </a:extLst>
          </p:cNvPr>
          <p:cNvGrpSpPr/>
          <p:nvPr/>
        </p:nvGrpSpPr>
        <p:grpSpPr>
          <a:xfrm>
            <a:off x="9778371" y="4224643"/>
            <a:ext cx="1285865" cy="447597"/>
            <a:chOff x="7356228" y="2760177"/>
            <a:chExt cx="1285865" cy="447597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xmlns="" id="{D4EB54D1-7550-4AA5-8F79-4FBA1745BCE1}"/>
                </a:ext>
              </a:extLst>
            </p:cNvPr>
            <p:cNvSpPr txBox="1"/>
            <p:nvPr/>
          </p:nvSpPr>
          <p:spPr>
            <a:xfrm>
              <a:off x="7449578" y="2760177"/>
              <a:ext cx="105818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Quality Assurance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xmlns="" id="{7B561AC9-4B81-4ED5-B0F3-5A699EC00F67}"/>
                </a:ext>
              </a:extLst>
            </p:cNvPr>
            <p:cNvSpPr txBox="1"/>
            <p:nvPr/>
          </p:nvSpPr>
          <p:spPr>
            <a:xfrm>
              <a:off x="7356228" y="2992330"/>
              <a:ext cx="12858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4.2.1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xmlns="" id="{9BC8D88E-24BC-4E51-9B57-6B42C162509B}"/>
              </a:ext>
            </a:extLst>
          </p:cNvPr>
          <p:cNvGrpSpPr/>
          <p:nvPr/>
        </p:nvGrpSpPr>
        <p:grpSpPr>
          <a:xfrm>
            <a:off x="11081862" y="2300773"/>
            <a:ext cx="994167" cy="482393"/>
            <a:chOff x="7356228" y="2760177"/>
            <a:chExt cx="1151532" cy="482393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xmlns="" id="{9199DE43-F32E-41E9-AC52-A214393736CF}"/>
                </a:ext>
              </a:extLst>
            </p:cNvPr>
            <p:cNvSpPr txBox="1"/>
            <p:nvPr/>
          </p:nvSpPr>
          <p:spPr>
            <a:xfrm>
              <a:off x="7449578" y="2760177"/>
              <a:ext cx="105818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improvement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xmlns="" id="{002C43B6-A27A-4891-BF11-53A03FAC6E8F}"/>
                </a:ext>
              </a:extLst>
            </p:cNvPr>
            <p:cNvSpPr txBox="1"/>
            <p:nvPr/>
          </p:nvSpPr>
          <p:spPr>
            <a:xfrm>
              <a:off x="7356228" y="3027126"/>
              <a:ext cx="1151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5.2.1 Reflection</a:t>
              </a:r>
            </a:p>
          </p:txBody>
        </p:sp>
      </p:grp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xmlns="" id="{12C00CBB-1FE5-49E6-B08C-394569E08FDD}"/>
              </a:ext>
            </a:extLst>
          </p:cNvPr>
          <p:cNvCxnSpPr>
            <a:stCxn id="97" idx="1"/>
            <a:endCxn id="105" idx="1"/>
          </p:cNvCxnSpPr>
          <p:nvPr/>
        </p:nvCxnSpPr>
        <p:spPr>
          <a:xfrm rot="10800000" flipH="1" flipV="1">
            <a:off x="2774681" y="1130962"/>
            <a:ext cx="68926" cy="2163228"/>
          </a:xfrm>
          <a:prstGeom prst="bentConnector3">
            <a:avLst>
              <a:gd name="adj1" fmla="val -1243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xmlns="" id="{269628DA-44F9-4775-B420-82D14F481906}"/>
              </a:ext>
            </a:extLst>
          </p:cNvPr>
          <p:cNvCxnSpPr>
            <a:stCxn id="97" idx="1"/>
            <a:endCxn id="115" idx="1"/>
          </p:cNvCxnSpPr>
          <p:nvPr/>
        </p:nvCxnSpPr>
        <p:spPr>
          <a:xfrm rot="10800000" flipH="1" flipV="1">
            <a:off x="2774680" y="1130961"/>
            <a:ext cx="68925" cy="3751775"/>
          </a:xfrm>
          <a:prstGeom prst="bentConnector3">
            <a:avLst>
              <a:gd name="adj1" fmla="val -1243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xmlns="" id="{EC256136-110D-4263-B8DB-B71598FD9443}"/>
              </a:ext>
            </a:extLst>
          </p:cNvPr>
          <p:cNvCxnSpPr>
            <a:stCxn id="98" idx="1"/>
            <a:endCxn id="126" idx="1"/>
          </p:cNvCxnSpPr>
          <p:nvPr/>
        </p:nvCxnSpPr>
        <p:spPr>
          <a:xfrm rot="10800000" flipH="1" flipV="1">
            <a:off x="3685169" y="1130962"/>
            <a:ext cx="15819" cy="2163228"/>
          </a:xfrm>
          <a:prstGeom prst="bentConnector3">
            <a:avLst>
              <a:gd name="adj1" fmla="val -7225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xmlns="" id="{E0B0F1F7-7459-4C44-9848-FDA5D545BCCC}"/>
              </a:ext>
            </a:extLst>
          </p:cNvPr>
          <p:cNvCxnSpPr>
            <a:stCxn id="98" idx="1"/>
            <a:endCxn id="138" idx="1"/>
          </p:cNvCxnSpPr>
          <p:nvPr/>
        </p:nvCxnSpPr>
        <p:spPr>
          <a:xfrm rot="10800000" flipH="1" flipV="1">
            <a:off x="3685169" y="1130962"/>
            <a:ext cx="15819" cy="3750618"/>
          </a:xfrm>
          <a:prstGeom prst="bentConnector3">
            <a:avLst>
              <a:gd name="adj1" fmla="val -7225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xmlns="" id="{2E2FF0CD-131D-4F8D-923B-1204A4B7B5C8}"/>
              </a:ext>
            </a:extLst>
          </p:cNvPr>
          <p:cNvCxnSpPr>
            <a:stCxn id="52" idx="1"/>
            <a:endCxn id="156" idx="1"/>
          </p:cNvCxnSpPr>
          <p:nvPr/>
        </p:nvCxnSpPr>
        <p:spPr>
          <a:xfrm rot="10800000" flipH="1" flipV="1">
            <a:off x="5793410" y="1381710"/>
            <a:ext cx="284305" cy="2252349"/>
          </a:xfrm>
          <a:prstGeom prst="bentConnector3">
            <a:avLst>
              <a:gd name="adj1" fmla="val -301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xmlns="" id="{F66348C4-528A-4213-B6A0-1F82A71F6556}"/>
              </a:ext>
            </a:extLst>
          </p:cNvPr>
          <p:cNvCxnSpPr>
            <a:stCxn id="52" idx="1"/>
            <a:endCxn id="153" idx="1"/>
          </p:cNvCxnSpPr>
          <p:nvPr/>
        </p:nvCxnSpPr>
        <p:spPr>
          <a:xfrm rot="10800000" flipH="1" flipV="1">
            <a:off x="5793411" y="1381710"/>
            <a:ext cx="284578" cy="3562407"/>
          </a:xfrm>
          <a:prstGeom prst="bentConnector3">
            <a:avLst>
              <a:gd name="adj1" fmla="val -301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xmlns="" id="{4B8A789C-D37F-4E1F-90C2-6B893DE9E18F}"/>
              </a:ext>
            </a:extLst>
          </p:cNvPr>
          <p:cNvCxnSpPr>
            <a:stCxn id="52" idx="1"/>
            <a:endCxn id="159" idx="1"/>
          </p:cNvCxnSpPr>
          <p:nvPr/>
        </p:nvCxnSpPr>
        <p:spPr>
          <a:xfrm rot="10800000" flipH="1" flipV="1">
            <a:off x="5793410" y="1381710"/>
            <a:ext cx="280593" cy="4527539"/>
          </a:xfrm>
          <a:prstGeom prst="bentConnector3">
            <a:avLst>
              <a:gd name="adj1" fmla="val -305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xmlns="" id="{FD7236E2-6E7D-4215-A959-78E972A7AC68}"/>
              </a:ext>
            </a:extLst>
          </p:cNvPr>
          <p:cNvCxnSpPr>
            <a:stCxn id="53" idx="1"/>
            <a:endCxn id="63" idx="1"/>
          </p:cNvCxnSpPr>
          <p:nvPr/>
        </p:nvCxnSpPr>
        <p:spPr>
          <a:xfrm rot="10800000" flipH="1" flipV="1">
            <a:off x="7277062" y="1383879"/>
            <a:ext cx="172515" cy="1484020"/>
          </a:xfrm>
          <a:prstGeom prst="bentConnector3">
            <a:avLst>
              <a:gd name="adj1" fmla="val -49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xmlns="" id="{2501CBE9-2E2C-4943-8F44-2DD5E34E9C8B}"/>
              </a:ext>
            </a:extLst>
          </p:cNvPr>
          <p:cNvCxnSpPr>
            <a:stCxn id="53" idx="1"/>
            <a:endCxn id="67" idx="1"/>
          </p:cNvCxnSpPr>
          <p:nvPr/>
        </p:nvCxnSpPr>
        <p:spPr>
          <a:xfrm rot="10800000" flipH="1" flipV="1">
            <a:off x="7277062" y="1383878"/>
            <a:ext cx="172515" cy="3080309"/>
          </a:xfrm>
          <a:prstGeom prst="bentConnector3">
            <a:avLst>
              <a:gd name="adj1" fmla="val -49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xmlns="" id="{DBCED3EE-DFD2-4C38-AB5A-32B6F8A4F4D7}"/>
              </a:ext>
            </a:extLst>
          </p:cNvPr>
          <p:cNvCxnSpPr>
            <a:stCxn id="68" idx="1"/>
            <a:endCxn id="181" idx="1"/>
          </p:cNvCxnSpPr>
          <p:nvPr/>
        </p:nvCxnSpPr>
        <p:spPr>
          <a:xfrm rot="10800000" flipH="1" flipV="1">
            <a:off x="8642092" y="1396700"/>
            <a:ext cx="71621" cy="392546"/>
          </a:xfrm>
          <a:prstGeom prst="bentConnector3">
            <a:avLst>
              <a:gd name="adj1" fmla="val -1196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xmlns="" id="{A3EABDCF-F677-47D5-BF6F-3CF63EAA3882}"/>
              </a:ext>
            </a:extLst>
          </p:cNvPr>
          <p:cNvCxnSpPr>
            <a:stCxn id="68" idx="1"/>
            <a:endCxn id="185" idx="1"/>
          </p:cNvCxnSpPr>
          <p:nvPr/>
        </p:nvCxnSpPr>
        <p:spPr>
          <a:xfrm rot="10800000" flipH="1" flipV="1">
            <a:off x="8642093" y="1396700"/>
            <a:ext cx="71286" cy="1221340"/>
          </a:xfrm>
          <a:prstGeom prst="bentConnector3">
            <a:avLst>
              <a:gd name="adj1" fmla="val -1202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xmlns="" id="{1442A7EF-99D3-4AC0-A3F2-02D5E4D40A95}"/>
              </a:ext>
            </a:extLst>
          </p:cNvPr>
          <p:cNvCxnSpPr>
            <a:stCxn id="68" idx="1"/>
            <a:endCxn id="188" idx="1"/>
          </p:cNvCxnSpPr>
          <p:nvPr/>
        </p:nvCxnSpPr>
        <p:spPr>
          <a:xfrm rot="10800000" flipH="1" flipV="1">
            <a:off x="8642093" y="1396700"/>
            <a:ext cx="67732" cy="1909842"/>
          </a:xfrm>
          <a:prstGeom prst="bentConnector3">
            <a:avLst>
              <a:gd name="adj1" fmla="val -1265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xmlns="" id="{DF69E026-FF3B-47E0-93DC-15E4B9BC304E}"/>
              </a:ext>
            </a:extLst>
          </p:cNvPr>
          <p:cNvCxnSpPr>
            <a:stCxn id="69" idx="1"/>
            <a:endCxn id="192" idx="1"/>
          </p:cNvCxnSpPr>
          <p:nvPr/>
        </p:nvCxnSpPr>
        <p:spPr>
          <a:xfrm rot="10800000" flipH="1" flipV="1">
            <a:off x="9755451" y="1397986"/>
            <a:ext cx="106093" cy="383752"/>
          </a:xfrm>
          <a:prstGeom prst="bentConnector3">
            <a:avLst>
              <a:gd name="adj1" fmla="val -808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xmlns="" id="{26007B3B-2EB4-49D1-B7C9-7CA795B97F9D}"/>
              </a:ext>
            </a:extLst>
          </p:cNvPr>
          <p:cNvCxnSpPr>
            <a:stCxn id="69" idx="1"/>
            <a:endCxn id="198" idx="1"/>
          </p:cNvCxnSpPr>
          <p:nvPr/>
        </p:nvCxnSpPr>
        <p:spPr>
          <a:xfrm rot="10800000" flipH="1" flipV="1">
            <a:off x="9755451" y="1397985"/>
            <a:ext cx="116269" cy="2934379"/>
          </a:xfrm>
          <a:prstGeom prst="bentConnector3">
            <a:avLst>
              <a:gd name="adj1" fmla="val -737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xmlns="" id="{4B4B6CF6-F9CF-49C5-BECD-3D31ED2CC032}"/>
              </a:ext>
            </a:extLst>
          </p:cNvPr>
          <p:cNvCxnSpPr>
            <a:stCxn id="70" idx="1"/>
            <a:endCxn id="195" idx="1"/>
          </p:cNvCxnSpPr>
          <p:nvPr/>
        </p:nvCxnSpPr>
        <p:spPr>
          <a:xfrm rot="10800000" flipH="1" flipV="1">
            <a:off x="11045141" y="1396700"/>
            <a:ext cx="117313" cy="385038"/>
          </a:xfrm>
          <a:prstGeom prst="bentConnector3">
            <a:avLst>
              <a:gd name="adj1" fmla="val -730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xmlns="" id="{0EA49B78-1120-4284-A359-D4DFB9BCB9D5}"/>
              </a:ext>
            </a:extLst>
          </p:cNvPr>
          <p:cNvCxnSpPr>
            <a:stCxn id="70" idx="1"/>
            <a:endCxn id="202" idx="1"/>
          </p:cNvCxnSpPr>
          <p:nvPr/>
        </p:nvCxnSpPr>
        <p:spPr>
          <a:xfrm rot="10800000" flipH="1" flipV="1">
            <a:off x="11045141" y="1396699"/>
            <a:ext cx="117313" cy="1011795"/>
          </a:xfrm>
          <a:prstGeom prst="bentConnector3">
            <a:avLst>
              <a:gd name="adj1" fmla="val -730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xmlns="" id="{34B66684-B372-4E58-846A-55F8BAF1DAAF}"/>
              </a:ext>
            </a:extLst>
          </p:cNvPr>
          <p:cNvSpPr txBox="1"/>
          <p:nvPr/>
        </p:nvSpPr>
        <p:spPr>
          <a:xfrm>
            <a:off x="5624900" y="346847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1.3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xmlns="" id="{347534A8-4199-4C03-85BD-2ABD3827B47B}"/>
              </a:ext>
            </a:extLst>
          </p:cNvPr>
          <p:cNvSpPr txBox="1"/>
          <p:nvPr/>
        </p:nvSpPr>
        <p:spPr>
          <a:xfrm>
            <a:off x="5625154" y="478023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1.4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xmlns="" id="{B331DB56-CF8D-4BA1-BF10-E43DBCCAD33B}"/>
              </a:ext>
            </a:extLst>
          </p:cNvPr>
          <p:cNvSpPr txBox="1"/>
          <p:nvPr/>
        </p:nvSpPr>
        <p:spPr>
          <a:xfrm>
            <a:off x="5628748" y="5746994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1.5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xmlns="" id="{C38540A3-8DC0-44B3-BF8A-E5F56B1E26CF}"/>
              </a:ext>
            </a:extLst>
          </p:cNvPr>
          <p:cNvSpPr txBox="1"/>
          <p:nvPr/>
        </p:nvSpPr>
        <p:spPr>
          <a:xfrm>
            <a:off x="7110683" y="2705869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2.2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xmlns="" id="{CD26BA31-9F77-4AF9-A9FC-403796F2CFE4}"/>
              </a:ext>
            </a:extLst>
          </p:cNvPr>
          <p:cNvSpPr txBox="1"/>
          <p:nvPr/>
        </p:nvSpPr>
        <p:spPr>
          <a:xfrm>
            <a:off x="7111209" y="4296597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2.3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xmlns="" id="{70AA4592-84DA-45E7-94B3-C560479810CF}"/>
              </a:ext>
            </a:extLst>
          </p:cNvPr>
          <p:cNvSpPr txBox="1"/>
          <p:nvPr/>
        </p:nvSpPr>
        <p:spPr>
          <a:xfrm>
            <a:off x="8472573" y="163905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xmlns="" id="{FD694620-C7C9-4D69-A8E3-C7B220FAC6C5}"/>
              </a:ext>
            </a:extLst>
          </p:cNvPr>
          <p:cNvSpPr txBox="1"/>
          <p:nvPr/>
        </p:nvSpPr>
        <p:spPr>
          <a:xfrm>
            <a:off x="8471342" y="246772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xmlns="" id="{5DBC48A5-AA1B-4866-A35F-A2D221B0D60E}"/>
              </a:ext>
            </a:extLst>
          </p:cNvPr>
          <p:cNvSpPr txBox="1"/>
          <p:nvPr/>
        </p:nvSpPr>
        <p:spPr>
          <a:xfrm>
            <a:off x="8471342" y="315578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3.3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xmlns="" id="{5BF62234-9AF5-48D5-8918-3715F8806B50}"/>
              </a:ext>
            </a:extLst>
          </p:cNvPr>
          <p:cNvSpPr txBox="1"/>
          <p:nvPr/>
        </p:nvSpPr>
        <p:spPr>
          <a:xfrm>
            <a:off x="9586050" y="1629398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xmlns="" id="{4953A2D1-85A5-40EF-A024-0BEE37CF142B}"/>
              </a:ext>
            </a:extLst>
          </p:cNvPr>
          <p:cNvSpPr txBox="1"/>
          <p:nvPr/>
        </p:nvSpPr>
        <p:spPr>
          <a:xfrm>
            <a:off x="9587106" y="4170086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3639B506-2A14-41FB-AE13-C73C67014C13}"/>
              </a:ext>
            </a:extLst>
          </p:cNvPr>
          <p:cNvSpPr txBox="1"/>
          <p:nvPr/>
        </p:nvSpPr>
        <p:spPr>
          <a:xfrm>
            <a:off x="10879684" y="1619288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5.1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xmlns="" id="{CE853EBB-C485-4A62-AD36-DC10CAFB6C6C}"/>
              </a:ext>
            </a:extLst>
          </p:cNvPr>
          <p:cNvSpPr txBox="1"/>
          <p:nvPr/>
        </p:nvSpPr>
        <p:spPr>
          <a:xfrm>
            <a:off x="10884067" y="2247023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5.2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72C1E855-164C-4010-AE95-EC6C512E14BB}"/>
              </a:ext>
            </a:extLst>
          </p:cNvPr>
          <p:cNvSpPr txBox="1"/>
          <p:nvPr/>
        </p:nvSpPr>
        <p:spPr>
          <a:xfrm>
            <a:off x="2605758" y="3141303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C9D933B3-3E9A-4A15-8359-7D2E500DCEB7}"/>
              </a:ext>
            </a:extLst>
          </p:cNvPr>
          <p:cNvSpPr txBox="1"/>
          <p:nvPr/>
        </p:nvSpPr>
        <p:spPr>
          <a:xfrm>
            <a:off x="2605502" y="473369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3.3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xmlns="" id="{60E2F334-0DA6-4DF5-BFA4-906A13B91D79}"/>
              </a:ext>
            </a:extLst>
          </p:cNvPr>
          <p:cNvSpPr txBox="1"/>
          <p:nvPr/>
        </p:nvSpPr>
        <p:spPr>
          <a:xfrm>
            <a:off x="3481884" y="3147529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xmlns="" id="{0E86E8AD-41A4-475D-A016-E4F5A0F422A2}"/>
              </a:ext>
            </a:extLst>
          </p:cNvPr>
          <p:cNvSpPr txBox="1"/>
          <p:nvPr/>
        </p:nvSpPr>
        <p:spPr>
          <a:xfrm>
            <a:off x="3481934" y="473424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4.3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93C25BFC-8727-4F1A-90E0-3F67E5E00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56"/>
          <a:stretch/>
        </p:blipFill>
        <p:spPr>
          <a:xfrm>
            <a:off x="0" y="-1251"/>
            <a:ext cx="12192000" cy="369332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C55473-8636-4914-960D-18171F66578E}"/>
              </a:ext>
            </a:extLst>
          </p:cNvPr>
          <p:cNvSpPr txBox="1"/>
          <p:nvPr/>
        </p:nvSpPr>
        <p:spPr>
          <a:xfrm>
            <a:off x="4184346" y="0"/>
            <a:ext cx="347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WBS: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VITAL POINT PERSONAS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B98B0AF4-8BEC-40BF-8890-42C7352C5904}"/>
              </a:ext>
            </a:extLst>
          </p:cNvPr>
          <p:cNvCxnSpPr/>
          <p:nvPr/>
        </p:nvCxnSpPr>
        <p:spPr>
          <a:xfrm>
            <a:off x="0" y="367751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FD28536-3B90-483E-A0AE-E1E8132A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42" y="-10775"/>
            <a:ext cx="1129440" cy="36981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2AAEE7B-24A9-4B8F-89A2-B02B330E3025}"/>
              </a:ext>
            </a:extLst>
          </p:cNvPr>
          <p:cNvSpPr txBox="1"/>
          <p:nvPr/>
        </p:nvSpPr>
        <p:spPr>
          <a:xfrm>
            <a:off x="8276516" y="513881"/>
            <a:ext cx="32072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cap="small" dirty="0">
                <a:latin typeface="Segoe UI" panose="020B0502040204020203" pitchFamily="34" charset="0"/>
                <a:cs typeface="Segoe UI" panose="020B0502040204020203" pitchFamily="34" charset="0"/>
              </a:rPr>
              <a:t>Beginning to End Project Development</a:t>
            </a:r>
            <a:endParaRPr lang="en-CA" sz="14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32EAAB4-8D27-410F-A772-CA8DA0E71A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97" y="457816"/>
            <a:ext cx="1282422" cy="41990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77A6A57-9D78-4448-8CDA-96968D23A6B1}"/>
              </a:ext>
            </a:extLst>
          </p:cNvPr>
          <p:cNvSpPr txBox="1"/>
          <p:nvPr/>
        </p:nvSpPr>
        <p:spPr>
          <a:xfrm>
            <a:off x="5793411" y="1258600"/>
            <a:ext cx="128432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Mod 1: Orientation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67F598F-79A1-447D-AD6C-911EF2FDF56B}"/>
              </a:ext>
            </a:extLst>
          </p:cNvPr>
          <p:cNvSpPr txBox="1"/>
          <p:nvPr/>
        </p:nvSpPr>
        <p:spPr>
          <a:xfrm>
            <a:off x="7277063" y="1260768"/>
            <a:ext cx="116570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Mod 2: initiation 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C8AE6ED-010D-404D-A1E7-38507007ED5A}"/>
              </a:ext>
            </a:extLst>
          </p:cNvPr>
          <p:cNvSpPr txBox="1"/>
          <p:nvPr/>
        </p:nvSpPr>
        <p:spPr>
          <a:xfrm>
            <a:off x="10730208" y="904353"/>
            <a:ext cx="13284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0. Course summary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xmlns="" id="{1396E58D-C9B5-4FD4-8118-9A6549073074}"/>
              </a:ext>
            </a:extLst>
          </p:cNvPr>
          <p:cNvCxnSpPr>
            <a:cxnSpLocks/>
            <a:stCxn id="33" idx="2"/>
            <a:endCxn id="55" idx="1"/>
          </p:cNvCxnSpPr>
          <p:nvPr/>
        </p:nvCxnSpPr>
        <p:spPr>
          <a:xfrm rot="16200000" flipH="1">
            <a:off x="10202265" y="499521"/>
            <a:ext cx="205806" cy="8500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xmlns="" id="{2518FA9A-5B5B-4E89-A64A-BE9091F763CA}"/>
              </a:ext>
            </a:extLst>
          </p:cNvPr>
          <p:cNvCxnSpPr>
            <a:stCxn id="33" idx="2"/>
            <a:endCxn id="52" idx="0"/>
          </p:cNvCxnSpPr>
          <p:nvPr/>
        </p:nvCxnSpPr>
        <p:spPr>
          <a:xfrm rot="5400000">
            <a:off x="7939381" y="-682148"/>
            <a:ext cx="436942" cy="3444555"/>
          </a:xfrm>
          <a:prstGeom prst="bentConnector3">
            <a:avLst>
              <a:gd name="adj1" fmla="val 898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2C1E89F-AB92-46BA-BFCD-EB78708642B1}"/>
              </a:ext>
            </a:extLst>
          </p:cNvPr>
          <p:cNvSpPr txBox="1"/>
          <p:nvPr/>
        </p:nvSpPr>
        <p:spPr>
          <a:xfrm>
            <a:off x="1835546" y="513880"/>
            <a:ext cx="12861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cap="small" dirty="0">
                <a:latin typeface="Segoe UI" panose="020B0502040204020203" pitchFamily="34" charset="0"/>
                <a:cs typeface="Segoe UI" panose="020B0502040204020203" pitchFamily="34" charset="0"/>
              </a:rPr>
              <a:t>PROJECT: </a:t>
            </a:r>
            <a:r>
              <a:rPr lang="en-US" sz="1400" cap="small" dirty="0" smtClean="0">
                <a:latin typeface="Segoe UI" panose="020B0502040204020203" pitchFamily="34" charset="0"/>
                <a:cs typeface="Segoe UI" panose="020B0502040204020203" pitchFamily="34" charset="0"/>
              </a:rPr>
              <a:t>VPP</a:t>
            </a:r>
            <a:endParaRPr lang="en-CA" sz="14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956308-7725-46DD-BC7B-B111DAF1CD23}"/>
              </a:ext>
            </a:extLst>
          </p:cNvPr>
          <p:cNvSpPr txBox="1"/>
          <p:nvPr/>
        </p:nvSpPr>
        <p:spPr>
          <a:xfrm>
            <a:off x="8642093" y="1273589"/>
            <a:ext cx="91403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Mod 3: Plan 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9D57060-2D36-4B2D-87F0-B69DF6BC07DC}"/>
              </a:ext>
            </a:extLst>
          </p:cNvPr>
          <p:cNvSpPr txBox="1"/>
          <p:nvPr/>
        </p:nvSpPr>
        <p:spPr>
          <a:xfrm>
            <a:off x="9755452" y="1274875"/>
            <a:ext cx="104387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Mod 4: Deliver 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7BA8EEA-7C78-4BEE-B725-ED1486DECE6A}"/>
              </a:ext>
            </a:extLst>
          </p:cNvPr>
          <p:cNvSpPr txBox="1"/>
          <p:nvPr/>
        </p:nvSpPr>
        <p:spPr>
          <a:xfrm>
            <a:off x="11045142" y="1273589"/>
            <a:ext cx="92685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Mod 5: Close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xmlns="" id="{BE10C976-5D59-44F8-A750-A5FAA400DD77}"/>
              </a:ext>
            </a:extLst>
          </p:cNvPr>
          <p:cNvCxnSpPr>
            <a:stCxn id="33" idx="2"/>
            <a:endCxn id="53" idx="0"/>
          </p:cNvCxnSpPr>
          <p:nvPr/>
        </p:nvCxnSpPr>
        <p:spPr>
          <a:xfrm rot="5400000">
            <a:off x="8650467" y="31106"/>
            <a:ext cx="439110" cy="2020214"/>
          </a:xfrm>
          <a:prstGeom prst="bentConnector3">
            <a:avLst>
              <a:gd name="adj1" fmla="val 896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xmlns="" id="{32F58F7D-0EE1-4CE6-ACB6-4B833D306AEA}"/>
              </a:ext>
            </a:extLst>
          </p:cNvPr>
          <p:cNvCxnSpPr>
            <a:stCxn id="33" idx="2"/>
            <a:endCxn id="68" idx="0"/>
          </p:cNvCxnSpPr>
          <p:nvPr/>
        </p:nvCxnSpPr>
        <p:spPr>
          <a:xfrm rot="5400000">
            <a:off x="9263655" y="657114"/>
            <a:ext cx="451931" cy="781019"/>
          </a:xfrm>
          <a:prstGeom prst="bentConnector3">
            <a:avLst>
              <a:gd name="adj1" fmla="val 885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xmlns="" id="{F5BAC2C4-2C59-4E79-9DB4-FF6CA897702E}"/>
              </a:ext>
            </a:extLst>
          </p:cNvPr>
          <p:cNvCxnSpPr>
            <a:stCxn id="33" idx="2"/>
            <a:endCxn id="69" idx="0"/>
          </p:cNvCxnSpPr>
          <p:nvPr/>
        </p:nvCxnSpPr>
        <p:spPr>
          <a:xfrm rot="16200000" flipH="1">
            <a:off x="9852151" y="849635"/>
            <a:ext cx="453217" cy="397261"/>
          </a:xfrm>
          <a:prstGeom prst="bentConnector3">
            <a:avLst>
              <a:gd name="adj1" fmla="val 878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xmlns="" id="{F2055118-7CD0-431A-8478-0333ADCC27B5}"/>
              </a:ext>
            </a:extLst>
          </p:cNvPr>
          <p:cNvCxnSpPr>
            <a:stCxn id="33" idx="2"/>
            <a:endCxn id="70" idx="0"/>
          </p:cNvCxnSpPr>
          <p:nvPr/>
        </p:nvCxnSpPr>
        <p:spPr>
          <a:xfrm rot="16200000" flipH="1">
            <a:off x="10468385" y="233402"/>
            <a:ext cx="451931" cy="1628442"/>
          </a:xfrm>
          <a:prstGeom prst="bentConnector3">
            <a:avLst>
              <a:gd name="adj1" fmla="val 87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15537F07-218A-402C-84ED-0731638DADCA}"/>
              </a:ext>
            </a:extLst>
          </p:cNvPr>
          <p:cNvSpPr txBox="1"/>
          <p:nvPr/>
        </p:nvSpPr>
        <p:spPr>
          <a:xfrm>
            <a:off x="1769615" y="1007851"/>
            <a:ext cx="75693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2. DESIGN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21755349-7F43-4132-A9E0-50AC49D4787E}"/>
              </a:ext>
            </a:extLst>
          </p:cNvPr>
          <p:cNvSpPr txBox="1"/>
          <p:nvPr/>
        </p:nvSpPr>
        <p:spPr>
          <a:xfrm>
            <a:off x="2774681" y="1007851"/>
            <a:ext cx="66236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3. BUILD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A5015152-D3AC-4E8D-8F18-D547C29A0F43}"/>
              </a:ext>
            </a:extLst>
          </p:cNvPr>
          <p:cNvSpPr txBox="1"/>
          <p:nvPr/>
        </p:nvSpPr>
        <p:spPr>
          <a:xfrm>
            <a:off x="3685170" y="1007851"/>
            <a:ext cx="58381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4. TEST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50E7A447-4660-45CB-A200-70E1B0501CC9}"/>
              </a:ext>
            </a:extLst>
          </p:cNvPr>
          <p:cNvSpPr txBox="1"/>
          <p:nvPr/>
        </p:nvSpPr>
        <p:spPr>
          <a:xfrm>
            <a:off x="4551948" y="1007851"/>
            <a:ext cx="101341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5. DOCUMENT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196A69B7-D1C5-4256-9E97-8F1B871A6A9C}"/>
              </a:ext>
            </a:extLst>
          </p:cNvPr>
          <p:cNvSpPr txBox="1"/>
          <p:nvPr/>
        </p:nvSpPr>
        <p:spPr>
          <a:xfrm>
            <a:off x="115343" y="1007851"/>
            <a:ext cx="148790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1. Project Management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4" name="Picture 123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53A3D5EF-B116-4F16-B1D5-3D3A975807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03" y="455269"/>
            <a:ext cx="370637" cy="463296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xmlns="" id="{BCDF0D73-1897-4801-AA43-09F18AA7802E}"/>
              </a:ext>
            </a:extLst>
          </p:cNvPr>
          <p:cNvGrpSpPr/>
          <p:nvPr/>
        </p:nvGrpSpPr>
        <p:grpSpPr>
          <a:xfrm>
            <a:off x="0" y="6425584"/>
            <a:ext cx="11907078" cy="437154"/>
            <a:chOff x="0" y="6425584"/>
            <a:chExt cx="11907078" cy="437154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1D9E59AA-21F3-4587-9D28-DDF83F78A011}"/>
                </a:ext>
              </a:extLst>
            </p:cNvPr>
            <p:cNvSpPr txBox="1"/>
            <p:nvPr/>
          </p:nvSpPr>
          <p:spPr>
            <a:xfrm>
              <a:off x="5029841" y="6611779"/>
              <a:ext cx="21323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Powering Augmented Cognition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92812E73-6FCA-4334-BC42-105D8EE9CA7D}"/>
                </a:ext>
              </a:extLst>
            </p:cNvPr>
            <p:cNvCxnSpPr>
              <a:cxnSpLocks/>
            </p:cNvCxnSpPr>
            <p:nvPr/>
          </p:nvCxnSpPr>
          <p:spPr>
            <a:xfrm>
              <a:off x="392334" y="6729662"/>
              <a:ext cx="4025942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7C09A172-F096-4615-874C-25361E17B20C}"/>
                </a:ext>
              </a:extLst>
            </p:cNvPr>
            <p:cNvCxnSpPr>
              <a:cxnSpLocks/>
            </p:cNvCxnSpPr>
            <p:nvPr/>
          </p:nvCxnSpPr>
          <p:spPr>
            <a:xfrm>
              <a:off x="7789778" y="6739627"/>
              <a:ext cx="4117300" cy="1002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B634517F-5801-4CD9-9442-E90935EA5323}"/>
                </a:ext>
              </a:extLst>
            </p:cNvPr>
            <p:cNvSpPr txBox="1"/>
            <p:nvPr/>
          </p:nvSpPr>
          <p:spPr>
            <a:xfrm>
              <a:off x="0" y="6616517"/>
              <a:ext cx="3722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1/1</a:t>
              </a:r>
              <a:endParaRPr lang="en-CA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4" name="Picture 133" descr="Diagram&#10;&#10;Description automatically generated">
              <a:extLst>
                <a:ext uri="{FF2B5EF4-FFF2-40B4-BE49-F238E27FC236}">
                  <a16:creationId xmlns:a16="http://schemas.microsoft.com/office/drawing/2014/main" xmlns="" id="{5C14AE9F-41F5-45B9-9CFE-8ECC683CB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4363" y="6450110"/>
              <a:ext cx="465358" cy="369332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xmlns="" id="{0709FE75-D4AA-45E5-ADDC-CE4944385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036" y="6425584"/>
              <a:ext cx="1005927" cy="231668"/>
            </a:xfrm>
            <a:prstGeom prst="rect">
              <a:avLst/>
            </a:prstGeom>
          </p:spPr>
        </p:pic>
        <p:pic>
          <p:nvPicPr>
            <p:cNvPr id="136" name="Picture 135" descr="Diagram&#10;&#10;Description automatically generated">
              <a:extLst>
                <a:ext uri="{FF2B5EF4-FFF2-40B4-BE49-F238E27FC236}">
                  <a16:creationId xmlns:a16="http://schemas.microsoft.com/office/drawing/2014/main" xmlns="" id="{E1E43581-8454-42DF-8E18-72C030DCB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684" y="6450110"/>
              <a:ext cx="465358" cy="369332"/>
            </a:xfrm>
            <a:prstGeom prst="rect">
              <a:avLst/>
            </a:prstGeom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xmlns="" id="{59B2EE67-C93E-4282-A3B9-CF990A06F731}"/>
              </a:ext>
            </a:extLst>
          </p:cNvPr>
          <p:cNvCxnSpPr>
            <a:stCxn id="99" idx="3"/>
            <a:endCxn id="34" idx="1"/>
          </p:cNvCxnSpPr>
          <p:nvPr/>
        </p:nvCxnSpPr>
        <p:spPr>
          <a:xfrm flipV="1">
            <a:off x="5565367" y="667770"/>
            <a:ext cx="1289030" cy="463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89BE3A60-8BFE-4F44-9925-EF900B590061}"/>
              </a:ext>
            </a:extLst>
          </p:cNvPr>
          <p:cNvGrpSpPr/>
          <p:nvPr/>
        </p:nvGrpSpPr>
        <p:grpSpPr>
          <a:xfrm>
            <a:off x="1774316" y="1391516"/>
            <a:ext cx="1013056" cy="1064065"/>
            <a:chOff x="317386" y="1391516"/>
            <a:chExt cx="1602269" cy="106406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066CB903-F4C6-486D-B3AE-6EEF5BE7B96E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Frontend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36121EF-7891-4A5D-9191-258D1C472D28}"/>
                </a:ext>
              </a:extLst>
            </p:cNvPr>
            <p:cNvSpPr txBox="1"/>
            <p:nvPr/>
          </p:nvSpPr>
          <p:spPr>
            <a:xfrm>
              <a:off x="317386" y="1624584"/>
              <a:ext cx="1602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2.1.1 Requirement Definition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2.1.2 Requirement Refinement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06D36F66-E356-4D4A-BFB3-D1CEA6D86897}"/>
              </a:ext>
            </a:extLst>
          </p:cNvPr>
          <p:cNvGrpSpPr/>
          <p:nvPr/>
        </p:nvGrpSpPr>
        <p:grpSpPr>
          <a:xfrm>
            <a:off x="2796071" y="1400328"/>
            <a:ext cx="832339" cy="448512"/>
            <a:chOff x="317384" y="1391516"/>
            <a:chExt cx="1424462" cy="44851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7AF75F4A-DB3F-4E5A-86A7-361472738A8D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Frontend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991D9DC0-B731-4593-99F0-C9B14D5B1BA8}"/>
                </a:ext>
              </a:extLst>
            </p:cNvPr>
            <p:cNvSpPr txBox="1"/>
            <p:nvPr/>
          </p:nvSpPr>
          <p:spPr>
            <a:xfrm>
              <a:off x="317384" y="1624584"/>
              <a:ext cx="14244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3.1.1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AE34A788-FF90-4068-88FA-0807342189E7}"/>
              </a:ext>
            </a:extLst>
          </p:cNvPr>
          <p:cNvGrpSpPr/>
          <p:nvPr/>
        </p:nvGrpSpPr>
        <p:grpSpPr>
          <a:xfrm>
            <a:off x="3723505" y="1400225"/>
            <a:ext cx="777040" cy="448512"/>
            <a:chOff x="317386" y="1391516"/>
            <a:chExt cx="1528575" cy="44851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E0E2265D-E6D9-41B0-80EC-15D535712144}"/>
                </a:ext>
              </a:extLst>
            </p:cNvPr>
            <p:cNvSpPr txBox="1"/>
            <p:nvPr/>
          </p:nvSpPr>
          <p:spPr>
            <a:xfrm>
              <a:off x="359053" y="1391516"/>
              <a:ext cx="1332253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Frontend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280EDA73-BEA1-4F70-9BB6-EEFD097C2DEF}"/>
                </a:ext>
              </a:extLst>
            </p:cNvPr>
            <p:cNvSpPr txBox="1"/>
            <p:nvPr/>
          </p:nvSpPr>
          <p:spPr>
            <a:xfrm>
              <a:off x="317386" y="1624584"/>
              <a:ext cx="15285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4.1.1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48F766A9-2440-42B0-A899-5A344B14C4D4}"/>
              </a:ext>
            </a:extLst>
          </p:cNvPr>
          <p:cNvGrpSpPr/>
          <p:nvPr/>
        </p:nvGrpSpPr>
        <p:grpSpPr>
          <a:xfrm>
            <a:off x="2787373" y="3186468"/>
            <a:ext cx="832339" cy="448512"/>
            <a:chOff x="317384" y="1391516"/>
            <a:chExt cx="1424462" cy="44851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605E6820-523B-41E5-BE05-96AAEA45DE6D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Backend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79D8AE86-95E3-47ED-B7EC-E5B7890889F6}"/>
                </a:ext>
              </a:extLst>
            </p:cNvPr>
            <p:cNvSpPr txBox="1"/>
            <p:nvPr/>
          </p:nvSpPr>
          <p:spPr>
            <a:xfrm>
              <a:off x="317384" y="1624584"/>
              <a:ext cx="14244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3.2.1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BAF2F8D1-FF2A-4462-BDF7-99A26DED0701}"/>
              </a:ext>
            </a:extLst>
          </p:cNvPr>
          <p:cNvGrpSpPr/>
          <p:nvPr/>
        </p:nvGrpSpPr>
        <p:grpSpPr>
          <a:xfrm>
            <a:off x="2787372" y="4775015"/>
            <a:ext cx="832339" cy="448512"/>
            <a:chOff x="317384" y="1391516"/>
            <a:chExt cx="1424462" cy="44851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F1DCD471-6022-475E-82BD-1D98B2C4D8C7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Analytics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FF14850E-860B-4150-B8D2-F4BE573B8D55}"/>
                </a:ext>
              </a:extLst>
            </p:cNvPr>
            <p:cNvSpPr txBox="1"/>
            <p:nvPr/>
          </p:nvSpPr>
          <p:spPr>
            <a:xfrm>
              <a:off x="317384" y="1624584"/>
              <a:ext cx="14244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3.3.1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xmlns="" id="{ED08E4FA-59D9-4FFC-BDD0-7AAE728B5A0B}"/>
              </a:ext>
            </a:extLst>
          </p:cNvPr>
          <p:cNvGrpSpPr/>
          <p:nvPr/>
        </p:nvGrpSpPr>
        <p:grpSpPr>
          <a:xfrm>
            <a:off x="3644755" y="3186468"/>
            <a:ext cx="832339" cy="448512"/>
            <a:chOff x="317384" y="1391516"/>
            <a:chExt cx="1424462" cy="448512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30B01FCF-F839-4D84-86BE-3D65ECF8ABDE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Backend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C58FAA9D-9CB2-4860-B8F6-BA9427A65BDB}"/>
                </a:ext>
              </a:extLst>
            </p:cNvPr>
            <p:cNvSpPr txBox="1"/>
            <p:nvPr/>
          </p:nvSpPr>
          <p:spPr>
            <a:xfrm>
              <a:off x="317384" y="1624584"/>
              <a:ext cx="14244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4.2.1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BAA66874-0B2F-4992-ADDE-10721225D4E2}"/>
              </a:ext>
            </a:extLst>
          </p:cNvPr>
          <p:cNvGrpSpPr/>
          <p:nvPr/>
        </p:nvGrpSpPr>
        <p:grpSpPr>
          <a:xfrm>
            <a:off x="3644755" y="4773858"/>
            <a:ext cx="832339" cy="448512"/>
            <a:chOff x="317384" y="1391516"/>
            <a:chExt cx="1424462" cy="448512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81E32467-068A-4F1E-9EBE-C860D7E565C3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Analytics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1448B2D0-8124-4C48-99C5-C89AED2EFA02}"/>
                </a:ext>
              </a:extLst>
            </p:cNvPr>
            <p:cNvSpPr txBox="1"/>
            <p:nvPr/>
          </p:nvSpPr>
          <p:spPr>
            <a:xfrm>
              <a:off x="317384" y="1624584"/>
              <a:ext cx="14244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4.3.1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42D9E0E3-CE01-43D2-BE96-D809CDCB797C}"/>
              </a:ext>
            </a:extLst>
          </p:cNvPr>
          <p:cNvGrpSpPr/>
          <p:nvPr/>
        </p:nvGrpSpPr>
        <p:grpSpPr>
          <a:xfrm>
            <a:off x="1773703" y="3177656"/>
            <a:ext cx="987730" cy="1064065"/>
            <a:chOff x="317386" y="1391516"/>
            <a:chExt cx="1562213" cy="1064065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C369E52B-231D-48D6-BCD3-2E6F4D4A018F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Backend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40A13842-E323-4C99-B273-AEA0EA39D165}"/>
                </a:ext>
              </a:extLst>
            </p:cNvPr>
            <p:cNvSpPr txBox="1"/>
            <p:nvPr/>
          </p:nvSpPr>
          <p:spPr>
            <a:xfrm>
              <a:off x="317386" y="1624584"/>
              <a:ext cx="1562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2.2.1 Requirement Definition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2.2.2 Requirement Refinement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0A8420B2-A690-4772-B194-ADA13FA2C244}"/>
              </a:ext>
            </a:extLst>
          </p:cNvPr>
          <p:cNvGrpSpPr/>
          <p:nvPr/>
        </p:nvGrpSpPr>
        <p:grpSpPr>
          <a:xfrm>
            <a:off x="1765512" y="4759692"/>
            <a:ext cx="960209" cy="1064065"/>
            <a:chOff x="317384" y="1391516"/>
            <a:chExt cx="1518685" cy="1064065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0A27BE7A-8E5E-4436-9396-2E735F64D173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Analytics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A19971AD-24B4-41A2-BBC2-63051D605DD0}"/>
                </a:ext>
              </a:extLst>
            </p:cNvPr>
            <p:cNvSpPr txBox="1"/>
            <p:nvPr/>
          </p:nvSpPr>
          <p:spPr>
            <a:xfrm>
              <a:off x="317384" y="1624584"/>
              <a:ext cx="1518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2.3.1 Requirement Definition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2.3.2 Requirement Refinement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4B224763-8B7D-4DA0-88E6-8AA1162DB181}"/>
              </a:ext>
            </a:extLst>
          </p:cNvPr>
          <p:cNvCxnSpPr>
            <a:stCxn id="96" idx="1"/>
            <a:endCxn id="85" idx="1"/>
          </p:cNvCxnSpPr>
          <p:nvPr/>
        </p:nvCxnSpPr>
        <p:spPr>
          <a:xfrm rot="10800000" flipH="1" flipV="1">
            <a:off x="1769615" y="1130962"/>
            <a:ext cx="65548" cy="368276"/>
          </a:xfrm>
          <a:prstGeom prst="bentConnector3">
            <a:avLst>
              <a:gd name="adj1" fmla="val -1893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25896E6C-8845-46C1-8537-8F3BFC105C28}"/>
              </a:ext>
            </a:extLst>
          </p:cNvPr>
          <p:cNvSpPr txBox="1"/>
          <p:nvPr/>
        </p:nvSpPr>
        <p:spPr>
          <a:xfrm>
            <a:off x="1583301" y="1343079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87B84846-7BF6-4D91-B157-058A706A33A8}"/>
              </a:ext>
            </a:extLst>
          </p:cNvPr>
          <p:cNvCxnSpPr>
            <a:stCxn id="97" idx="1"/>
            <a:endCxn id="89" idx="1"/>
          </p:cNvCxnSpPr>
          <p:nvPr/>
        </p:nvCxnSpPr>
        <p:spPr>
          <a:xfrm rot="10800000" flipH="1" flipV="1">
            <a:off x="2774681" y="1130962"/>
            <a:ext cx="77624" cy="377088"/>
          </a:xfrm>
          <a:prstGeom prst="bentConnector3">
            <a:avLst>
              <a:gd name="adj1" fmla="val -126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1F494DB0-EEB4-4475-A2F0-22B5EDD46C43}"/>
              </a:ext>
            </a:extLst>
          </p:cNvPr>
          <p:cNvSpPr txBox="1"/>
          <p:nvPr/>
        </p:nvSpPr>
        <p:spPr>
          <a:xfrm>
            <a:off x="2613593" y="1344996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DC5054E8-A1ED-40BA-A922-ED6DD2B03759}"/>
              </a:ext>
            </a:extLst>
          </p:cNvPr>
          <p:cNvCxnSpPr>
            <a:cxnSpLocks/>
            <a:stCxn id="98" idx="1"/>
            <a:endCxn id="95" idx="1"/>
          </p:cNvCxnSpPr>
          <p:nvPr/>
        </p:nvCxnSpPr>
        <p:spPr>
          <a:xfrm rot="10800000" flipH="1" flipV="1">
            <a:off x="3685170" y="1130961"/>
            <a:ext cx="59516" cy="376985"/>
          </a:xfrm>
          <a:prstGeom prst="bentConnector3">
            <a:avLst>
              <a:gd name="adj1" fmla="val -1920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457B3207-092B-4AC2-8995-8F040039BDE6}"/>
              </a:ext>
            </a:extLst>
          </p:cNvPr>
          <p:cNvSpPr txBox="1"/>
          <p:nvPr/>
        </p:nvSpPr>
        <p:spPr>
          <a:xfrm>
            <a:off x="3515215" y="134838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9DC31F8E-A8AF-4264-8F17-9FE2C4B4D9EA}"/>
              </a:ext>
            </a:extLst>
          </p:cNvPr>
          <p:cNvCxnSpPr/>
          <p:nvPr/>
        </p:nvCxnSpPr>
        <p:spPr>
          <a:xfrm>
            <a:off x="5644204" y="483844"/>
            <a:ext cx="0" cy="580619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xmlns="" id="{39CC850E-D081-4C74-AEFD-D6A8D7CB3409}"/>
              </a:ext>
            </a:extLst>
          </p:cNvPr>
          <p:cNvCxnSpPr>
            <a:stCxn id="96" idx="1"/>
            <a:endCxn id="144" idx="1"/>
          </p:cNvCxnSpPr>
          <p:nvPr/>
        </p:nvCxnSpPr>
        <p:spPr>
          <a:xfrm rot="10800000" flipH="1" flipV="1">
            <a:off x="1769614" y="1130962"/>
            <a:ext cx="64935" cy="2154416"/>
          </a:xfrm>
          <a:prstGeom prst="bentConnector3">
            <a:avLst>
              <a:gd name="adj1" fmla="val -176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xmlns="" id="{57B470BD-9E32-44F5-9B7E-DC5C629B9249}"/>
              </a:ext>
            </a:extLst>
          </p:cNvPr>
          <p:cNvCxnSpPr>
            <a:stCxn id="96" idx="1"/>
            <a:endCxn id="147" idx="1"/>
          </p:cNvCxnSpPr>
          <p:nvPr/>
        </p:nvCxnSpPr>
        <p:spPr>
          <a:xfrm rot="10800000" flipH="1" flipV="1">
            <a:off x="1769614" y="1130962"/>
            <a:ext cx="56745" cy="3736452"/>
          </a:xfrm>
          <a:prstGeom prst="bentConnector3">
            <a:avLst>
              <a:gd name="adj1" fmla="val -201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81F2A8B2-7086-40B4-BEBD-0B996F0A8B09}"/>
              </a:ext>
            </a:extLst>
          </p:cNvPr>
          <p:cNvSpPr txBox="1"/>
          <p:nvPr/>
        </p:nvSpPr>
        <p:spPr>
          <a:xfrm>
            <a:off x="1582411" y="313214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2.2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xmlns="" id="{4A2CE254-9411-471C-A3BC-42FF44407BC6}"/>
              </a:ext>
            </a:extLst>
          </p:cNvPr>
          <p:cNvSpPr txBox="1"/>
          <p:nvPr/>
        </p:nvSpPr>
        <p:spPr>
          <a:xfrm>
            <a:off x="1585987" y="4715268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2.3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xmlns="" id="{C41C8BD9-EBBE-4DD6-8F81-9EE1018CD81E}"/>
              </a:ext>
            </a:extLst>
          </p:cNvPr>
          <p:cNvGrpSpPr/>
          <p:nvPr/>
        </p:nvGrpSpPr>
        <p:grpSpPr>
          <a:xfrm>
            <a:off x="9768195" y="1674016"/>
            <a:ext cx="1285865" cy="447597"/>
            <a:chOff x="7356228" y="2760177"/>
            <a:chExt cx="1285865" cy="447597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xmlns="" id="{78C993CD-9714-46E2-A1D4-1D7849811BCF}"/>
                </a:ext>
              </a:extLst>
            </p:cNvPr>
            <p:cNvSpPr txBox="1"/>
            <p:nvPr/>
          </p:nvSpPr>
          <p:spPr>
            <a:xfrm>
              <a:off x="7449578" y="2760177"/>
              <a:ext cx="105818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Requirements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1539BB87-B660-4A02-9346-7CA3F11C2AB1}"/>
                </a:ext>
              </a:extLst>
            </p:cNvPr>
            <p:cNvSpPr txBox="1"/>
            <p:nvPr/>
          </p:nvSpPr>
          <p:spPr>
            <a:xfrm>
              <a:off x="7356228" y="2992330"/>
              <a:ext cx="12858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4.1.1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xmlns="" id="{CC31D990-8A2E-40F1-8A62-A2143D96EC59}"/>
              </a:ext>
            </a:extLst>
          </p:cNvPr>
          <p:cNvGrpSpPr/>
          <p:nvPr/>
        </p:nvGrpSpPr>
        <p:grpSpPr>
          <a:xfrm>
            <a:off x="9778371" y="4224643"/>
            <a:ext cx="1285865" cy="447597"/>
            <a:chOff x="7356228" y="2760177"/>
            <a:chExt cx="1285865" cy="447597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xmlns="" id="{D4EB54D1-7550-4AA5-8F79-4FBA1745BCE1}"/>
                </a:ext>
              </a:extLst>
            </p:cNvPr>
            <p:cNvSpPr txBox="1"/>
            <p:nvPr/>
          </p:nvSpPr>
          <p:spPr>
            <a:xfrm>
              <a:off x="7449578" y="2760177"/>
              <a:ext cx="105818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Quality Assurance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xmlns="" id="{7B561AC9-4B81-4ED5-B0F3-5A699EC00F67}"/>
                </a:ext>
              </a:extLst>
            </p:cNvPr>
            <p:cNvSpPr txBox="1"/>
            <p:nvPr/>
          </p:nvSpPr>
          <p:spPr>
            <a:xfrm>
              <a:off x="7356228" y="2992330"/>
              <a:ext cx="12858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4.2.1</a:t>
              </a:r>
            </a:p>
          </p:txBody>
        </p:sp>
      </p:grp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xmlns="" id="{12C00CBB-1FE5-49E6-B08C-394569E08FDD}"/>
              </a:ext>
            </a:extLst>
          </p:cNvPr>
          <p:cNvCxnSpPr>
            <a:stCxn id="97" idx="1"/>
            <a:endCxn id="105" idx="1"/>
          </p:cNvCxnSpPr>
          <p:nvPr/>
        </p:nvCxnSpPr>
        <p:spPr>
          <a:xfrm rot="10800000" flipH="1" flipV="1">
            <a:off x="2774681" y="1130962"/>
            <a:ext cx="68926" cy="2163228"/>
          </a:xfrm>
          <a:prstGeom prst="bentConnector3">
            <a:avLst>
              <a:gd name="adj1" fmla="val -1243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xmlns="" id="{269628DA-44F9-4775-B420-82D14F481906}"/>
              </a:ext>
            </a:extLst>
          </p:cNvPr>
          <p:cNvCxnSpPr>
            <a:stCxn id="97" idx="1"/>
            <a:endCxn id="115" idx="1"/>
          </p:cNvCxnSpPr>
          <p:nvPr/>
        </p:nvCxnSpPr>
        <p:spPr>
          <a:xfrm rot="10800000" flipH="1" flipV="1">
            <a:off x="2774680" y="1130961"/>
            <a:ext cx="68925" cy="3751775"/>
          </a:xfrm>
          <a:prstGeom prst="bentConnector3">
            <a:avLst>
              <a:gd name="adj1" fmla="val -1243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xmlns="" id="{EC256136-110D-4263-B8DB-B71598FD9443}"/>
              </a:ext>
            </a:extLst>
          </p:cNvPr>
          <p:cNvCxnSpPr>
            <a:stCxn id="98" idx="1"/>
            <a:endCxn id="126" idx="1"/>
          </p:cNvCxnSpPr>
          <p:nvPr/>
        </p:nvCxnSpPr>
        <p:spPr>
          <a:xfrm rot="10800000" flipH="1" flipV="1">
            <a:off x="3685169" y="1130962"/>
            <a:ext cx="15819" cy="2163228"/>
          </a:xfrm>
          <a:prstGeom prst="bentConnector3">
            <a:avLst>
              <a:gd name="adj1" fmla="val -7225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xmlns="" id="{E0B0F1F7-7459-4C44-9848-FDA5D545BCCC}"/>
              </a:ext>
            </a:extLst>
          </p:cNvPr>
          <p:cNvCxnSpPr>
            <a:stCxn id="98" idx="1"/>
            <a:endCxn id="138" idx="1"/>
          </p:cNvCxnSpPr>
          <p:nvPr/>
        </p:nvCxnSpPr>
        <p:spPr>
          <a:xfrm rot="10800000" flipH="1" flipV="1">
            <a:off x="3685169" y="1130962"/>
            <a:ext cx="15819" cy="3750618"/>
          </a:xfrm>
          <a:prstGeom prst="bentConnector3">
            <a:avLst>
              <a:gd name="adj1" fmla="val -7225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xmlns="" id="{DF69E026-FF3B-47E0-93DC-15E4B9BC304E}"/>
              </a:ext>
            </a:extLst>
          </p:cNvPr>
          <p:cNvCxnSpPr>
            <a:stCxn id="69" idx="1"/>
            <a:endCxn id="192" idx="1"/>
          </p:cNvCxnSpPr>
          <p:nvPr/>
        </p:nvCxnSpPr>
        <p:spPr>
          <a:xfrm rot="10800000" flipH="1" flipV="1">
            <a:off x="9755451" y="1397986"/>
            <a:ext cx="106093" cy="383752"/>
          </a:xfrm>
          <a:prstGeom prst="bentConnector3">
            <a:avLst>
              <a:gd name="adj1" fmla="val -808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xmlns="" id="{26007B3B-2EB4-49D1-B7C9-7CA795B97F9D}"/>
              </a:ext>
            </a:extLst>
          </p:cNvPr>
          <p:cNvCxnSpPr>
            <a:stCxn id="69" idx="1"/>
            <a:endCxn id="198" idx="1"/>
          </p:cNvCxnSpPr>
          <p:nvPr/>
        </p:nvCxnSpPr>
        <p:spPr>
          <a:xfrm rot="10800000" flipH="1" flipV="1">
            <a:off x="9755451" y="1397985"/>
            <a:ext cx="116269" cy="2934379"/>
          </a:xfrm>
          <a:prstGeom prst="bentConnector3">
            <a:avLst>
              <a:gd name="adj1" fmla="val -737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xmlns="" id="{5BF62234-9AF5-48D5-8918-3715F8806B50}"/>
              </a:ext>
            </a:extLst>
          </p:cNvPr>
          <p:cNvSpPr txBox="1"/>
          <p:nvPr/>
        </p:nvSpPr>
        <p:spPr>
          <a:xfrm>
            <a:off x="9586050" y="1629398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xmlns="" id="{4953A2D1-85A5-40EF-A024-0BEE37CF142B}"/>
              </a:ext>
            </a:extLst>
          </p:cNvPr>
          <p:cNvSpPr txBox="1"/>
          <p:nvPr/>
        </p:nvSpPr>
        <p:spPr>
          <a:xfrm>
            <a:off x="9587106" y="4170086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72C1E855-164C-4010-AE95-EC6C512E14BB}"/>
              </a:ext>
            </a:extLst>
          </p:cNvPr>
          <p:cNvSpPr txBox="1"/>
          <p:nvPr/>
        </p:nvSpPr>
        <p:spPr>
          <a:xfrm>
            <a:off x="2605758" y="3141303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C9D933B3-3E9A-4A15-8359-7D2E500DCEB7}"/>
              </a:ext>
            </a:extLst>
          </p:cNvPr>
          <p:cNvSpPr txBox="1"/>
          <p:nvPr/>
        </p:nvSpPr>
        <p:spPr>
          <a:xfrm>
            <a:off x="2605502" y="473369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3.3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xmlns="" id="{60E2F334-0DA6-4DF5-BFA4-906A13B91D79}"/>
              </a:ext>
            </a:extLst>
          </p:cNvPr>
          <p:cNvSpPr txBox="1"/>
          <p:nvPr/>
        </p:nvSpPr>
        <p:spPr>
          <a:xfrm>
            <a:off x="3481884" y="3147529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xmlns="" id="{0E86E8AD-41A4-475D-A016-E4F5A0F422A2}"/>
              </a:ext>
            </a:extLst>
          </p:cNvPr>
          <p:cNvSpPr txBox="1"/>
          <p:nvPr/>
        </p:nvSpPr>
        <p:spPr>
          <a:xfrm>
            <a:off x="3481934" y="473424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4.3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76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93C25BFC-8727-4F1A-90E0-3F67E5E00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56"/>
          <a:stretch/>
        </p:blipFill>
        <p:spPr>
          <a:xfrm>
            <a:off x="0" y="-1251"/>
            <a:ext cx="12192000" cy="369332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C55473-8636-4914-960D-18171F66578E}"/>
              </a:ext>
            </a:extLst>
          </p:cNvPr>
          <p:cNvSpPr txBox="1"/>
          <p:nvPr/>
        </p:nvSpPr>
        <p:spPr>
          <a:xfrm>
            <a:off x="4184346" y="0"/>
            <a:ext cx="347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WBS: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VITAL POINT PERSONAS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B98B0AF4-8BEC-40BF-8890-42C7352C5904}"/>
              </a:ext>
            </a:extLst>
          </p:cNvPr>
          <p:cNvCxnSpPr/>
          <p:nvPr/>
        </p:nvCxnSpPr>
        <p:spPr>
          <a:xfrm>
            <a:off x="0" y="367751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FD28536-3B90-483E-A0AE-E1E8132A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42" y="-10775"/>
            <a:ext cx="1129440" cy="36981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2AAEE7B-24A9-4B8F-89A2-B02B330E3025}"/>
              </a:ext>
            </a:extLst>
          </p:cNvPr>
          <p:cNvSpPr txBox="1"/>
          <p:nvPr/>
        </p:nvSpPr>
        <p:spPr>
          <a:xfrm>
            <a:off x="8276516" y="513881"/>
            <a:ext cx="32072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cap="small" dirty="0">
                <a:latin typeface="Segoe UI" panose="020B0502040204020203" pitchFamily="34" charset="0"/>
                <a:cs typeface="Segoe UI" panose="020B0502040204020203" pitchFamily="34" charset="0"/>
              </a:rPr>
              <a:t>Beginning to End Project Development</a:t>
            </a:r>
            <a:endParaRPr lang="en-CA" sz="14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32EAAB4-8D27-410F-A772-CA8DA0E71A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97" y="457816"/>
            <a:ext cx="1282422" cy="41990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77A6A57-9D78-4448-8CDA-96968D23A6B1}"/>
              </a:ext>
            </a:extLst>
          </p:cNvPr>
          <p:cNvSpPr txBox="1"/>
          <p:nvPr/>
        </p:nvSpPr>
        <p:spPr>
          <a:xfrm>
            <a:off x="5793411" y="1258600"/>
            <a:ext cx="128432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Mod 1: Orientation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67F598F-79A1-447D-AD6C-911EF2FDF56B}"/>
              </a:ext>
            </a:extLst>
          </p:cNvPr>
          <p:cNvSpPr txBox="1"/>
          <p:nvPr/>
        </p:nvSpPr>
        <p:spPr>
          <a:xfrm>
            <a:off x="7277063" y="1260768"/>
            <a:ext cx="116570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Mod 2: initiation 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C8AE6ED-010D-404D-A1E7-38507007ED5A}"/>
              </a:ext>
            </a:extLst>
          </p:cNvPr>
          <p:cNvSpPr txBox="1"/>
          <p:nvPr/>
        </p:nvSpPr>
        <p:spPr>
          <a:xfrm>
            <a:off x="10730208" y="904353"/>
            <a:ext cx="13284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0. Course summary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xmlns="" id="{1396E58D-C9B5-4FD4-8118-9A6549073074}"/>
              </a:ext>
            </a:extLst>
          </p:cNvPr>
          <p:cNvCxnSpPr>
            <a:cxnSpLocks/>
            <a:stCxn id="33" idx="2"/>
            <a:endCxn id="55" idx="1"/>
          </p:cNvCxnSpPr>
          <p:nvPr/>
        </p:nvCxnSpPr>
        <p:spPr>
          <a:xfrm rot="16200000" flipH="1">
            <a:off x="10202265" y="499521"/>
            <a:ext cx="205806" cy="8500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xmlns="" id="{2518FA9A-5B5B-4E89-A64A-BE9091F763CA}"/>
              </a:ext>
            </a:extLst>
          </p:cNvPr>
          <p:cNvCxnSpPr>
            <a:stCxn id="33" idx="2"/>
            <a:endCxn id="52" idx="0"/>
          </p:cNvCxnSpPr>
          <p:nvPr/>
        </p:nvCxnSpPr>
        <p:spPr>
          <a:xfrm rot="5400000">
            <a:off x="7939381" y="-682148"/>
            <a:ext cx="436942" cy="3444555"/>
          </a:xfrm>
          <a:prstGeom prst="bentConnector3">
            <a:avLst>
              <a:gd name="adj1" fmla="val 898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2C1E89F-AB92-46BA-BFCD-EB78708642B1}"/>
              </a:ext>
            </a:extLst>
          </p:cNvPr>
          <p:cNvSpPr txBox="1"/>
          <p:nvPr/>
        </p:nvSpPr>
        <p:spPr>
          <a:xfrm>
            <a:off x="1835546" y="513880"/>
            <a:ext cx="12861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cap="small" dirty="0">
                <a:latin typeface="Segoe UI" panose="020B0502040204020203" pitchFamily="34" charset="0"/>
                <a:cs typeface="Segoe UI" panose="020B0502040204020203" pitchFamily="34" charset="0"/>
              </a:rPr>
              <a:t>PROJECT: </a:t>
            </a:r>
            <a:r>
              <a:rPr lang="en-US" sz="1400" cap="small" dirty="0" smtClean="0">
                <a:latin typeface="Segoe UI" panose="020B0502040204020203" pitchFamily="34" charset="0"/>
                <a:cs typeface="Segoe UI" panose="020B0502040204020203" pitchFamily="34" charset="0"/>
              </a:rPr>
              <a:t>VPP</a:t>
            </a:r>
            <a:endParaRPr lang="en-CA" sz="14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956308-7725-46DD-BC7B-B111DAF1CD23}"/>
              </a:ext>
            </a:extLst>
          </p:cNvPr>
          <p:cNvSpPr txBox="1"/>
          <p:nvPr/>
        </p:nvSpPr>
        <p:spPr>
          <a:xfrm>
            <a:off x="8642093" y="1273589"/>
            <a:ext cx="91403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Mod 3: Plan 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9D57060-2D36-4B2D-87F0-B69DF6BC07DC}"/>
              </a:ext>
            </a:extLst>
          </p:cNvPr>
          <p:cNvSpPr txBox="1"/>
          <p:nvPr/>
        </p:nvSpPr>
        <p:spPr>
          <a:xfrm>
            <a:off x="9755452" y="1274875"/>
            <a:ext cx="104387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Mod 4: Deliver 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97BA8EEA-7C78-4BEE-B725-ED1486DECE6A}"/>
              </a:ext>
            </a:extLst>
          </p:cNvPr>
          <p:cNvSpPr txBox="1"/>
          <p:nvPr/>
        </p:nvSpPr>
        <p:spPr>
          <a:xfrm>
            <a:off x="11045142" y="1273589"/>
            <a:ext cx="92685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Mod 5: Close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xmlns="" id="{BE10C976-5D59-44F8-A750-A5FAA400DD77}"/>
              </a:ext>
            </a:extLst>
          </p:cNvPr>
          <p:cNvCxnSpPr>
            <a:stCxn id="33" idx="2"/>
            <a:endCxn id="53" idx="0"/>
          </p:cNvCxnSpPr>
          <p:nvPr/>
        </p:nvCxnSpPr>
        <p:spPr>
          <a:xfrm rot="5400000">
            <a:off x="8650467" y="31106"/>
            <a:ext cx="439110" cy="2020214"/>
          </a:xfrm>
          <a:prstGeom prst="bentConnector3">
            <a:avLst>
              <a:gd name="adj1" fmla="val 896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xmlns="" id="{32F58F7D-0EE1-4CE6-ACB6-4B833D306AEA}"/>
              </a:ext>
            </a:extLst>
          </p:cNvPr>
          <p:cNvCxnSpPr>
            <a:stCxn id="33" idx="2"/>
            <a:endCxn id="68" idx="0"/>
          </p:cNvCxnSpPr>
          <p:nvPr/>
        </p:nvCxnSpPr>
        <p:spPr>
          <a:xfrm rot="5400000">
            <a:off x="9263655" y="657114"/>
            <a:ext cx="451931" cy="781019"/>
          </a:xfrm>
          <a:prstGeom prst="bentConnector3">
            <a:avLst>
              <a:gd name="adj1" fmla="val 885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xmlns="" id="{F5BAC2C4-2C59-4E79-9DB4-FF6CA897702E}"/>
              </a:ext>
            </a:extLst>
          </p:cNvPr>
          <p:cNvCxnSpPr>
            <a:stCxn id="33" idx="2"/>
            <a:endCxn id="69" idx="0"/>
          </p:cNvCxnSpPr>
          <p:nvPr/>
        </p:nvCxnSpPr>
        <p:spPr>
          <a:xfrm rot="16200000" flipH="1">
            <a:off x="9852151" y="849635"/>
            <a:ext cx="453217" cy="397261"/>
          </a:xfrm>
          <a:prstGeom prst="bentConnector3">
            <a:avLst>
              <a:gd name="adj1" fmla="val 878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xmlns="" id="{F2055118-7CD0-431A-8478-0333ADCC27B5}"/>
              </a:ext>
            </a:extLst>
          </p:cNvPr>
          <p:cNvCxnSpPr>
            <a:stCxn id="33" idx="2"/>
            <a:endCxn id="70" idx="0"/>
          </p:cNvCxnSpPr>
          <p:nvPr/>
        </p:nvCxnSpPr>
        <p:spPr>
          <a:xfrm rot="16200000" flipH="1">
            <a:off x="10468385" y="233402"/>
            <a:ext cx="451931" cy="1628442"/>
          </a:xfrm>
          <a:prstGeom prst="bentConnector3">
            <a:avLst>
              <a:gd name="adj1" fmla="val 87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15537F07-218A-402C-84ED-0731638DADCA}"/>
              </a:ext>
            </a:extLst>
          </p:cNvPr>
          <p:cNvSpPr txBox="1"/>
          <p:nvPr/>
        </p:nvSpPr>
        <p:spPr>
          <a:xfrm>
            <a:off x="1769615" y="1007851"/>
            <a:ext cx="75693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2. DESIGN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21755349-7F43-4132-A9E0-50AC49D4787E}"/>
              </a:ext>
            </a:extLst>
          </p:cNvPr>
          <p:cNvSpPr txBox="1"/>
          <p:nvPr/>
        </p:nvSpPr>
        <p:spPr>
          <a:xfrm>
            <a:off x="2774681" y="1007851"/>
            <a:ext cx="66236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3. BUILD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A5015152-D3AC-4E8D-8F18-D547C29A0F43}"/>
              </a:ext>
            </a:extLst>
          </p:cNvPr>
          <p:cNvSpPr txBox="1"/>
          <p:nvPr/>
        </p:nvSpPr>
        <p:spPr>
          <a:xfrm>
            <a:off x="3685170" y="1007851"/>
            <a:ext cx="58381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4. TEST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50E7A447-4660-45CB-A200-70E1B0501CC9}"/>
              </a:ext>
            </a:extLst>
          </p:cNvPr>
          <p:cNvSpPr txBox="1"/>
          <p:nvPr/>
        </p:nvSpPr>
        <p:spPr>
          <a:xfrm>
            <a:off x="4551948" y="1007851"/>
            <a:ext cx="101341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5. DOCUMENT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196A69B7-D1C5-4256-9E97-8F1B871A6A9C}"/>
              </a:ext>
            </a:extLst>
          </p:cNvPr>
          <p:cNvSpPr txBox="1"/>
          <p:nvPr/>
        </p:nvSpPr>
        <p:spPr>
          <a:xfrm>
            <a:off x="115343" y="1007851"/>
            <a:ext cx="148790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cap="small" dirty="0">
                <a:latin typeface="Segoe UI" panose="020B0502040204020203" pitchFamily="34" charset="0"/>
                <a:cs typeface="Segoe UI" panose="020B0502040204020203" pitchFamily="34" charset="0"/>
              </a:rPr>
              <a:t>1. Project Management</a:t>
            </a:r>
            <a:endParaRPr lang="en-CA" sz="1000" cap="smal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4" name="Picture 123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53A3D5EF-B116-4F16-B1D5-3D3A975807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03" y="455269"/>
            <a:ext cx="370637" cy="463296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xmlns="" id="{BCDF0D73-1897-4801-AA43-09F18AA7802E}"/>
              </a:ext>
            </a:extLst>
          </p:cNvPr>
          <p:cNvGrpSpPr/>
          <p:nvPr/>
        </p:nvGrpSpPr>
        <p:grpSpPr>
          <a:xfrm>
            <a:off x="0" y="6425584"/>
            <a:ext cx="11907078" cy="437154"/>
            <a:chOff x="0" y="6425584"/>
            <a:chExt cx="11907078" cy="437154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1D9E59AA-21F3-4587-9D28-DDF83F78A011}"/>
                </a:ext>
              </a:extLst>
            </p:cNvPr>
            <p:cNvSpPr txBox="1"/>
            <p:nvPr/>
          </p:nvSpPr>
          <p:spPr>
            <a:xfrm>
              <a:off x="5029841" y="6611779"/>
              <a:ext cx="21323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Powering Augmented Cognition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92812E73-6FCA-4334-BC42-105D8EE9CA7D}"/>
                </a:ext>
              </a:extLst>
            </p:cNvPr>
            <p:cNvCxnSpPr>
              <a:cxnSpLocks/>
            </p:cNvCxnSpPr>
            <p:nvPr/>
          </p:nvCxnSpPr>
          <p:spPr>
            <a:xfrm>
              <a:off x="392334" y="6729662"/>
              <a:ext cx="4025942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7C09A172-F096-4615-874C-25361E17B20C}"/>
                </a:ext>
              </a:extLst>
            </p:cNvPr>
            <p:cNvCxnSpPr>
              <a:cxnSpLocks/>
            </p:cNvCxnSpPr>
            <p:nvPr/>
          </p:nvCxnSpPr>
          <p:spPr>
            <a:xfrm>
              <a:off x="7789778" y="6739627"/>
              <a:ext cx="4117300" cy="1002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B634517F-5801-4CD9-9442-E90935EA5323}"/>
                </a:ext>
              </a:extLst>
            </p:cNvPr>
            <p:cNvSpPr txBox="1"/>
            <p:nvPr/>
          </p:nvSpPr>
          <p:spPr>
            <a:xfrm>
              <a:off x="0" y="6616517"/>
              <a:ext cx="3722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1/1</a:t>
              </a:r>
              <a:endParaRPr lang="en-CA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4" name="Picture 133" descr="Diagram&#10;&#10;Description automatically generated">
              <a:extLst>
                <a:ext uri="{FF2B5EF4-FFF2-40B4-BE49-F238E27FC236}">
                  <a16:creationId xmlns:a16="http://schemas.microsoft.com/office/drawing/2014/main" xmlns="" id="{5C14AE9F-41F5-45B9-9CFE-8ECC683CB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4363" y="6450110"/>
              <a:ext cx="465358" cy="369332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xmlns="" id="{0709FE75-D4AA-45E5-ADDC-CE4944385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036" y="6425584"/>
              <a:ext cx="1005927" cy="231668"/>
            </a:xfrm>
            <a:prstGeom prst="rect">
              <a:avLst/>
            </a:prstGeom>
          </p:spPr>
        </p:pic>
        <p:pic>
          <p:nvPicPr>
            <p:cNvPr id="136" name="Picture 135" descr="Diagram&#10;&#10;Description automatically generated">
              <a:extLst>
                <a:ext uri="{FF2B5EF4-FFF2-40B4-BE49-F238E27FC236}">
                  <a16:creationId xmlns:a16="http://schemas.microsoft.com/office/drawing/2014/main" xmlns="" id="{E1E43581-8454-42DF-8E18-72C030DCB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684" y="6450110"/>
              <a:ext cx="465358" cy="369332"/>
            </a:xfrm>
            <a:prstGeom prst="rect">
              <a:avLst/>
            </a:prstGeom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xmlns="" id="{59B2EE67-C93E-4282-A3B9-CF990A06F731}"/>
              </a:ext>
            </a:extLst>
          </p:cNvPr>
          <p:cNvCxnSpPr>
            <a:stCxn id="99" idx="3"/>
            <a:endCxn id="34" idx="1"/>
          </p:cNvCxnSpPr>
          <p:nvPr/>
        </p:nvCxnSpPr>
        <p:spPr>
          <a:xfrm flipV="1">
            <a:off x="5565367" y="667770"/>
            <a:ext cx="1289030" cy="463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89BE3A60-8BFE-4F44-9925-EF900B590061}"/>
              </a:ext>
            </a:extLst>
          </p:cNvPr>
          <p:cNvGrpSpPr/>
          <p:nvPr/>
        </p:nvGrpSpPr>
        <p:grpSpPr>
          <a:xfrm>
            <a:off x="1774316" y="1391516"/>
            <a:ext cx="1013056" cy="1064065"/>
            <a:chOff x="317386" y="1391516"/>
            <a:chExt cx="1602269" cy="106406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066CB903-F4C6-486D-B3AE-6EEF5BE7B96E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Frontend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36121EF-7891-4A5D-9191-258D1C472D28}"/>
                </a:ext>
              </a:extLst>
            </p:cNvPr>
            <p:cNvSpPr txBox="1"/>
            <p:nvPr/>
          </p:nvSpPr>
          <p:spPr>
            <a:xfrm>
              <a:off x="317386" y="1624584"/>
              <a:ext cx="1602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2.1.1 Requirement Definition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2.1.2 Requirement Refinement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06D36F66-E356-4D4A-BFB3-D1CEA6D86897}"/>
              </a:ext>
            </a:extLst>
          </p:cNvPr>
          <p:cNvGrpSpPr/>
          <p:nvPr/>
        </p:nvGrpSpPr>
        <p:grpSpPr>
          <a:xfrm>
            <a:off x="2796071" y="1400328"/>
            <a:ext cx="832339" cy="448512"/>
            <a:chOff x="317384" y="1391516"/>
            <a:chExt cx="1424462" cy="44851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7AF75F4A-DB3F-4E5A-86A7-361472738A8D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Frontend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991D9DC0-B731-4593-99F0-C9B14D5B1BA8}"/>
                </a:ext>
              </a:extLst>
            </p:cNvPr>
            <p:cNvSpPr txBox="1"/>
            <p:nvPr/>
          </p:nvSpPr>
          <p:spPr>
            <a:xfrm>
              <a:off x="317384" y="1624584"/>
              <a:ext cx="14244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3.1.1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AE34A788-FF90-4068-88FA-0807342189E7}"/>
              </a:ext>
            </a:extLst>
          </p:cNvPr>
          <p:cNvGrpSpPr/>
          <p:nvPr/>
        </p:nvGrpSpPr>
        <p:grpSpPr>
          <a:xfrm>
            <a:off x="3723505" y="1400225"/>
            <a:ext cx="777040" cy="448512"/>
            <a:chOff x="317386" y="1391516"/>
            <a:chExt cx="1528575" cy="44851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E0E2265D-E6D9-41B0-80EC-15D535712144}"/>
                </a:ext>
              </a:extLst>
            </p:cNvPr>
            <p:cNvSpPr txBox="1"/>
            <p:nvPr/>
          </p:nvSpPr>
          <p:spPr>
            <a:xfrm>
              <a:off x="359053" y="1391516"/>
              <a:ext cx="1332253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Frontend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280EDA73-BEA1-4F70-9BB6-EEFD097C2DEF}"/>
                </a:ext>
              </a:extLst>
            </p:cNvPr>
            <p:cNvSpPr txBox="1"/>
            <p:nvPr/>
          </p:nvSpPr>
          <p:spPr>
            <a:xfrm>
              <a:off x="317386" y="1624584"/>
              <a:ext cx="15285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4.1.1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48F766A9-2440-42B0-A899-5A344B14C4D4}"/>
              </a:ext>
            </a:extLst>
          </p:cNvPr>
          <p:cNvGrpSpPr/>
          <p:nvPr/>
        </p:nvGrpSpPr>
        <p:grpSpPr>
          <a:xfrm>
            <a:off x="2787373" y="3186468"/>
            <a:ext cx="832339" cy="448512"/>
            <a:chOff x="317384" y="1391516"/>
            <a:chExt cx="1424462" cy="44851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605E6820-523B-41E5-BE05-96AAEA45DE6D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Backend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79D8AE86-95E3-47ED-B7EC-E5B7890889F6}"/>
                </a:ext>
              </a:extLst>
            </p:cNvPr>
            <p:cNvSpPr txBox="1"/>
            <p:nvPr/>
          </p:nvSpPr>
          <p:spPr>
            <a:xfrm>
              <a:off x="317384" y="1624584"/>
              <a:ext cx="14244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3.2.1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BAF2F8D1-FF2A-4462-BDF7-99A26DED0701}"/>
              </a:ext>
            </a:extLst>
          </p:cNvPr>
          <p:cNvGrpSpPr/>
          <p:nvPr/>
        </p:nvGrpSpPr>
        <p:grpSpPr>
          <a:xfrm>
            <a:off x="2787372" y="4775015"/>
            <a:ext cx="832339" cy="448512"/>
            <a:chOff x="317384" y="1391516"/>
            <a:chExt cx="1424462" cy="44851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F1DCD471-6022-475E-82BD-1D98B2C4D8C7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Analytics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FF14850E-860B-4150-B8D2-F4BE573B8D55}"/>
                </a:ext>
              </a:extLst>
            </p:cNvPr>
            <p:cNvSpPr txBox="1"/>
            <p:nvPr/>
          </p:nvSpPr>
          <p:spPr>
            <a:xfrm>
              <a:off x="317384" y="1624584"/>
              <a:ext cx="14244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3.3.1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xmlns="" id="{ED08E4FA-59D9-4FFC-BDD0-7AAE728B5A0B}"/>
              </a:ext>
            </a:extLst>
          </p:cNvPr>
          <p:cNvGrpSpPr/>
          <p:nvPr/>
        </p:nvGrpSpPr>
        <p:grpSpPr>
          <a:xfrm>
            <a:off x="3644755" y="3186468"/>
            <a:ext cx="832339" cy="448512"/>
            <a:chOff x="317384" y="1391516"/>
            <a:chExt cx="1424462" cy="448512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30B01FCF-F839-4D84-86BE-3D65ECF8ABDE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Backend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C58FAA9D-9CB2-4860-B8F6-BA9427A65BDB}"/>
                </a:ext>
              </a:extLst>
            </p:cNvPr>
            <p:cNvSpPr txBox="1"/>
            <p:nvPr/>
          </p:nvSpPr>
          <p:spPr>
            <a:xfrm>
              <a:off x="317384" y="1624584"/>
              <a:ext cx="14244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4.2.1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BAA66874-0B2F-4992-ADDE-10721225D4E2}"/>
              </a:ext>
            </a:extLst>
          </p:cNvPr>
          <p:cNvGrpSpPr/>
          <p:nvPr/>
        </p:nvGrpSpPr>
        <p:grpSpPr>
          <a:xfrm>
            <a:off x="3644755" y="4773858"/>
            <a:ext cx="832339" cy="448512"/>
            <a:chOff x="317384" y="1391516"/>
            <a:chExt cx="1424462" cy="448512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81E32467-068A-4F1E-9EBE-C860D7E565C3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Analytics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1448B2D0-8124-4C48-99C5-C89AED2EFA02}"/>
                </a:ext>
              </a:extLst>
            </p:cNvPr>
            <p:cNvSpPr txBox="1"/>
            <p:nvPr/>
          </p:nvSpPr>
          <p:spPr>
            <a:xfrm>
              <a:off x="317384" y="1624584"/>
              <a:ext cx="14244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4.3.1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42D9E0E3-CE01-43D2-BE96-D809CDCB797C}"/>
              </a:ext>
            </a:extLst>
          </p:cNvPr>
          <p:cNvGrpSpPr/>
          <p:nvPr/>
        </p:nvGrpSpPr>
        <p:grpSpPr>
          <a:xfrm>
            <a:off x="1773703" y="3177656"/>
            <a:ext cx="987730" cy="1064065"/>
            <a:chOff x="317386" y="1391516"/>
            <a:chExt cx="1562213" cy="1064065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C369E52B-231D-48D6-BCD3-2E6F4D4A018F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Backend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40A13842-E323-4C99-B273-AEA0EA39D165}"/>
                </a:ext>
              </a:extLst>
            </p:cNvPr>
            <p:cNvSpPr txBox="1"/>
            <p:nvPr/>
          </p:nvSpPr>
          <p:spPr>
            <a:xfrm>
              <a:off x="317386" y="1624584"/>
              <a:ext cx="1562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2.2.1 Requirement Definition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2.2.2 Requirement Refinement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0A8420B2-A690-4772-B194-ADA13FA2C244}"/>
              </a:ext>
            </a:extLst>
          </p:cNvPr>
          <p:cNvGrpSpPr/>
          <p:nvPr/>
        </p:nvGrpSpPr>
        <p:grpSpPr>
          <a:xfrm>
            <a:off x="1765512" y="4759692"/>
            <a:ext cx="960209" cy="1064065"/>
            <a:chOff x="317384" y="1391516"/>
            <a:chExt cx="1518685" cy="1064065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0A27BE7A-8E5E-4436-9396-2E735F64D173}"/>
                </a:ext>
              </a:extLst>
            </p:cNvPr>
            <p:cNvSpPr txBox="1"/>
            <p:nvPr/>
          </p:nvSpPr>
          <p:spPr>
            <a:xfrm>
              <a:off x="413623" y="1391516"/>
              <a:ext cx="1189628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Analytics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A19971AD-24B4-41A2-BBC2-63051D605DD0}"/>
                </a:ext>
              </a:extLst>
            </p:cNvPr>
            <p:cNvSpPr txBox="1"/>
            <p:nvPr/>
          </p:nvSpPr>
          <p:spPr>
            <a:xfrm>
              <a:off x="317384" y="1624584"/>
              <a:ext cx="1518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2.3.1 Requirement Definition</a:t>
              </a:r>
            </a:p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2.3.2 Requirement Refinement</a:t>
              </a:r>
              <a:endParaRPr lang="en-CA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4B224763-8B7D-4DA0-88E6-8AA1162DB181}"/>
              </a:ext>
            </a:extLst>
          </p:cNvPr>
          <p:cNvCxnSpPr>
            <a:stCxn id="96" idx="1"/>
            <a:endCxn id="85" idx="1"/>
          </p:cNvCxnSpPr>
          <p:nvPr/>
        </p:nvCxnSpPr>
        <p:spPr>
          <a:xfrm rot="10800000" flipH="1" flipV="1">
            <a:off x="1769615" y="1130962"/>
            <a:ext cx="65548" cy="368276"/>
          </a:xfrm>
          <a:prstGeom prst="bentConnector3">
            <a:avLst>
              <a:gd name="adj1" fmla="val -1893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25896E6C-8845-46C1-8537-8F3BFC105C28}"/>
              </a:ext>
            </a:extLst>
          </p:cNvPr>
          <p:cNvSpPr txBox="1"/>
          <p:nvPr/>
        </p:nvSpPr>
        <p:spPr>
          <a:xfrm>
            <a:off x="1583301" y="1343079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87B84846-7BF6-4D91-B157-058A706A33A8}"/>
              </a:ext>
            </a:extLst>
          </p:cNvPr>
          <p:cNvCxnSpPr>
            <a:stCxn id="97" idx="1"/>
            <a:endCxn id="89" idx="1"/>
          </p:cNvCxnSpPr>
          <p:nvPr/>
        </p:nvCxnSpPr>
        <p:spPr>
          <a:xfrm rot="10800000" flipH="1" flipV="1">
            <a:off x="2774681" y="1130962"/>
            <a:ext cx="77624" cy="377088"/>
          </a:xfrm>
          <a:prstGeom prst="bentConnector3">
            <a:avLst>
              <a:gd name="adj1" fmla="val -126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1F494DB0-EEB4-4475-A2F0-22B5EDD46C43}"/>
              </a:ext>
            </a:extLst>
          </p:cNvPr>
          <p:cNvSpPr txBox="1"/>
          <p:nvPr/>
        </p:nvSpPr>
        <p:spPr>
          <a:xfrm>
            <a:off x="2613593" y="1344996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DC5054E8-A1ED-40BA-A922-ED6DD2B03759}"/>
              </a:ext>
            </a:extLst>
          </p:cNvPr>
          <p:cNvCxnSpPr>
            <a:cxnSpLocks/>
            <a:stCxn id="98" idx="1"/>
            <a:endCxn id="95" idx="1"/>
          </p:cNvCxnSpPr>
          <p:nvPr/>
        </p:nvCxnSpPr>
        <p:spPr>
          <a:xfrm rot="10800000" flipH="1" flipV="1">
            <a:off x="3685170" y="1130961"/>
            <a:ext cx="59516" cy="376985"/>
          </a:xfrm>
          <a:prstGeom prst="bentConnector3">
            <a:avLst>
              <a:gd name="adj1" fmla="val -1920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457B3207-092B-4AC2-8995-8F040039BDE6}"/>
              </a:ext>
            </a:extLst>
          </p:cNvPr>
          <p:cNvSpPr txBox="1"/>
          <p:nvPr/>
        </p:nvSpPr>
        <p:spPr>
          <a:xfrm>
            <a:off x="3515215" y="134838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9DC31F8E-A8AF-4264-8F17-9FE2C4B4D9EA}"/>
              </a:ext>
            </a:extLst>
          </p:cNvPr>
          <p:cNvCxnSpPr/>
          <p:nvPr/>
        </p:nvCxnSpPr>
        <p:spPr>
          <a:xfrm>
            <a:off x="5644204" y="483844"/>
            <a:ext cx="0" cy="580619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xmlns="" id="{39CC850E-D081-4C74-AEFD-D6A8D7CB3409}"/>
              </a:ext>
            </a:extLst>
          </p:cNvPr>
          <p:cNvCxnSpPr>
            <a:stCxn id="96" idx="1"/>
            <a:endCxn id="144" idx="1"/>
          </p:cNvCxnSpPr>
          <p:nvPr/>
        </p:nvCxnSpPr>
        <p:spPr>
          <a:xfrm rot="10800000" flipH="1" flipV="1">
            <a:off x="1769614" y="1130962"/>
            <a:ext cx="64935" cy="2154416"/>
          </a:xfrm>
          <a:prstGeom prst="bentConnector3">
            <a:avLst>
              <a:gd name="adj1" fmla="val -176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xmlns="" id="{57B470BD-9E32-44F5-9B7E-DC5C629B9249}"/>
              </a:ext>
            </a:extLst>
          </p:cNvPr>
          <p:cNvCxnSpPr>
            <a:stCxn id="96" idx="1"/>
            <a:endCxn id="147" idx="1"/>
          </p:cNvCxnSpPr>
          <p:nvPr/>
        </p:nvCxnSpPr>
        <p:spPr>
          <a:xfrm rot="10800000" flipH="1" flipV="1">
            <a:off x="1769614" y="1130962"/>
            <a:ext cx="56745" cy="3736452"/>
          </a:xfrm>
          <a:prstGeom prst="bentConnector3">
            <a:avLst>
              <a:gd name="adj1" fmla="val -201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81F2A8B2-7086-40B4-BEBD-0B996F0A8B09}"/>
              </a:ext>
            </a:extLst>
          </p:cNvPr>
          <p:cNvSpPr txBox="1"/>
          <p:nvPr/>
        </p:nvSpPr>
        <p:spPr>
          <a:xfrm>
            <a:off x="1582411" y="313214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2.2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xmlns="" id="{4A2CE254-9411-471C-A3BC-42FF44407BC6}"/>
              </a:ext>
            </a:extLst>
          </p:cNvPr>
          <p:cNvSpPr txBox="1"/>
          <p:nvPr/>
        </p:nvSpPr>
        <p:spPr>
          <a:xfrm>
            <a:off x="1585987" y="4715268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2.3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xmlns="" id="{C41C8BD9-EBBE-4DD6-8F81-9EE1018CD81E}"/>
              </a:ext>
            </a:extLst>
          </p:cNvPr>
          <p:cNvGrpSpPr/>
          <p:nvPr/>
        </p:nvGrpSpPr>
        <p:grpSpPr>
          <a:xfrm>
            <a:off x="9768195" y="1674016"/>
            <a:ext cx="1285865" cy="447597"/>
            <a:chOff x="7356228" y="2760177"/>
            <a:chExt cx="1285865" cy="447597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xmlns="" id="{78C993CD-9714-46E2-A1D4-1D7849811BCF}"/>
                </a:ext>
              </a:extLst>
            </p:cNvPr>
            <p:cNvSpPr txBox="1"/>
            <p:nvPr/>
          </p:nvSpPr>
          <p:spPr>
            <a:xfrm>
              <a:off x="7449578" y="2760177"/>
              <a:ext cx="105818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Requirements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1539BB87-B660-4A02-9346-7CA3F11C2AB1}"/>
                </a:ext>
              </a:extLst>
            </p:cNvPr>
            <p:cNvSpPr txBox="1"/>
            <p:nvPr/>
          </p:nvSpPr>
          <p:spPr>
            <a:xfrm>
              <a:off x="7356228" y="2992330"/>
              <a:ext cx="12858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4.1.1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xmlns="" id="{CC31D990-8A2E-40F1-8A62-A2143D96EC59}"/>
              </a:ext>
            </a:extLst>
          </p:cNvPr>
          <p:cNvGrpSpPr/>
          <p:nvPr/>
        </p:nvGrpSpPr>
        <p:grpSpPr>
          <a:xfrm>
            <a:off x="9778371" y="4224643"/>
            <a:ext cx="1285865" cy="447597"/>
            <a:chOff x="7356228" y="2760177"/>
            <a:chExt cx="1285865" cy="447597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xmlns="" id="{D4EB54D1-7550-4AA5-8F79-4FBA1745BCE1}"/>
                </a:ext>
              </a:extLst>
            </p:cNvPr>
            <p:cNvSpPr txBox="1"/>
            <p:nvPr/>
          </p:nvSpPr>
          <p:spPr>
            <a:xfrm>
              <a:off x="7449578" y="2760177"/>
              <a:ext cx="1058182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cap="small" dirty="0">
                  <a:latin typeface="Segoe UI" panose="020B0502040204020203" pitchFamily="34" charset="0"/>
                  <a:cs typeface="Segoe UI" panose="020B0502040204020203" pitchFamily="34" charset="0"/>
                </a:rPr>
                <a:t>Quality Assurance</a:t>
              </a:r>
              <a:endParaRPr lang="en-CA" sz="800" cap="small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xmlns="" id="{7B561AC9-4B81-4ED5-B0F3-5A699EC00F67}"/>
                </a:ext>
              </a:extLst>
            </p:cNvPr>
            <p:cNvSpPr txBox="1"/>
            <p:nvPr/>
          </p:nvSpPr>
          <p:spPr>
            <a:xfrm>
              <a:off x="7356228" y="2992330"/>
              <a:ext cx="12858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9063" indent="-119063">
                <a:buFont typeface="Wingdings" panose="05000000000000000000" pitchFamily="2" charset="2"/>
                <a:buChar char="q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4.2.1</a:t>
              </a:r>
            </a:p>
          </p:txBody>
        </p:sp>
      </p:grp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xmlns="" id="{12C00CBB-1FE5-49E6-B08C-394569E08FDD}"/>
              </a:ext>
            </a:extLst>
          </p:cNvPr>
          <p:cNvCxnSpPr>
            <a:stCxn id="97" idx="1"/>
            <a:endCxn id="105" idx="1"/>
          </p:cNvCxnSpPr>
          <p:nvPr/>
        </p:nvCxnSpPr>
        <p:spPr>
          <a:xfrm rot="10800000" flipH="1" flipV="1">
            <a:off x="2774681" y="1130962"/>
            <a:ext cx="68926" cy="2163228"/>
          </a:xfrm>
          <a:prstGeom prst="bentConnector3">
            <a:avLst>
              <a:gd name="adj1" fmla="val -1243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xmlns="" id="{269628DA-44F9-4775-B420-82D14F481906}"/>
              </a:ext>
            </a:extLst>
          </p:cNvPr>
          <p:cNvCxnSpPr>
            <a:stCxn id="97" idx="1"/>
            <a:endCxn id="115" idx="1"/>
          </p:cNvCxnSpPr>
          <p:nvPr/>
        </p:nvCxnSpPr>
        <p:spPr>
          <a:xfrm rot="10800000" flipH="1" flipV="1">
            <a:off x="2774680" y="1130961"/>
            <a:ext cx="68925" cy="3751775"/>
          </a:xfrm>
          <a:prstGeom prst="bentConnector3">
            <a:avLst>
              <a:gd name="adj1" fmla="val -1243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xmlns="" id="{EC256136-110D-4263-B8DB-B71598FD9443}"/>
              </a:ext>
            </a:extLst>
          </p:cNvPr>
          <p:cNvCxnSpPr>
            <a:stCxn id="98" idx="1"/>
            <a:endCxn id="126" idx="1"/>
          </p:cNvCxnSpPr>
          <p:nvPr/>
        </p:nvCxnSpPr>
        <p:spPr>
          <a:xfrm rot="10800000" flipH="1" flipV="1">
            <a:off x="3685169" y="1130962"/>
            <a:ext cx="15819" cy="2163228"/>
          </a:xfrm>
          <a:prstGeom prst="bentConnector3">
            <a:avLst>
              <a:gd name="adj1" fmla="val -7225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xmlns="" id="{E0B0F1F7-7459-4C44-9848-FDA5D545BCCC}"/>
              </a:ext>
            </a:extLst>
          </p:cNvPr>
          <p:cNvCxnSpPr>
            <a:stCxn id="98" idx="1"/>
            <a:endCxn id="138" idx="1"/>
          </p:cNvCxnSpPr>
          <p:nvPr/>
        </p:nvCxnSpPr>
        <p:spPr>
          <a:xfrm rot="10800000" flipH="1" flipV="1">
            <a:off x="3685169" y="1130962"/>
            <a:ext cx="15819" cy="3750618"/>
          </a:xfrm>
          <a:prstGeom prst="bentConnector3">
            <a:avLst>
              <a:gd name="adj1" fmla="val -7225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xmlns="" id="{DF69E026-FF3B-47E0-93DC-15E4B9BC304E}"/>
              </a:ext>
            </a:extLst>
          </p:cNvPr>
          <p:cNvCxnSpPr>
            <a:stCxn id="69" idx="1"/>
            <a:endCxn id="192" idx="1"/>
          </p:cNvCxnSpPr>
          <p:nvPr/>
        </p:nvCxnSpPr>
        <p:spPr>
          <a:xfrm rot="10800000" flipH="1" flipV="1">
            <a:off x="9755451" y="1397986"/>
            <a:ext cx="106093" cy="383752"/>
          </a:xfrm>
          <a:prstGeom prst="bentConnector3">
            <a:avLst>
              <a:gd name="adj1" fmla="val -808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xmlns="" id="{26007B3B-2EB4-49D1-B7C9-7CA795B97F9D}"/>
              </a:ext>
            </a:extLst>
          </p:cNvPr>
          <p:cNvCxnSpPr>
            <a:stCxn id="69" idx="1"/>
            <a:endCxn id="198" idx="1"/>
          </p:cNvCxnSpPr>
          <p:nvPr/>
        </p:nvCxnSpPr>
        <p:spPr>
          <a:xfrm rot="10800000" flipH="1" flipV="1">
            <a:off x="9755451" y="1397985"/>
            <a:ext cx="116269" cy="2934379"/>
          </a:xfrm>
          <a:prstGeom prst="bentConnector3">
            <a:avLst>
              <a:gd name="adj1" fmla="val -737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xmlns="" id="{5BF62234-9AF5-48D5-8918-3715F8806B50}"/>
              </a:ext>
            </a:extLst>
          </p:cNvPr>
          <p:cNvSpPr txBox="1"/>
          <p:nvPr/>
        </p:nvSpPr>
        <p:spPr>
          <a:xfrm>
            <a:off x="9586050" y="1629398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xmlns="" id="{4953A2D1-85A5-40EF-A024-0BEE37CF142B}"/>
              </a:ext>
            </a:extLst>
          </p:cNvPr>
          <p:cNvSpPr txBox="1"/>
          <p:nvPr/>
        </p:nvSpPr>
        <p:spPr>
          <a:xfrm>
            <a:off x="9587106" y="4170086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72C1E855-164C-4010-AE95-EC6C512E14BB}"/>
              </a:ext>
            </a:extLst>
          </p:cNvPr>
          <p:cNvSpPr txBox="1"/>
          <p:nvPr/>
        </p:nvSpPr>
        <p:spPr>
          <a:xfrm>
            <a:off x="2605758" y="3141303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C9D933B3-3E9A-4A15-8359-7D2E500DCEB7}"/>
              </a:ext>
            </a:extLst>
          </p:cNvPr>
          <p:cNvSpPr txBox="1"/>
          <p:nvPr/>
        </p:nvSpPr>
        <p:spPr>
          <a:xfrm>
            <a:off x="2605502" y="473369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3.3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xmlns="" id="{60E2F334-0DA6-4DF5-BFA4-906A13B91D79}"/>
              </a:ext>
            </a:extLst>
          </p:cNvPr>
          <p:cNvSpPr txBox="1"/>
          <p:nvPr/>
        </p:nvSpPr>
        <p:spPr>
          <a:xfrm>
            <a:off x="3481884" y="3147529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xmlns="" id="{0E86E8AD-41A4-475D-A016-E4F5A0F422A2}"/>
              </a:ext>
            </a:extLst>
          </p:cNvPr>
          <p:cNvSpPr txBox="1"/>
          <p:nvPr/>
        </p:nvSpPr>
        <p:spPr>
          <a:xfrm>
            <a:off x="3481934" y="4734240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4.3</a:t>
            </a:r>
            <a:endParaRPr lang="en-CA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3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569</Words>
  <Application>Microsoft Office PowerPoint</Application>
  <PresentationFormat>Widescreen</PresentationFormat>
  <Paragraphs>265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Luhning</dc:creator>
  <cp:lastModifiedBy>luhning.a</cp:lastModifiedBy>
  <cp:revision>24</cp:revision>
  <dcterms:created xsi:type="dcterms:W3CDTF">2020-12-06T17:47:19Z</dcterms:created>
  <dcterms:modified xsi:type="dcterms:W3CDTF">2020-12-16T20:22:20Z</dcterms:modified>
</cp:coreProperties>
</file>