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/>
    <p:restoredTop sz="94651"/>
  </p:normalViewPr>
  <p:slideViewPr>
    <p:cSldViewPr snapToGrid="0" snapToObjects="1">
      <p:cViewPr>
        <p:scale>
          <a:sx n="136" d="100"/>
          <a:sy n="136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838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4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07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699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031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955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174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48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623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27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81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Haga clic para modificar el estilo de texto del patrón</a:t>
            </a:r>
          </a:p>
          <a:p>
            <a:pPr lvl="1"/>
            <a:r>
              <a:rPr lang="de-DE" smtClean="0"/>
              <a:t>Segundo nivel</a:t>
            </a:r>
          </a:p>
          <a:p>
            <a:pPr lvl="2"/>
            <a:r>
              <a:rPr lang="de-DE" smtClean="0"/>
              <a:t>Tercer nivel</a:t>
            </a:r>
          </a:p>
          <a:p>
            <a:pPr lvl="3"/>
            <a:r>
              <a:rPr lang="de-DE" smtClean="0"/>
              <a:t>Cuarto nivel</a:t>
            </a:r>
          </a:p>
          <a:p>
            <a:pPr lvl="4"/>
            <a:r>
              <a:rPr lang="de-DE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B75-D4FE-8F42-875A-DB34F34265CE}" type="datetimeFigureOut">
              <a:rPr lang="es-ES_tradnl" smtClean="0"/>
              <a:t>26/11/15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092B-1CC5-F44A-9972-38571537F4C0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70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quina doblada 18"/>
          <p:cNvSpPr/>
          <p:nvPr/>
        </p:nvSpPr>
        <p:spPr>
          <a:xfrm>
            <a:off x="6901130" y="703964"/>
            <a:ext cx="4119975" cy="5395181"/>
          </a:xfrm>
          <a:prstGeom prst="foldedCorner">
            <a:avLst>
              <a:gd name="adj" fmla="val 7418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Core API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3458682" y="703963"/>
            <a:ext cx="2877670" cy="5154706"/>
          </a:xfrm>
          <a:prstGeom prst="foldedCorner">
            <a:avLst>
              <a:gd name="adj" fmla="val 1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Facade API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593150" y="1112180"/>
            <a:ext cx="2662517" cy="32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filterProducts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593150" y="1471545"/>
            <a:ext cx="2662517" cy="32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addProduct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593151" y="2736947"/>
            <a:ext cx="2662517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getCategory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593150" y="3102730"/>
            <a:ext cx="2662517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addCategory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93150" y="3469035"/>
            <a:ext cx="2662517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deleteCategory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593150" y="1830911"/>
            <a:ext cx="2662517" cy="32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changeProduct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593150" y="2190809"/>
            <a:ext cx="2662517" cy="32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deleteProduct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593151" y="4002350"/>
            <a:ext cx="2662517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loginAccount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3150" y="4368131"/>
            <a:ext cx="2662517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createAccount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593150" y="4734436"/>
            <a:ext cx="2662517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 err="1"/>
              <a:t>changeAccount</a:t>
            </a:r>
            <a:endParaRPr lang="es-ES_tradnl" dirty="0"/>
          </a:p>
        </p:txBody>
      </p:sp>
      <p:sp>
        <p:nvSpPr>
          <p:cNvPr id="18" name="Rectángulo 17"/>
          <p:cNvSpPr/>
          <p:nvPr/>
        </p:nvSpPr>
        <p:spPr>
          <a:xfrm>
            <a:off x="3593150" y="5105059"/>
            <a:ext cx="2662517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/>
              <a:t>deleteAccount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057086" y="2802780"/>
            <a:ext cx="3846738" cy="1178689"/>
            <a:chOff x="5655481" y="2230056"/>
            <a:chExt cx="3846738" cy="1178689"/>
          </a:xfrm>
        </p:grpSpPr>
        <p:sp>
          <p:nvSpPr>
            <p:cNvPr id="32" name="Esquina doblada 31"/>
            <p:cNvSpPr/>
            <p:nvPr/>
          </p:nvSpPr>
          <p:spPr>
            <a:xfrm>
              <a:off x="5655481" y="2230056"/>
              <a:ext cx="3846738" cy="1178689"/>
            </a:xfrm>
            <a:prstGeom prst="foldedCorner">
              <a:avLst>
                <a:gd name="adj" fmla="val 16793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Category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5745448" y="2608451"/>
              <a:ext cx="1767715" cy="32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addCategory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745448" y="3003888"/>
              <a:ext cx="1767715" cy="32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getCategories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623832" y="2608451"/>
              <a:ext cx="1767715" cy="32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deleteCategory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7049370" y="4273489"/>
            <a:ext cx="3854454" cy="1402630"/>
            <a:chOff x="5647765" y="650265"/>
            <a:chExt cx="3854454" cy="1402630"/>
          </a:xfrm>
        </p:grpSpPr>
        <p:sp>
          <p:nvSpPr>
            <p:cNvPr id="31" name="Esquina doblada 30"/>
            <p:cNvSpPr/>
            <p:nvPr/>
          </p:nvSpPr>
          <p:spPr>
            <a:xfrm>
              <a:off x="5647765" y="650265"/>
              <a:ext cx="3854454" cy="1402630"/>
            </a:xfrm>
            <a:prstGeom prst="foldedCorner">
              <a:avLst>
                <a:gd name="adj" fmla="val 11994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Account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745448" y="1044997"/>
              <a:ext cx="1767715" cy="32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loginAccount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745448" y="1437095"/>
              <a:ext cx="1767715" cy="32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 err="1"/>
                <a:t>updateAccount</a:t>
              </a:r>
              <a:endParaRPr lang="es-ES_tradnl" dirty="0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7623833" y="1042222"/>
              <a:ext cx="1767715" cy="32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createAccount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7623832" y="1437095"/>
              <a:ext cx="1767715" cy="32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deleteProduct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7049370" y="1112181"/>
            <a:ext cx="3854454" cy="1624769"/>
            <a:chOff x="5647765" y="3622137"/>
            <a:chExt cx="3854454" cy="1624769"/>
          </a:xfrm>
        </p:grpSpPr>
        <p:sp>
          <p:nvSpPr>
            <p:cNvPr id="33" name="Esquina doblada 32"/>
            <p:cNvSpPr/>
            <p:nvPr/>
          </p:nvSpPr>
          <p:spPr>
            <a:xfrm>
              <a:off x="5647765" y="3622137"/>
              <a:ext cx="3854454" cy="1624769"/>
            </a:xfrm>
            <a:prstGeom prst="foldedCorner">
              <a:avLst>
                <a:gd name="adj" fmla="val 11994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Product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745448" y="3999931"/>
              <a:ext cx="1767715" cy="32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 err="1"/>
                <a:t>getProduct</a:t>
              </a:r>
              <a:endParaRPr lang="es-ES_tradnl" dirty="0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745448" y="4387501"/>
              <a:ext cx="1767715" cy="32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 err="1"/>
                <a:t>updateProduct</a:t>
              </a:r>
              <a:endParaRPr lang="es-ES_tradnl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623832" y="3999931"/>
              <a:ext cx="1767715" cy="32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addProduct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623832" y="4377725"/>
              <a:ext cx="1767715" cy="32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deleteProduct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5745447" y="4768852"/>
              <a:ext cx="1767715" cy="32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dirty="0"/>
                <a:t>getProducts</a:t>
              </a:r>
            </a:p>
          </p:txBody>
        </p:sp>
      </p:grpSp>
      <p:sp>
        <p:nvSpPr>
          <p:cNvPr id="39" name="Cubo 38"/>
          <p:cNvSpPr/>
          <p:nvPr/>
        </p:nvSpPr>
        <p:spPr>
          <a:xfrm>
            <a:off x="12039198" y="1374504"/>
            <a:ext cx="2101007" cy="95391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 smtClean="0"/>
              <a:t>Product/Category-</a:t>
            </a:r>
            <a:r>
              <a:rPr lang="es-ES_tradnl" b="1" i="1" dirty="0" err="1" smtClean="0"/>
              <a:t>Service</a:t>
            </a:r>
            <a:endParaRPr lang="es-ES_tradnl" b="1" i="1" dirty="0"/>
          </a:p>
        </p:txBody>
      </p:sp>
      <p:sp>
        <p:nvSpPr>
          <p:cNvPr id="40" name="Cubo 39"/>
          <p:cNvSpPr/>
          <p:nvPr/>
        </p:nvSpPr>
        <p:spPr>
          <a:xfrm>
            <a:off x="12039198" y="4448007"/>
            <a:ext cx="2101007" cy="95391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 smtClean="0"/>
              <a:t>Account-</a:t>
            </a:r>
            <a:r>
              <a:rPr lang="es-ES_tradnl" b="1" i="1" dirty="0" err="1" smtClean="0"/>
              <a:t>Service</a:t>
            </a:r>
            <a:endParaRPr lang="es-ES_tradnl" b="1" i="1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12551277" y="2738690"/>
            <a:ext cx="872936" cy="1300434"/>
            <a:chOff x="12560704" y="3819569"/>
            <a:chExt cx="872936" cy="1300434"/>
          </a:xfrm>
        </p:grpSpPr>
        <p:sp>
          <p:nvSpPr>
            <p:cNvPr id="42" name="Cilindro 41"/>
            <p:cNvSpPr/>
            <p:nvPr/>
          </p:nvSpPr>
          <p:spPr>
            <a:xfrm>
              <a:off x="12560704" y="4735335"/>
              <a:ext cx="872935" cy="384668"/>
            </a:xfrm>
            <a:prstGeom prst="can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2400" dirty="0"/>
            </a:p>
          </p:txBody>
        </p:sp>
        <p:sp>
          <p:nvSpPr>
            <p:cNvPr id="38" name="Cilindro 37"/>
            <p:cNvSpPr/>
            <p:nvPr/>
          </p:nvSpPr>
          <p:spPr>
            <a:xfrm>
              <a:off x="12560705" y="4056885"/>
              <a:ext cx="872935" cy="818132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sz="2400" dirty="0"/>
                <a:t>DB</a:t>
              </a:r>
            </a:p>
          </p:txBody>
        </p:sp>
        <p:sp>
          <p:nvSpPr>
            <p:cNvPr id="41" name="Cilindro 40"/>
            <p:cNvSpPr/>
            <p:nvPr/>
          </p:nvSpPr>
          <p:spPr>
            <a:xfrm>
              <a:off x="12560705" y="3819569"/>
              <a:ext cx="872935" cy="384668"/>
            </a:xfrm>
            <a:prstGeom prst="can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2400" dirty="0"/>
            </a:p>
          </p:txBody>
        </p:sp>
      </p:grpSp>
      <p:cxnSp>
        <p:nvCxnSpPr>
          <p:cNvPr id="45" name="Conector recto de flecha 44"/>
          <p:cNvCxnSpPr/>
          <p:nvPr/>
        </p:nvCxnSpPr>
        <p:spPr>
          <a:xfrm>
            <a:off x="6336352" y="1795545"/>
            <a:ext cx="713018" cy="12902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32" idx="1"/>
          </p:cNvCxnSpPr>
          <p:nvPr/>
        </p:nvCxnSpPr>
        <p:spPr>
          <a:xfrm>
            <a:off x="6348471" y="3198565"/>
            <a:ext cx="708615" cy="1935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346269" y="4747331"/>
            <a:ext cx="713018" cy="12902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V="1">
            <a:off x="10905997" y="1955203"/>
            <a:ext cx="1056617" cy="77701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10954477" y="4974804"/>
            <a:ext cx="1047013" cy="222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echa arriba y abajo 52"/>
          <p:cNvSpPr/>
          <p:nvPr/>
        </p:nvSpPr>
        <p:spPr>
          <a:xfrm>
            <a:off x="12830101" y="2374189"/>
            <a:ext cx="296432" cy="478051"/>
          </a:xfrm>
          <a:prstGeom prst="up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Flecha arriba y abajo 53"/>
          <p:cNvSpPr/>
          <p:nvPr/>
        </p:nvSpPr>
        <p:spPr>
          <a:xfrm>
            <a:off x="12839528" y="4054463"/>
            <a:ext cx="296432" cy="478051"/>
          </a:xfrm>
          <a:prstGeom prst="up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Nube 54"/>
          <p:cNvSpPr/>
          <p:nvPr/>
        </p:nvSpPr>
        <p:spPr>
          <a:xfrm>
            <a:off x="2226278" y="74326"/>
            <a:ext cx="1913641" cy="9819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Application</a:t>
            </a:r>
            <a:endParaRPr lang="es-ES_tradnl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6" y="2405375"/>
            <a:ext cx="1944958" cy="1944958"/>
          </a:xfrm>
          <a:prstGeom prst="rect">
            <a:avLst/>
          </a:prstGeom>
        </p:spPr>
      </p:pic>
      <p:grpSp>
        <p:nvGrpSpPr>
          <p:cNvPr id="60" name="Agrupar 59"/>
          <p:cNvGrpSpPr/>
          <p:nvPr/>
        </p:nvGrpSpPr>
        <p:grpSpPr>
          <a:xfrm rot="1800000">
            <a:off x="1679471" y="779471"/>
            <a:ext cx="219645" cy="2069007"/>
            <a:chOff x="1139146" y="461913"/>
            <a:chExt cx="219645" cy="2069007"/>
          </a:xfrm>
        </p:grpSpPr>
        <p:cxnSp>
          <p:nvCxnSpPr>
            <p:cNvPr id="57" name="Conector recto de flecha 56"/>
            <p:cNvCxnSpPr/>
            <p:nvPr/>
          </p:nvCxnSpPr>
          <p:spPr>
            <a:xfrm flipV="1">
              <a:off x="1139146" y="461913"/>
              <a:ext cx="0" cy="205647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rot="10800000" flipV="1">
              <a:off x="1358791" y="474447"/>
              <a:ext cx="0" cy="205647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CuadroTexto 60"/>
          <p:cNvSpPr txBox="1"/>
          <p:nvPr/>
        </p:nvSpPr>
        <p:spPr>
          <a:xfrm>
            <a:off x="345776" y="4263341"/>
            <a:ext cx="194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5D879E"/>
                </a:solidFill>
              </a:rPr>
              <a:t>Web-App/</a:t>
            </a:r>
            <a:r>
              <a:rPr lang="es-ES_tradnl" sz="1600" b="1" dirty="0" err="1" smtClean="0">
                <a:solidFill>
                  <a:srgbClr val="5D879E"/>
                </a:solidFill>
              </a:rPr>
              <a:t>Frontend</a:t>
            </a:r>
            <a:endParaRPr lang="es-ES_tradnl" sz="1600" b="1" dirty="0">
              <a:solidFill>
                <a:srgbClr val="5D879E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0" y="6597157"/>
            <a:ext cx="2914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i="1" dirty="0" err="1" smtClean="0"/>
              <a:t>November</a:t>
            </a:r>
            <a:r>
              <a:rPr lang="es-ES_tradnl" sz="1050" i="1" dirty="0" smtClean="0"/>
              <a:t> 2015 / Sebastian Schork, </a:t>
            </a:r>
            <a:r>
              <a:rPr lang="es-ES_tradnl" sz="1050" i="1" dirty="0" err="1" smtClean="0"/>
              <a:t>Vitali</a:t>
            </a:r>
            <a:r>
              <a:rPr lang="es-ES_tradnl" sz="1050" i="1" dirty="0" smtClean="0"/>
              <a:t> </a:t>
            </a:r>
            <a:r>
              <a:rPr lang="es-ES_tradnl" sz="1050" i="1" dirty="0" err="1" smtClean="0"/>
              <a:t>Dettling</a:t>
            </a:r>
            <a:endParaRPr lang="es-ES_tradnl" sz="1050" i="1" dirty="0"/>
          </a:p>
        </p:txBody>
      </p:sp>
    </p:spTree>
    <p:extLst>
      <p:ext uri="{BB962C8B-B14F-4D97-AF65-F5344CB8AC3E}">
        <p14:creationId xmlns:p14="http://schemas.microsoft.com/office/powerpoint/2010/main" val="8075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43</Words>
  <Application>Microsoft Macintosh PowerPoint</Application>
  <PresentationFormat>Personalizado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Calligu Lee</dc:creator>
  <cp:lastModifiedBy>Calligu Lee</cp:lastModifiedBy>
  <cp:revision>7</cp:revision>
  <cp:lastPrinted>2015-11-26T14:03:48Z</cp:lastPrinted>
  <dcterms:created xsi:type="dcterms:W3CDTF">2015-11-26T13:31:41Z</dcterms:created>
  <dcterms:modified xsi:type="dcterms:W3CDTF">2015-11-26T14:05:25Z</dcterms:modified>
</cp:coreProperties>
</file>