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5A773-1E7A-44EE-B78B-749AAC571FAD}" v="145" dt="2022-12-17T17:06:04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F35A773-1E7A-44EE-B78B-749AAC571FAD}"/>
    <pc:docChg chg="modSld">
      <pc:chgData name="" userId="" providerId="" clId="Web-{7F35A773-1E7A-44EE-B78B-749AAC571FAD}" dt="2022-12-17T16:52:06.735" v="12" actId="20577"/>
      <pc:docMkLst>
        <pc:docMk/>
      </pc:docMkLst>
      <pc:sldChg chg="modSp">
        <pc:chgData name="" userId="" providerId="" clId="Web-{7F35A773-1E7A-44EE-B78B-749AAC571FAD}" dt="2022-12-17T16:52:06.735" v="12" actId="20577"/>
        <pc:sldMkLst>
          <pc:docMk/>
          <pc:sldMk cId="521040635" sldId="256"/>
        </pc:sldMkLst>
        <pc:spChg chg="mod">
          <ac:chgData name="" userId="" providerId="" clId="Web-{7F35A773-1E7A-44EE-B78B-749AAC571FAD}" dt="2022-12-17T16:52:06.735" v="12" actId="20577"/>
          <ac:spMkLst>
            <pc:docMk/>
            <pc:sldMk cId="521040635" sldId="256"/>
            <ac:spMk id="2" creationId="{00000000-0000-0000-0000-000000000000}"/>
          </ac:spMkLst>
        </pc:spChg>
      </pc:sldChg>
    </pc:docChg>
  </pc:docChgLst>
  <pc:docChgLst>
    <pc:chgData name="Муха Віталій Михайлович" userId="S::muha_ec16@student.itstep.org::e5df3692-83ce-4233-bd23-7f3bfcdff4cf" providerId="AD" clId="Web-{7F35A773-1E7A-44EE-B78B-749AAC571FAD}"/>
    <pc:docChg chg="addSld modSld">
      <pc:chgData name="Муха Віталій Михайлович" userId="S::muha_ec16@student.itstep.org::e5df3692-83ce-4233-bd23-7f3bfcdff4cf" providerId="AD" clId="Web-{7F35A773-1E7A-44EE-B78B-749AAC571FAD}" dt="2022-12-17T17:06:05.994" v="126"/>
      <pc:docMkLst>
        <pc:docMk/>
      </pc:docMkLst>
      <pc:sldChg chg="modSp">
        <pc:chgData name="Муха Віталій Михайлович" userId="S::muha_ec16@student.itstep.org::e5df3692-83ce-4233-bd23-7f3bfcdff4cf" providerId="AD" clId="Web-{7F35A773-1E7A-44EE-B78B-749AAC571FAD}" dt="2022-12-17T16:53:01.674" v="24" actId="20577"/>
        <pc:sldMkLst>
          <pc:docMk/>
          <pc:sldMk cId="521040635" sldId="256"/>
        </pc:sldMkLst>
        <pc:spChg chg="mod">
          <ac:chgData name="Муха Віталій Михайлович" userId="S::muha_ec16@student.itstep.org::e5df3692-83ce-4233-bd23-7f3bfcdff4cf" providerId="AD" clId="Web-{7F35A773-1E7A-44EE-B78B-749AAC571FAD}" dt="2022-12-17T16:53:01.674" v="24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Муха Віталій Михайлович" userId="S::muha_ec16@student.itstep.org::e5df3692-83ce-4233-bd23-7f3bfcdff4cf" providerId="AD" clId="Web-{7F35A773-1E7A-44EE-B78B-749AAC571FAD}" dt="2022-12-17T16:52:50.112" v="23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Муха Віталій Михайлович" userId="S::muha_ec16@student.itstep.org::e5df3692-83ce-4233-bd23-7f3bfcdff4cf" providerId="AD" clId="Web-{7F35A773-1E7A-44EE-B78B-749AAC571FAD}" dt="2022-12-17T16:54:26.521" v="54" actId="20577"/>
        <pc:sldMkLst>
          <pc:docMk/>
          <pc:sldMk cId="1055352407" sldId="257"/>
        </pc:sldMkLst>
        <pc:spChg chg="mod">
          <ac:chgData name="Муха Віталій Михайлович" userId="S::muha_ec16@student.itstep.org::e5df3692-83ce-4233-bd23-7f3bfcdff4cf" providerId="AD" clId="Web-{7F35A773-1E7A-44EE-B78B-749AAC571FAD}" dt="2022-12-17T16:53:29.816" v="27" actId="20577"/>
          <ac:spMkLst>
            <pc:docMk/>
            <pc:sldMk cId="1055352407" sldId="257"/>
            <ac:spMk id="2" creationId="{1DAF909E-847A-FCCE-00CB-881F9FAA779A}"/>
          </ac:spMkLst>
        </pc:spChg>
        <pc:spChg chg="mod">
          <ac:chgData name="Муха Віталій Михайлович" userId="S::muha_ec16@student.itstep.org::e5df3692-83ce-4233-bd23-7f3bfcdff4cf" providerId="AD" clId="Web-{7F35A773-1E7A-44EE-B78B-749AAC571FAD}" dt="2022-12-17T16:54:26.521" v="54" actId="20577"/>
          <ac:spMkLst>
            <pc:docMk/>
            <pc:sldMk cId="1055352407" sldId="257"/>
            <ac:spMk id="3" creationId="{CDA0E2F5-5BBA-70AD-9E76-BA0A60081B62}"/>
          </ac:spMkLst>
        </pc:spChg>
      </pc:sldChg>
      <pc:sldChg chg="addSp modSp new mod setBg">
        <pc:chgData name="Муха Віталій Михайлович" userId="S::muha_ec16@student.itstep.org::e5df3692-83ce-4233-bd23-7f3bfcdff4cf" providerId="AD" clId="Web-{7F35A773-1E7A-44EE-B78B-749AAC571FAD}" dt="2022-12-17T17:05:24.259" v="120"/>
        <pc:sldMkLst>
          <pc:docMk/>
          <pc:sldMk cId="2097904839" sldId="258"/>
        </pc:sldMkLst>
        <pc:spChg chg="mo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2" creationId="{4495ED32-62FE-2151-FC97-0F202E8D7408}"/>
          </ac:spMkLst>
        </pc:spChg>
        <pc:spChg chg="mo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3" creationId="{B2638DF5-4A07-A0C8-3437-AD5FF55EF890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13" creationId="{3F088236-D655-4F88-B238-E16762358025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15" creationId="{3DAC0C92-199E-475C-9390-119A9B027276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17" creationId="{C4CFB339-0ED8-4FE2-9EF1-6D1375B8499B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19" creationId="{31896C80-2069-4431-9C19-83B913734490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21" creationId="{BF120A21-0841-4823-B0C4-28AEBCEF9B78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23" creationId="{DBB05BAE-BBD3-4289-899F-A6851503C6B0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spMkLst>
            <pc:docMk/>
            <pc:sldMk cId="2097904839" sldId="258"/>
            <ac:spMk id="25" creationId="{9874D11C-36F5-4BBE-A490-019A54E953B0}"/>
          </ac:spMkLst>
        </pc:spChg>
        <pc:pic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picMkLst>
            <pc:docMk/>
            <pc:sldMk cId="2097904839" sldId="258"/>
            <ac:picMk id="5" creationId="{1576B22A-BB5B-0439-A0C0-E29DE8AA2C41}"/>
          </ac:picMkLst>
        </pc:picChg>
        <pc:cxn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cxnSpMkLst>
            <pc:docMk/>
            <pc:sldMk cId="2097904839" sldId="258"/>
            <ac:cxnSpMk id="9" creationId="{64FA5DFF-7FE6-4855-84E6-DFA78EE978BD}"/>
          </ac:cxnSpMkLst>
        </pc:cxnChg>
        <pc:cxnChg chg="add">
          <ac:chgData name="Муха Віталій Михайлович" userId="S::muha_ec16@student.itstep.org::e5df3692-83ce-4233-bd23-7f3bfcdff4cf" providerId="AD" clId="Web-{7F35A773-1E7A-44EE-B78B-749AAC571FAD}" dt="2022-12-17T17:05:24.259" v="120"/>
          <ac:cxnSpMkLst>
            <pc:docMk/>
            <pc:sldMk cId="2097904839" sldId="258"/>
            <ac:cxnSpMk id="11" creationId="{2AFD8CBA-54A3-4363-991B-B9C631BBFA74}"/>
          </ac:cxnSpMkLst>
        </pc:cxnChg>
      </pc:sldChg>
      <pc:sldChg chg="addSp delSp modSp new mod setBg">
        <pc:chgData name="Муха Віталій Михайлович" userId="S::muha_ec16@student.itstep.org::e5df3692-83ce-4233-bd23-7f3bfcdff4cf" providerId="AD" clId="Web-{7F35A773-1E7A-44EE-B78B-749AAC571FAD}" dt="2022-12-17T17:02:15.722" v="115"/>
        <pc:sldMkLst>
          <pc:docMk/>
          <pc:sldMk cId="3299729558" sldId="259"/>
        </pc:sldMkLst>
        <pc:spChg chg="mod">
          <ac:chgData name="Муха Віталій Михайлович" userId="S::muha_ec16@student.itstep.org::e5df3692-83ce-4233-bd23-7f3bfcdff4cf" providerId="AD" clId="Web-{7F35A773-1E7A-44EE-B78B-749AAC571FAD}" dt="2022-12-17T17:02:15.722" v="115"/>
          <ac:spMkLst>
            <pc:docMk/>
            <pc:sldMk cId="3299729558" sldId="259"/>
            <ac:spMk id="2" creationId="{97CD147E-A841-748B-6982-CD9C85B034B0}"/>
          </ac:spMkLst>
        </pc:spChg>
        <pc:spChg chg="del">
          <ac:chgData name="Муха Віталій Михайлович" userId="S::muha_ec16@student.itstep.org::e5df3692-83ce-4233-bd23-7f3bfcdff4cf" providerId="AD" clId="Web-{7F35A773-1E7A-44EE-B78B-749AAC571FAD}" dt="2022-12-17T16:58:23.371" v="97"/>
          <ac:spMkLst>
            <pc:docMk/>
            <pc:sldMk cId="3299729558" sldId="259"/>
            <ac:spMk id="3" creationId="{F648E09A-96C9-7BF6-81F3-34D9F36B827C}"/>
          </ac:spMkLst>
        </pc:spChg>
        <pc:spChg chg="add del">
          <ac:chgData name="Муха Віталій Михайлович" userId="S::muha_ec16@student.itstep.org::e5df3692-83ce-4233-bd23-7f3bfcdff4cf" providerId="AD" clId="Web-{7F35A773-1E7A-44EE-B78B-749AAC571FAD}" dt="2022-12-17T17:02:15.706" v="114"/>
          <ac:spMkLst>
            <pc:docMk/>
            <pc:sldMk cId="3299729558" sldId="259"/>
            <ac:spMk id="11" creationId="{58C4FEE9-C37E-FA27-4885-FCEEA8386AF3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2:15.722" v="115"/>
          <ac:spMkLst>
            <pc:docMk/>
            <pc:sldMk cId="3299729558" sldId="259"/>
            <ac:spMk id="24" creationId="{BD11ECC6-8551-4768-8DFD-CD41AF420A37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2:15.722" v="115"/>
          <ac:spMkLst>
            <pc:docMk/>
            <pc:sldMk cId="3299729558" sldId="259"/>
            <ac:spMk id="37" creationId="{8E2EB503-A017-4457-A105-53638C97DEB8}"/>
          </ac:spMkLst>
        </pc:spChg>
        <pc:grpChg chg="add">
          <ac:chgData name="Муха Віталій Михайлович" userId="S::muha_ec16@student.itstep.org::e5df3692-83ce-4233-bd23-7f3bfcdff4cf" providerId="AD" clId="Web-{7F35A773-1E7A-44EE-B78B-749AAC571FAD}" dt="2022-12-17T17:02:15.722" v="115"/>
          <ac:grpSpMkLst>
            <pc:docMk/>
            <pc:sldMk cId="3299729558" sldId="259"/>
            <ac:grpSpMk id="12" creationId="{04D68F31-B717-405E-8FDA-18AB5EF2DD1C}"/>
          </ac:grpSpMkLst>
        </pc:grpChg>
        <pc:grpChg chg="add">
          <ac:chgData name="Муха Віталій Михайлович" userId="S::muha_ec16@student.itstep.org::e5df3692-83ce-4233-bd23-7f3bfcdff4cf" providerId="AD" clId="Web-{7F35A773-1E7A-44EE-B78B-749AAC571FAD}" dt="2022-12-17T17:02:15.722" v="115"/>
          <ac:grpSpMkLst>
            <pc:docMk/>
            <pc:sldMk cId="3299729558" sldId="259"/>
            <ac:grpSpMk id="26" creationId="{93657592-CA60-4F45-B1A0-88AA77242087}"/>
          </ac:grpSpMkLst>
        </pc:grpChg>
        <pc:picChg chg="add mod ord">
          <ac:chgData name="Муха Віталій Михайлович" userId="S::muha_ec16@student.itstep.org::e5df3692-83ce-4233-bd23-7f3bfcdff4cf" providerId="AD" clId="Web-{7F35A773-1E7A-44EE-B78B-749AAC571FAD}" dt="2022-12-17T17:02:15.722" v="115"/>
          <ac:picMkLst>
            <pc:docMk/>
            <pc:sldMk cId="3299729558" sldId="259"/>
            <ac:picMk id="4" creationId="{ACBA51A3-1727-7319-BD5E-04A2BED00774}"/>
          </ac:picMkLst>
        </pc:picChg>
        <pc:picChg chg="add mod ord">
          <ac:chgData name="Муха Віталій Михайлович" userId="S::muha_ec16@student.itstep.org::e5df3692-83ce-4233-bd23-7f3bfcdff4cf" providerId="AD" clId="Web-{7F35A773-1E7A-44EE-B78B-749AAC571FAD}" dt="2022-12-17T17:02:15.722" v="115"/>
          <ac:picMkLst>
            <pc:docMk/>
            <pc:sldMk cId="3299729558" sldId="259"/>
            <ac:picMk id="5" creationId="{2FCE5C74-A0A6-4B4F-7D12-17905F4E5B8E}"/>
          </ac:picMkLst>
        </pc:picChg>
        <pc:picChg chg="add mod">
          <ac:chgData name="Муха Віталій Михайлович" userId="S::muha_ec16@student.itstep.org::e5df3692-83ce-4233-bd23-7f3bfcdff4cf" providerId="AD" clId="Web-{7F35A773-1E7A-44EE-B78B-749AAC571FAD}" dt="2022-12-17T17:02:15.722" v="115"/>
          <ac:picMkLst>
            <pc:docMk/>
            <pc:sldMk cId="3299729558" sldId="259"/>
            <ac:picMk id="6" creationId="{74525DEB-D332-4A03-E017-43F4BBC1A6F0}"/>
          </ac:picMkLst>
        </pc:picChg>
        <pc:picChg chg="add mod">
          <ac:chgData name="Муха Віталій Михайлович" userId="S::muha_ec16@student.itstep.org::e5df3692-83ce-4233-bd23-7f3bfcdff4cf" providerId="AD" clId="Web-{7F35A773-1E7A-44EE-B78B-749AAC571FAD}" dt="2022-12-17T17:02:15.722" v="115"/>
          <ac:picMkLst>
            <pc:docMk/>
            <pc:sldMk cId="3299729558" sldId="259"/>
            <ac:picMk id="7" creationId="{322CC6E7-7BEC-221C-BD76-1C0F3E915E2F}"/>
          </ac:picMkLst>
        </pc:picChg>
      </pc:sldChg>
      <pc:sldChg chg="addSp delSp modSp new mod setBg">
        <pc:chgData name="Муха Віталій Михайлович" userId="S::muha_ec16@student.itstep.org::e5df3692-83ce-4233-bd23-7f3bfcdff4cf" providerId="AD" clId="Web-{7F35A773-1E7A-44EE-B78B-749AAC571FAD}" dt="2022-12-17T17:06:05.994" v="126"/>
        <pc:sldMkLst>
          <pc:docMk/>
          <pc:sldMk cId="3154984711" sldId="260"/>
        </pc:sldMkLst>
        <pc:spChg chg="mo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2" creationId="{8B1AFDD6-1C91-1976-CFED-9C9983491048}"/>
          </ac:spMkLst>
        </pc:spChg>
        <pc:spChg chg="del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3" creationId="{D0700EC9-B6BD-6F7E-DDAC-7EB57BDF372A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25" creationId="{66D61E08-70C3-48D8-BEA0-787111DC30DA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27" creationId="{FC55298F-0AE5-478E-AD2B-03C2614C5833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29" creationId="{C180E4EA-0B63-4779-A895-7E90E71088F3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31" creationId="{CEE01D9D-3DE8-4EED-B0D3-8F3C79CC7673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33" creationId="{89AF5CE9-607F-43F4-8983-DCD6DA4051FD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35" creationId="{6EEA2DBD-9E1E-4521-8C01-F32AD18A89E3}"/>
          </ac:spMkLst>
        </pc:spChg>
        <pc:s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spMkLst>
            <pc:docMk/>
            <pc:sldMk cId="3154984711" sldId="260"/>
            <ac:spMk id="37" creationId="{15BBD2C1-BA9B-46A9-A27A-33498B169272}"/>
          </ac:spMkLst>
        </pc:spChg>
        <pc:grp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grpSpMkLst>
            <pc:docMk/>
            <pc:sldMk cId="3154984711" sldId="260"/>
            <ac:grpSpMk id="9" creationId="{88C9B83F-64CD-41C1-925F-A08801FFD0BD}"/>
          </ac:grpSpMkLst>
        </pc:grpChg>
        <pc:pic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picMkLst>
            <pc:docMk/>
            <pc:sldMk cId="3154984711" sldId="260"/>
            <ac:picMk id="5" creationId="{474DFED6-883E-B421-C44B-DDD8FB765026}"/>
          </ac:picMkLst>
        </pc:picChg>
        <pc:cxn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cxnSpMkLst>
            <pc:docMk/>
            <pc:sldMk cId="3154984711" sldId="260"/>
            <ac:cxnSpMk id="21" creationId="{A57C1A16-B8AB-4D99-A195-A38F556A6486}"/>
          </ac:cxnSpMkLst>
        </pc:cxnChg>
        <pc:cxnChg chg="add">
          <ac:chgData name="Муха Віталій Михайлович" userId="S::muha_ec16@student.itstep.org::e5df3692-83ce-4233-bd23-7f3bfcdff4cf" providerId="AD" clId="Web-{7F35A773-1E7A-44EE-B78B-749AAC571FAD}" dt="2022-12-17T17:06:05.994" v="126"/>
          <ac:cxnSpMkLst>
            <pc:docMk/>
            <pc:sldMk cId="3154984711" sldId="260"/>
            <ac:cxnSpMk id="23" creationId="{F8A9B20B-D1DD-4573-B5EC-55802951923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CD3E2C-9A5E-4E78-8AD4-E456DA88D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701D6-FC80-4366-B673-006C2DE43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F52E-3450-45EB-8E1F-4257912397D0}" type="datetime1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A2CEAD-810B-4A93-9084-2AA09FD887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A1E75B-6CCB-4559-B423-F100B4ECA3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7811-A4AB-4E94-853E-05DA0F2281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3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49DA-0C99-49C3-B4FF-BBBBA5C6A475}" type="datetime1">
              <a:rPr lang="ru-RU" smtClean="0"/>
              <a:pPr/>
              <a:t>17.12.2022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E3F06-B4C7-4E5E-BE2E-B16EA7F7C0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654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E3F06-B4C7-4E5E-BE2E-B16EA7F7C0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3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7F216-A943-4DF6-BF5D-887B1383A7D0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FCE79-7299-4E3E-B657-34C0C6D2AF75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1116-FD1C-4D1E-B668-B2813E1DB6B3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94C23-8229-4694-ACE0-27626B3BBF87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BF5258-F2E1-42D5-A8EC-2CC45A0F70BA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E8891B-2347-4767-9E9F-7B4E2004166A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CA861-37F3-4485-B8DD-8C9FA0FDF09B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4F522-0585-4C1A-B23E-729A89C6E507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440AE-F481-4CF6-8EB9-6DA776834AAE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04866-B595-4A19-8C05-5DA4572B0783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38E8-D3E8-45A0-A273-72B760FBC9C0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FF485-89BB-469E-B13B-03095244B115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A6655-C450-42C6-8FFC-6743D8A4D567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79C7F-878C-48C3-9CA2-76DF63D9349D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4879F0-C160-4BFB-BE4B-06BC9317A19C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B597D-5732-4A57-A074-5761EAA1D294}" type="datetime1">
              <a:rPr lang="ru-RU" noProof="0" smtClean="0"/>
              <a:t>17.12.2022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040149-E182-40AC-8F11-A2BF9E6DB2E6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Курсовая работа по WEB на тему "Грузовые перевозки"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Студент КА"ШАГ" Муха Виталий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909E-847A-FCCE-00CB-881F9FAA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0E2F5-5BBA-70AD-9E76-BA0A6008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Упростить работу для логистов</a:t>
            </a:r>
          </a:p>
          <a:p>
            <a:r>
              <a:rPr lang="ru-RU" dirty="0"/>
              <a:t>Упростить работу для водителей</a:t>
            </a:r>
          </a:p>
        </p:txBody>
      </p:sp>
    </p:spTree>
    <p:extLst>
      <p:ext uri="{BB962C8B-B14F-4D97-AF65-F5344CB8AC3E}">
        <p14:creationId xmlns:p14="http://schemas.microsoft.com/office/powerpoint/2010/main" val="105535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76B22A-BB5B-0439-A0C0-E29DE8AA2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05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ED32-62FE-2151-FC97-0F202E8D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38DF5-4A07-A0C8-3437-AD5FF55E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 err="1"/>
              <a:t>Postgres</a:t>
            </a:r>
            <a:r>
              <a:rPr lang="ru-RU" dirty="0"/>
              <a:t> SQL</a:t>
            </a:r>
          </a:p>
          <a:p>
            <a:r>
              <a:rPr lang="ru-RU" dirty="0"/>
              <a:t>JAVA</a:t>
            </a:r>
          </a:p>
          <a:p>
            <a:r>
              <a:rPr lang="ru-RU" dirty="0" err="1"/>
              <a:t>React</a:t>
            </a:r>
            <a:endParaRPr lang="ru-RU"/>
          </a:p>
          <a:p>
            <a:r>
              <a:rPr lang="ru-RU" dirty="0"/>
              <a:t>HTML</a:t>
            </a:r>
          </a:p>
          <a:p>
            <a:r>
              <a:rPr lang="ru-RU" dirty="0"/>
              <a:t>CSS</a:t>
            </a:r>
          </a:p>
          <a:p>
            <a:r>
              <a:rPr lang="ru-RU" dirty="0" err="1"/>
              <a:t>TypeScript</a:t>
            </a:r>
          </a:p>
          <a:p>
            <a:r>
              <a:rPr lang="ru-RU" dirty="0" err="1"/>
              <a:t>Redux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90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D147E-A841-748B-6982-CD9C85B0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Структура проекта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525DEB-D332-4A03-E017-43F4BBC1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33" y="761905"/>
            <a:ext cx="1531644" cy="3217333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BA51A3-1727-7319-BD5E-04A2BED00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7012" y="761905"/>
            <a:ext cx="1367710" cy="3217333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2CC6E7-7BEC-221C-BD76-1C0F3E91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05" y="761905"/>
            <a:ext cx="1512146" cy="3217333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CE5C74-A0A6-4B4F-7D12-17905F4E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464" y="761905"/>
            <a:ext cx="127084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Верхнее представление лабиринс">
            <a:extLst>
              <a:ext uri="{FF2B5EF4-FFF2-40B4-BE49-F238E27FC236}">
                <a16:creationId xmlns:a16="http://schemas.microsoft.com/office/drawing/2014/main" id="{474DFED6-883E-B421-C44B-DDD8FB765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6" r="10590" b="231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AFDD6-1C91-1976-CFED-9C998349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Конец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98471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Грань</vt:lpstr>
      <vt:lpstr>Курсовая работа по WEB на тему "Грузовые перевозки"</vt:lpstr>
      <vt:lpstr>Цели</vt:lpstr>
      <vt:lpstr>Технологии</vt:lpstr>
      <vt:lpstr>Структура проекта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</cp:revision>
  <dcterms:created xsi:type="dcterms:W3CDTF">2022-12-17T16:50:57Z</dcterms:created>
  <dcterms:modified xsi:type="dcterms:W3CDTF">2022-12-17T17:06:06Z</dcterms:modified>
</cp:coreProperties>
</file>