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58" r:id="rId7"/>
    <p:sldId id="262" r:id="rId8"/>
    <p:sldId id="264" r:id="rId9"/>
    <p:sldId id="263" r:id="rId10"/>
    <p:sldId id="260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9" d="100"/>
          <a:sy n="69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16T16:34:06.621" idx="1">
    <p:pos x="10" y="10"/>
    <p:text>Diapositiva #1
Titulo, autor, director de tesis y comité tutoral, fecha de la presentación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16T16:34:22.386" idx="2">
    <p:pos x="10" y="10"/>
    <p:text>Diapositiva #2
Planteamiento del problema de investigación de la tesina.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16T16:34:32.257" idx="3">
    <p:pos x="10" y="10"/>
    <p:text>Diapositiva #3
Objetivos.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16T16:34:44.842" idx="4">
    <p:pos x="10" y="10"/>
    <p:text>Diapositiva #4
Pasos metodológicos de la investigación: utilice para explicar un diagrama, ubique en qué paso metodológico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16T16:36:43.747" idx="5">
    <p:pos x="10" y="10"/>
    <p:text>Diapositivas #5, #6, #7, #8, #9
Explicación de la implementacion del método propuesto y resultados obtenidos. En su caso, mostrar código,
y/o resultados de los experimentos o la aplicación o el programa funcionando en el dispositivo para el que esta
diseñado (emplear no menos de 7 minutos y no más de 9 minutos de la presentación).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16T16:37:27.131" idx="6">
    <p:pos x="10" y="10"/>
    <p:text>Diapositiva #10
Conclusiones: a manera de conclusión diga técnicamente qué se realizó, lo que falta por terminar y un estimado
de tiempo en que se puedan realizar las tareas pendientes (puede usar un diagrama de gantt actualizado y
verídico, un diagrama de bloques, etc).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Red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Satélite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Vínculo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Red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Satélite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Vínculo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16/04/2020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16/04/2020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1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69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16/04/2020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16/04/2020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16/04/2020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16/04/2020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16/04/2020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16/04/2020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16/04/2020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16/04/2020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16/04/2020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16/04/2020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16/04/2020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16/04/2020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500" dirty="0">
                <a:solidFill>
                  <a:schemeClr val="bg1"/>
                </a:solidFill>
              </a:rPr>
              <a:t>Diseño </a:t>
            </a:r>
            <a:r>
              <a:rPr lang="es-ES" sz="4800" dirty="0">
                <a:solidFill>
                  <a:schemeClr val="bg1"/>
                </a:solidFill>
              </a:rPr>
              <a:t>Dividendo</a:t>
            </a:r>
            <a:r>
              <a:rPr lang="es-ES" sz="4500" dirty="0">
                <a:solidFill>
                  <a:schemeClr val="bg1"/>
                </a:solidFill>
              </a:rPr>
              <a:t> para tecnología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es-ES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EFF"/>
                </a:solidFill>
              </a:rPr>
              <a:t>Requisitos de tecnología</a:t>
            </a:r>
          </a:p>
        </p:txBody>
      </p:sp>
      <p:graphicFrame>
        <p:nvGraphicFramePr>
          <p:cNvPr id="4" name="Marcador de posición de contenido 3" descr="Gráfico de SmartArt, icono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98215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Panorama competitivo</a:t>
            </a:r>
          </a:p>
        </p:txBody>
      </p:sp>
      <p:pic>
        <p:nvPicPr>
          <p:cNvPr id="11" name="Marcador de posición de conteni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2" y="2571845"/>
            <a:ext cx="5395426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2BF2F-30E1-44EF-BCBB-B8ED22C9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330D5C-7C13-4595-8557-2905BD0292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9F780E-B872-4C93-B7B3-1B8A52688F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63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26178-E9D4-4B09-AB71-88BC30D2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A1C0CA-2B67-41E9-B18A-2D164ACB40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5F3B0D-FB28-4FED-B115-24E89380C5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562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DFB34-8747-43E1-A195-CC339B9E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2EAECB-9235-4152-9301-C84064E6AB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6DAF49-9286-40AC-B670-F36EC73C7B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834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chemeClr val="bg2"/>
                </a:solidFill>
              </a:rPr>
              <a:t>alguien@ejemplo.com</a:t>
            </a:r>
          </a:p>
          <a:p>
            <a:pPr rtl="0"/>
            <a:endParaRPr lang="es-ES">
              <a:solidFill>
                <a:schemeClr val="bg2"/>
              </a:solidFill>
            </a:endParaRPr>
          </a:p>
          <a:p>
            <a:pPr rtl="0"/>
            <a:endParaRPr lang="es-ES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0</TotalTime>
  <Words>22</Words>
  <Application>Microsoft Office PowerPoint</Application>
  <PresentationFormat>Panorámica</PresentationFormat>
  <Paragraphs>12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Dividendo</vt:lpstr>
      <vt:lpstr>Diseño Dividendo para tecnología</vt:lpstr>
      <vt:lpstr>Requisitos de tecnología</vt:lpstr>
      <vt:lpstr>Panorama competitivo</vt:lpstr>
      <vt:lpstr>Presentación de PowerPoint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2020-04-16T21:31:24Z</dcterms:created>
  <dcterms:modified xsi:type="dcterms:W3CDTF">2020-04-16T21:39:53Z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