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639" r:id="rId9"/>
    <p:sldId id="263" r:id="rId10"/>
    <p:sldId id="354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424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3FCA8-E954-4DD1-A1F4-6EF452CEA316}" type="doc">
      <dgm:prSet loTypeId="urn:microsoft.com/office/officeart/2018/2/layout/IconLabelList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58BB35-6F3B-4994-9C8F-07985FED64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8</a:t>
          </a:r>
          <a:r>
            <a:rPr lang="ru-RU" dirty="0"/>
            <a:t> лет </a:t>
          </a:r>
          <a:r>
            <a:rPr lang="en-US" dirty="0"/>
            <a:t>production </a:t>
          </a:r>
          <a:r>
            <a:rPr lang="ru-RU" dirty="0"/>
            <a:t>опыта (</a:t>
          </a:r>
          <a:r>
            <a:rPr lang="en-US" dirty="0"/>
            <a:t>EPAM Systems</a:t>
          </a:r>
          <a:r>
            <a:rPr lang="ru-RU" dirty="0"/>
            <a:t>)</a:t>
          </a:r>
          <a:endParaRPr lang="en-US" dirty="0"/>
        </a:p>
      </dgm:t>
    </dgm:pt>
    <dgm:pt modelId="{C7178D17-DAEA-43C1-A611-41C5043EF483}" type="parTrans" cxnId="{5880DAB6-9125-4835-94BD-C6506C9C0C76}">
      <dgm:prSet/>
      <dgm:spPr/>
      <dgm:t>
        <a:bodyPr/>
        <a:lstStyle/>
        <a:p>
          <a:endParaRPr lang="en-US"/>
        </a:p>
      </dgm:t>
    </dgm:pt>
    <dgm:pt modelId="{8A8FFB76-6DED-41EE-98ED-5274836EBD75}" type="sibTrans" cxnId="{5880DAB6-9125-4835-94BD-C6506C9C0C76}">
      <dgm:prSet/>
      <dgm:spPr/>
      <dgm:t>
        <a:bodyPr/>
        <a:lstStyle/>
        <a:p>
          <a:endParaRPr lang="en-US"/>
        </a:p>
      </dgm:t>
    </dgm:pt>
    <dgm:pt modelId="{32E57DF1-A039-40B1-89A4-BCA33818FE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Full stack developer, team lead</a:t>
          </a:r>
          <a:r>
            <a:rPr lang="ru-RU" dirty="0"/>
            <a:t>, </a:t>
          </a:r>
          <a:r>
            <a:rPr lang="en-US" dirty="0"/>
            <a:t>architect</a:t>
          </a:r>
          <a:r>
            <a:rPr lang="ru-RU" dirty="0"/>
            <a:t> </a:t>
          </a:r>
          <a:endParaRPr lang="en-US" dirty="0"/>
        </a:p>
      </dgm:t>
    </dgm:pt>
    <dgm:pt modelId="{AE75E5F8-9397-4AE8-A8B2-17C2BFF0C142}" type="parTrans" cxnId="{8970ECD6-476E-497D-A6B8-557CF0CAEFB4}">
      <dgm:prSet/>
      <dgm:spPr/>
      <dgm:t>
        <a:bodyPr/>
        <a:lstStyle/>
        <a:p>
          <a:endParaRPr lang="en-US"/>
        </a:p>
      </dgm:t>
    </dgm:pt>
    <dgm:pt modelId="{C11A7332-905E-4C71-8B38-27D0D5ADD414}" type="sibTrans" cxnId="{8970ECD6-476E-497D-A6B8-557CF0CAEFB4}">
      <dgm:prSet/>
      <dgm:spPr/>
      <dgm:t>
        <a:bodyPr/>
        <a:lstStyle/>
        <a:p>
          <a:endParaRPr lang="en-US"/>
        </a:p>
      </dgm:t>
    </dgm:pt>
    <dgm:pt modelId="{CEE6EA0C-59D0-4483-B97E-72449606C9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Digital asset management, image recognition</a:t>
          </a:r>
        </a:p>
      </dgm:t>
    </dgm:pt>
    <dgm:pt modelId="{3E678E26-00D3-4C67-ABE6-EBBEFCF2F2FD}" type="parTrans" cxnId="{3EE4786B-177B-47DA-9663-8C94EB2E0771}">
      <dgm:prSet/>
      <dgm:spPr/>
      <dgm:t>
        <a:bodyPr/>
        <a:lstStyle/>
        <a:p>
          <a:endParaRPr lang="en-US"/>
        </a:p>
      </dgm:t>
    </dgm:pt>
    <dgm:pt modelId="{226CCF9D-3692-468B-A92C-6F7565253D8E}" type="sibTrans" cxnId="{3EE4786B-177B-47DA-9663-8C94EB2E0771}">
      <dgm:prSet/>
      <dgm:spPr/>
      <dgm:t>
        <a:bodyPr/>
        <a:lstStyle/>
        <a:p>
          <a:endParaRPr lang="en-US"/>
        </a:p>
      </dgm:t>
    </dgm:pt>
    <dgm:pt modelId="{84B6C1AC-453C-489F-A337-613415E5B913}" type="pres">
      <dgm:prSet presAssocID="{8953FCA8-E954-4DD1-A1F4-6EF452CEA316}" presName="root" presStyleCnt="0">
        <dgm:presLayoutVars>
          <dgm:dir/>
          <dgm:resizeHandles val="exact"/>
        </dgm:presLayoutVars>
      </dgm:prSet>
      <dgm:spPr/>
    </dgm:pt>
    <dgm:pt modelId="{35B656F7-FD96-4120-A787-7826119577AA}" type="pres">
      <dgm:prSet presAssocID="{4A58BB35-6F3B-4994-9C8F-07985FED64FC}" presName="compNode" presStyleCnt="0"/>
      <dgm:spPr/>
    </dgm:pt>
    <dgm:pt modelId="{61DE1BB7-2F28-430D-B46C-1E975107F9FC}" type="pres">
      <dgm:prSet presAssocID="{4A58BB35-6F3B-4994-9C8F-07985FED64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3B6EE431-3EE1-4B3F-B240-E071987E2E50}" type="pres">
      <dgm:prSet presAssocID="{4A58BB35-6F3B-4994-9C8F-07985FED64FC}" presName="spaceRect" presStyleCnt="0"/>
      <dgm:spPr/>
    </dgm:pt>
    <dgm:pt modelId="{ABF895C0-565F-444B-926B-8B179CB46376}" type="pres">
      <dgm:prSet presAssocID="{4A58BB35-6F3B-4994-9C8F-07985FED64FC}" presName="textRect" presStyleLbl="revTx" presStyleIdx="0" presStyleCnt="3">
        <dgm:presLayoutVars>
          <dgm:chMax val="1"/>
          <dgm:chPref val="1"/>
        </dgm:presLayoutVars>
      </dgm:prSet>
      <dgm:spPr/>
    </dgm:pt>
    <dgm:pt modelId="{BFDBBB94-E989-486D-88DC-943038BE852E}" type="pres">
      <dgm:prSet presAssocID="{8A8FFB76-6DED-41EE-98ED-5274836EBD75}" presName="sibTrans" presStyleCnt="0"/>
      <dgm:spPr/>
    </dgm:pt>
    <dgm:pt modelId="{48314458-476C-474A-80A7-F9EAC3C326B3}" type="pres">
      <dgm:prSet presAssocID="{32E57DF1-A039-40B1-89A4-BCA33818FE52}" presName="compNode" presStyleCnt="0"/>
      <dgm:spPr/>
    </dgm:pt>
    <dgm:pt modelId="{0E35FD7E-04C6-424B-B629-A678DB5169DB}" type="pres">
      <dgm:prSet presAssocID="{32E57DF1-A039-40B1-89A4-BCA33818FE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ing Glove"/>
        </a:ext>
      </dgm:extLst>
    </dgm:pt>
    <dgm:pt modelId="{4A8EB399-2252-47BA-9C71-C49C229323C4}" type="pres">
      <dgm:prSet presAssocID="{32E57DF1-A039-40B1-89A4-BCA33818FE52}" presName="spaceRect" presStyleCnt="0"/>
      <dgm:spPr/>
    </dgm:pt>
    <dgm:pt modelId="{27FA6981-2BDE-40EE-BC05-7E010FA10A8C}" type="pres">
      <dgm:prSet presAssocID="{32E57DF1-A039-40B1-89A4-BCA33818FE52}" presName="textRect" presStyleLbl="revTx" presStyleIdx="1" presStyleCnt="3">
        <dgm:presLayoutVars>
          <dgm:chMax val="1"/>
          <dgm:chPref val="1"/>
        </dgm:presLayoutVars>
      </dgm:prSet>
      <dgm:spPr/>
    </dgm:pt>
    <dgm:pt modelId="{A82ABCA5-4215-4C91-87DB-719927FF1861}" type="pres">
      <dgm:prSet presAssocID="{C11A7332-905E-4C71-8B38-27D0D5ADD414}" presName="sibTrans" presStyleCnt="0"/>
      <dgm:spPr/>
    </dgm:pt>
    <dgm:pt modelId="{DD6B5F77-D323-42A5-AA17-72C87446D783}" type="pres">
      <dgm:prSet presAssocID="{CEE6EA0C-59D0-4483-B97E-72449606C9D8}" presName="compNode" presStyleCnt="0"/>
      <dgm:spPr/>
    </dgm:pt>
    <dgm:pt modelId="{A9122228-7BA1-4BBB-9CF7-E5B6239B6D63}" type="pres">
      <dgm:prSet presAssocID="{CEE6EA0C-59D0-4483-B97E-72449606C9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B66715EB-6B66-426A-8F46-479E560308FC}" type="pres">
      <dgm:prSet presAssocID="{CEE6EA0C-59D0-4483-B97E-72449606C9D8}" presName="spaceRect" presStyleCnt="0"/>
      <dgm:spPr/>
    </dgm:pt>
    <dgm:pt modelId="{20E667E4-0C72-4AE8-9657-41AC1D8A0637}" type="pres">
      <dgm:prSet presAssocID="{CEE6EA0C-59D0-4483-B97E-72449606C9D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F8B841B-F0C4-41C9-AAF4-47E3EDA90325}" type="presOf" srcId="{32E57DF1-A039-40B1-89A4-BCA33818FE52}" destId="{27FA6981-2BDE-40EE-BC05-7E010FA10A8C}" srcOrd="0" destOrd="0" presId="urn:microsoft.com/office/officeart/2018/2/layout/IconLabelList"/>
    <dgm:cxn modelId="{3EE4786B-177B-47DA-9663-8C94EB2E0771}" srcId="{8953FCA8-E954-4DD1-A1F4-6EF452CEA316}" destId="{CEE6EA0C-59D0-4483-B97E-72449606C9D8}" srcOrd="2" destOrd="0" parTransId="{3E678E26-00D3-4C67-ABE6-EBBEFCF2F2FD}" sibTransId="{226CCF9D-3692-468B-A92C-6F7565253D8E}"/>
    <dgm:cxn modelId="{E6DEE54B-9C45-4F1A-9C89-5515A9521282}" type="presOf" srcId="{4A58BB35-6F3B-4994-9C8F-07985FED64FC}" destId="{ABF895C0-565F-444B-926B-8B179CB46376}" srcOrd="0" destOrd="0" presId="urn:microsoft.com/office/officeart/2018/2/layout/IconLabelList"/>
    <dgm:cxn modelId="{08CCAEAE-E3AF-416E-8620-A9EDD84944E9}" type="presOf" srcId="{8953FCA8-E954-4DD1-A1F4-6EF452CEA316}" destId="{84B6C1AC-453C-489F-A337-613415E5B913}" srcOrd="0" destOrd="0" presId="urn:microsoft.com/office/officeart/2018/2/layout/IconLabelList"/>
    <dgm:cxn modelId="{5880DAB6-9125-4835-94BD-C6506C9C0C76}" srcId="{8953FCA8-E954-4DD1-A1F4-6EF452CEA316}" destId="{4A58BB35-6F3B-4994-9C8F-07985FED64FC}" srcOrd="0" destOrd="0" parTransId="{C7178D17-DAEA-43C1-A611-41C5043EF483}" sibTransId="{8A8FFB76-6DED-41EE-98ED-5274836EBD75}"/>
    <dgm:cxn modelId="{6C215DD2-F612-4983-8D50-3B8C6335A2B7}" type="presOf" srcId="{CEE6EA0C-59D0-4483-B97E-72449606C9D8}" destId="{20E667E4-0C72-4AE8-9657-41AC1D8A0637}" srcOrd="0" destOrd="0" presId="urn:microsoft.com/office/officeart/2018/2/layout/IconLabelList"/>
    <dgm:cxn modelId="{8970ECD6-476E-497D-A6B8-557CF0CAEFB4}" srcId="{8953FCA8-E954-4DD1-A1F4-6EF452CEA316}" destId="{32E57DF1-A039-40B1-89A4-BCA33818FE52}" srcOrd="1" destOrd="0" parTransId="{AE75E5F8-9397-4AE8-A8B2-17C2BFF0C142}" sibTransId="{C11A7332-905E-4C71-8B38-27D0D5ADD414}"/>
    <dgm:cxn modelId="{701487CD-40D9-414E-A518-2DD881FB57D6}" type="presParOf" srcId="{84B6C1AC-453C-489F-A337-613415E5B913}" destId="{35B656F7-FD96-4120-A787-7826119577AA}" srcOrd="0" destOrd="0" presId="urn:microsoft.com/office/officeart/2018/2/layout/IconLabelList"/>
    <dgm:cxn modelId="{CCB4E6D5-150B-4CCD-A38D-F5190C8BA391}" type="presParOf" srcId="{35B656F7-FD96-4120-A787-7826119577AA}" destId="{61DE1BB7-2F28-430D-B46C-1E975107F9FC}" srcOrd="0" destOrd="0" presId="urn:microsoft.com/office/officeart/2018/2/layout/IconLabelList"/>
    <dgm:cxn modelId="{15AC960C-DCAA-4C37-9D55-18D2A7AAF8C7}" type="presParOf" srcId="{35B656F7-FD96-4120-A787-7826119577AA}" destId="{3B6EE431-3EE1-4B3F-B240-E071987E2E50}" srcOrd="1" destOrd="0" presId="urn:microsoft.com/office/officeart/2018/2/layout/IconLabelList"/>
    <dgm:cxn modelId="{D4E5FCE1-EE37-4C92-90CA-6B1C49A8DF6A}" type="presParOf" srcId="{35B656F7-FD96-4120-A787-7826119577AA}" destId="{ABF895C0-565F-444B-926B-8B179CB46376}" srcOrd="2" destOrd="0" presId="urn:microsoft.com/office/officeart/2018/2/layout/IconLabelList"/>
    <dgm:cxn modelId="{C3610502-0EEE-4F8E-A2F2-275E768230EC}" type="presParOf" srcId="{84B6C1AC-453C-489F-A337-613415E5B913}" destId="{BFDBBB94-E989-486D-88DC-943038BE852E}" srcOrd="1" destOrd="0" presId="urn:microsoft.com/office/officeart/2018/2/layout/IconLabelList"/>
    <dgm:cxn modelId="{00E2701E-013A-401D-880F-C93B729711B5}" type="presParOf" srcId="{84B6C1AC-453C-489F-A337-613415E5B913}" destId="{48314458-476C-474A-80A7-F9EAC3C326B3}" srcOrd="2" destOrd="0" presId="urn:microsoft.com/office/officeart/2018/2/layout/IconLabelList"/>
    <dgm:cxn modelId="{B72CBBD6-0234-43AD-AC6D-92295E110F3A}" type="presParOf" srcId="{48314458-476C-474A-80A7-F9EAC3C326B3}" destId="{0E35FD7E-04C6-424B-B629-A678DB5169DB}" srcOrd="0" destOrd="0" presId="urn:microsoft.com/office/officeart/2018/2/layout/IconLabelList"/>
    <dgm:cxn modelId="{970C6B08-D314-407D-B225-E40193958C9D}" type="presParOf" srcId="{48314458-476C-474A-80A7-F9EAC3C326B3}" destId="{4A8EB399-2252-47BA-9C71-C49C229323C4}" srcOrd="1" destOrd="0" presId="urn:microsoft.com/office/officeart/2018/2/layout/IconLabelList"/>
    <dgm:cxn modelId="{1F6D0541-F10C-42C8-82A8-959EB5DD7964}" type="presParOf" srcId="{48314458-476C-474A-80A7-F9EAC3C326B3}" destId="{27FA6981-2BDE-40EE-BC05-7E010FA10A8C}" srcOrd="2" destOrd="0" presId="urn:microsoft.com/office/officeart/2018/2/layout/IconLabelList"/>
    <dgm:cxn modelId="{C8133AB7-2570-47C0-B491-6AB0F87E43A6}" type="presParOf" srcId="{84B6C1AC-453C-489F-A337-613415E5B913}" destId="{A82ABCA5-4215-4C91-87DB-719927FF1861}" srcOrd="3" destOrd="0" presId="urn:microsoft.com/office/officeart/2018/2/layout/IconLabelList"/>
    <dgm:cxn modelId="{C114A3D5-21AB-4A82-821C-01ED1A8F73F5}" type="presParOf" srcId="{84B6C1AC-453C-489F-A337-613415E5B913}" destId="{DD6B5F77-D323-42A5-AA17-72C87446D783}" srcOrd="4" destOrd="0" presId="urn:microsoft.com/office/officeart/2018/2/layout/IconLabelList"/>
    <dgm:cxn modelId="{B350FEB7-4A85-450A-A124-72FCDD6A0ADE}" type="presParOf" srcId="{DD6B5F77-D323-42A5-AA17-72C87446D783}" destId="{A9122228-7BA1-4BBB-9CF7-E5B6239B6D63}" srcOrd="0" destOrd="0" presId="urn:microsoft.com/office/officeart/2018/2/layout/IconLabelList"/>
    <dgm:cxn modelId="{51F3D506-6A7B-44AF-B63B-F011C7B964A9}" type="presParOf" srcId="{DD6B5F77-D323-42A5-AA17-72C87446D783}" destId="{B66715EB-6B66-426A-8F46-479E560308FC}" srcOrd="1" destOrd="0" presId="urn:microsoft.com/office/officeart/2018/2/layout/IconLabelList"/>
    <dgm:cxn modelId="{5CF6ABC9-918A-46B7-B03C-C42C9FA97A52}" type="presParOf" srcId="{DD6B5F77-D323-42A5-AA17-72C87446D783}" destId="{20E667E4-0C72-4AE8-9657-41AC1D8A063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D0829D1-DC3E-43EB-8984-C4DFDA898CF1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751C3E21-0D48-4F46-94BC-A37E10896447}">
      <dgm:prSet/>
      <dgm:spPr/>
      <dgm:t>
        <a:bodyPr/>
        <a:lstStyle/>
        <a:p>
          <a:r>
            <a:rPr lang="ru-RU" dirty="0"/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_test45, </a:t>
          </a:r>
          <a:r>
            <a:rPr lang="en-US" dirty="0" err="1">
              <a:latin typeface="Cambria Math" panose="02040503050406030204" pitchFamily="18" charset="0"/>
              <a:ea typeface="Cambria Math" panose="02040503050406030204" pitchFamily="18" charset="0"/>
            </a:rPr>
            <a:t>xyz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, _42smile, </a:t>
          </a:r>
          <a:r>
            <a:rPr lang="en-US" strike="sngStrike" dirty="0">
              <a:latin typeface="Cambria Math" panose="02040503050406030204" pitchFamily="18" charset="0"/>
              <a:ea typeface="Cambria Math" panose="02040503050406030204" pitchFamily="18" charset="0"/>
            </a:rPr>
            <a:t>&amp;^%#</a:t>
          </a:r>
          <a:endParaRPr lang="en-US" dirty="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4690825B-FB18-4DE7-BD61-8DDF9C8A49A6}" type="parTrans" cxnId="{04AD7BE6-F270-4412-8AFF-EA3E66AF81B2}">
      <dgm:prSet/>
      <dgm:spPr/>
      <dgm:t>
        <a:bodyPr/>
        <a:lstStyle/>
        <a:p>
          <a:endParaRPr lang="en-US"/>
        </a:p>
      </dgm:t>
    </dgm:pt>
    <dgm:pt modelId="{2EF0B6FF-C642-40C8-AF06-D80F8D2068E9}" type="sibTrans" cxnId="{04AD7BE6-F270-4412-8AFF-EA3E66AF81B2}">
      <dgm:prSet/>
      <dgm:spPr/>
      <dgm:t>
        <a:bodyPr/>
        <a:lstStyle/>
        <a:p>
          <a:endParaRPr lang="en-US"/>
        </a:p>
      </dgm:t>
    </dgm:pt>
    <dgm:pt modelId="{91F352CD-6644-4CD0-BCFF-0C0843F5656C}">
      <dgm:prSet/>
      <dgm:spPr/>
      <dgm:t>
        <a:bodyPr/>
        <a:lstStyle/>
        <a:p>
          <a:r>
            <a:rPr lang="ru-RU" dirty="0"/>
            <a:t>Регистр симлов имеет значение: 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TEST ≠ test</a:t>
          </a:r>
        </a:p>
      </dgm:t>
    </dgm:pt>
    <dgm:pt modelId="{706644C3-9646-4662-AA09-B84D0F809561}" type="parTrans" cxnId="{5BC6F275-B88F-4441-A5CE-CC5EE32631AE}">
      <dgm:prSet/>
      <dgm:spPr/>
      <dgm:t>
        <a:bodyPr/>
        <a:lstStyle/>
        <a:p>
          <a:endParaRPr lang="en-US"/>
        </a:p>
      </dgm:t>
    </dgm:pt>
    <dgm:pt modelId="{0BA79AC4-0B20-451F-9B5B-D72F51FD58E8}" type="sibTrans" cxnId="{5BC6F275-B88F-4441-A5CE-CC5EE32631AE}">
      <dgm:prSet/>
      <dgm:spPr/>
      <dgm:t>
        <a:bodyPr/>
        <a:lstStyle/>
        <a:p>
          <a:endParaRPr lang="en-US"/>
        </a:p>
      </dgm:t>
    </dgm:pt>
    <dgm:pt modelId="{87A9B7C3-C35A-4583-A3A9-FB241F58E2A5}">
      <dgm:prSet/>
      <dgm:spPr/>
      <dgm:t>
        <a:bodyPr/>
        <a:lstStyle/>
        <a:p>
          <a:r>
            <a:rPr lang="ru-RU" dirty="0"/>
            <a:t>Зарезервированные слова: 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False, None, True, and, as, assert, async, await, break, class, continue, def, del, </a:t>
          </a:r>
          <a:r>
            <a:rPr lang="en-US" dirty="0" err="1">
              <a:latin typeface="Cambria Math" panose="02040503050406030204" pitchFamily="18" charset="0"/>
              <a:ea typeface="Cambria Math" panose="02040503050406030204" pitchFamily="18" charset="0"/>
            </a:rPr>
            <a:t>elif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, else, except, finally, for, from, global, if, import, in, is, lambda, nonlocal, not, or, pass, raise, return, try, while, with, yield</a:t>
          </a:r>
        </a:p>
      </dgm:t>
    </dgm:pt>
    <dgm:pt modelId="{286F4745-4BDF-4AB2-A8FC-A290A13DFDFD}" type="parTrans" cxnId="{2CD16359-94C3-4891-B669-D0C7CEF83BED}">
      <dgm:prSet/>
      <dgm:spPr/>
      <dgm:t>
        <a:bodyPr/>
        <a:lstStyle/>
        <a:p>
          <a:endParaRPr lang="en-US"/>
        </a:p>
      </dgm:t>
    </dgm:pt>
    <dgm:pt modelId="{A4B2A758-1C43-4A51-B910-C14B018022DB}" type="sibTrans" cxnId="{2CD16359-94C3-4891-B669-D0C7CEF83BED}">
      <dgm:prSet/>
      <dgm:spPr/>
      <dgm:t>
        <a:bodyPr/>
        <a:lstStyle/>
        <a:p>
          <a:endParaRPr lang="en-US"/>
        </a:p>
      </dgm:t>
    </dgm:pt>
    <dgm:pt modelId="{704DE512-D7B2-4D06-81D3-7BD775D58B32}" type="pres">
      <dgm:prSet presAssocID="{5D0829D1-DC3E-43EB-8984-C4DFDA898CF1}" presName="vert0" presStyleCnt="0">
        <dgm:presLayoutVars>
          <dgm:dir/>
          <dgm:animOne val="branch"/>
          <dgm:animLvl val="lvl"/>
        </dgm:presLayoutVars>
      </dgm:prSet>
      <dgm:spPr/>
    </dgm:pt>
    <dgm:pt modelId="{09795E2E-B6AD-43B7-973D-4339B3FB6213}" type="pres">
      <dgm:prSet presAssocID="{751C3E21-0D48-4F46-94BC-A37E10896447}" presName="thickLine" presStyleLbl="alignNode1" presStyleIdx="0" presStyleCnt="3"/>
      <dgm:spPr/>
    </dgm:pt>
    <dgm:pt modelId="{E9371582-03CB-44E0-8A92-4E4DE71A8B2B}" type="pres">
      <dgm:prSet presAssocID="{751C3E21-0D48-4F46-94BC-A37E10896447}" presName="horz1" presStyleCnt="0"/>
      <dgm:spPr/>
    </dgm:pt>
    <dgm:pt modelId="{F6183CA3-BFF6-480E-895D-C8E4F40E5123}" type="pres">
      <dgm:prSet presAssocID="{751C3E21-0D48-4F46-94BC-A37E10896447}" presName="tx1" presStyleLbl="revTx" presStyleIdx="0" presStyleCnt="3"/>
      <dgm:spPr/>
    </dgm:pt>
    <dgm:pt modelId="{C8985C21-B85B-423F-95D2-94008644E654}" type="pres">
      <dgm:prSet presAssocID="{751C3E21-0D48-4F46-94BC-A37E10896447}" presName="vert1" presStyleCnt="0"/>
      <dgm:spPr/>
    </dgm:pt>
    <dgm:pt modelId="{40BD788C-C48A-4B81-AF42-0683B06B180F}" type="pres">
      <dgm:prSet presAssocID="{91F352CD-6644-4CD0-BCFF-0C0843F5656C}" presName="thickLine" presStyleLbl="alignNode1" presStyleIdx="1" presStyleCnt="3"/>
      <dgm:spPr/>
    </dgm:pt>
    <dgm:pt modelId="{7976AAE7-F59E-469F-9B29-C4E3961522F1}" type="pres">
      <dgm:prSet presAssocID="{91F352CD-6644-4CD0-BCFF-0C0843F5656C}" presName="horz1" presStyleCnt="0"/>
      <dgm:spPr/>
    </dgm:pt>
    <dgm:pt modelId="{C2E6FFD5-6EF1-467F-9A50-D082AC3AA087}" type="pres">
      <dgm:prSet presAssocID="{91F352CD-6644-4CD0-BCFF-0C0843F5656C}" presName="tx1" presStyleLbl="revTx" presStyleIdx="1" presStyleCnt="3"/>
      <dgm:spPr/>
    </dgm:pt>
    <dgm:pt modelId="{EBB760A5-1790-4561-91C4-0C2A2277CF4C}" type="pres">
      <dgm:prSet presAssocID="{91F352CD-6644-4CD0-BCFF-0C0843F5656C}" presName="vert1" presStyleCnt="0"/>
      <dgm:spPr/>
    </dgm:pt>
    <dgm:pt modelId="{D793BB21-05EB-4419-AA31-D3CF729FC88E}" type="pres">
      <dgm:prSet presAssocID="{87A9B7C3-C35A-4583-A3A9-FB241F58E2A5}" presName="thickLine" presStyleLbl="alignNode1" presStyleIdx="2" presStyleCnt="3"/>
      <dgm:spPr/>
    </dgm:pt>
    <dgm:pt modelId="{521202AB-591D-4147-A72C-2CB6FC2F0B15}" type="pres">
      <dgm:prSet presAssocID="{87A9B7C3-C35A-4583-A3A9-FB241F58E2A5}" presName="horz1" presStyleCnt="0"/>
      <dgm:spPr/>
    </dgm:pt>
    <dgm:pt modelId="{C3964998-6CA9-42E7-9A4A-6DA6608F34DC}" type="pres">
      <dgm:prSet presAssocID="{87A9B7C3-C35A-4583-A3A9-FB241F58E2A5}" presName="tx1" presStyleLbl="revTx" presStyleIdx="2" presStyleCnt="3"/>
      <dgm:spPr/>
    </dgm:pt>
    <dgm:pt modelId="{6DDF89FF-FB78-4153-8E2D-F1170D5E5818}" type="pres">
      <dgm:prSet presAssocID="{87A9B7C3-C35A-4583-A3A9-FB241F58E2A5}" presName="vert1" presStyleCnt="0"/>
      <dgm:spPr/>
    </dgm:pt>
  </dgm:ptLst>
  <dgm:cxnLst>
    <dgm:cxn modelId="{F1697A4A-AD3C-491E-BD67-094E92857738}" type="presOf" srcId="{87A9B7C3-C35A-4583-A3A9-FB241F58E2A5}" destId="{C3964998-6CA9-42E7-9A4A-6DA6608F34DC}" srcOrd="0" destOrd="0" presId="urn:microsoft.com/office/officeart/2008/layout/LinedList"/>
    <dgm:cxn modelId="{9C3EFD70-7DD7-4340-90F5-FA6C83D54E95}" type="presOf" srcId="{751C3E21-0D48-4F46-94BC-A37E10896447}" destId="{F6183CA3-BFF6-480E-895D-C8E4F40E5123}" srcOrd="0" destOrd="0" presId="urn:microsoft.com/office/officeart/2008/layout/LinedList"/>
    <dgm:cxn modelId="{5BC6F275-B88F-4441-A5CE-CC5EE32631AE}" srcId="{5D0829D1-DC3E-43EB-8984-C4DFDA898CF1}" destId="{91F352CD-6644-4CD0-BCFF-0C0843F5656C}" srcOrd="1" destOrd="0" parTransId="{706644C3-9646-4662-AA09-B84D0F809561}" sibTransId="{0BA79AC4-0B20-451F-9B5B-D72F51FD58E8}"/>
    <dgm:cxn modelId="{2CD16359-94C3-4891-B669-D0C7CEF83BED}" srcId="{5D0829D1-DC3E-43EB-8984-C4DFDA898CF1}" destId="{87A9B7C3-C35A-4583-A3A9-FB241F58E2A5}" srcOrd="2" destOrd="0" parTransId="{286F4745-4BDF-4AB2-A8FC-A290A13DFDFD}" sibTransId="{A4B2A758-1C43-4A51-B910-C14B018022DB}"/>
    <dgm:cxn modelId="{D1ADFAC0-2C9A-4066-B856-A760D683250F}" type="presOf" srcId="{91F352CD-6644-4CD0-BCFF-0C0843F5656C}" destId="{C2E6FFD5-6EF1-467F-9A50-D082AC3AA087}" srcOrd="0" destOrd="0" presId="urn:microsoft.com/office/officeart/2008/layout/LinedList"/>
    <dgm:cxn modelId="{04AD7BE6-F270-4412-8AFF-EA3E66AF81B2}" srcId="{5D0829D1-DC3E-43EB-8984-C4DFDA898CF1}" destId="{751C3E21-0D48-4F46-94BC-A37E10896447}" srcOrd="0" destOrd="0" parTransId="{4690825B-FB18-4DE7-BD61-8DDF9C8A49A6}" sibTransId="{2EF0B6FF-C642-40C8-AF06-D80F8D2068E9}"/>
    <dgm:cxn modelId="{090F19FC-85EE-454B-A737-36D28600ABC1}" type="presOf" srcId="{5D0829D1-DC3E-43EB-8984-C4DFDA898CF1}" destId="{704DE512-D7B2-4D06-81D3-7BD775D58B32}" srcOrd="0" destOrd="0" presId="urn:microsoft.com/office/officeart/2008/layout/LinedList"/>
    <dgm:cxn modelId="{2075C6CD-1E3A-4439-93D0-079F87E508DF}" type="presParOf" srcId="{704DE512-D7B2-4D06-81D3-7BD775D58B32}" destId="{09795E2E-B6AD-43B7-973D-4339B3FB6213}" srcOrd="0" destOrd="0" presId="urn:microsoft.com/office/officeart/2008/layout/LinedList"/>
    <dgm:cxn modelId="{EE2BB0BD-66CD-47A6-96D6-6ACFBE2936A0}" type="presParOf" srcId="{704DE512-D7B2-4D06-81D3-7BD775D58B32}" destId="{E9371582-03CB-44E0-8A92-4E4DE71A8B2B}" srcOrd="1" destOrd="0" presId="urn:microsoft.com/office/officeart/2008/layout/LinedList"/>
    <dgm:cxn modelId="{71CE6454-DF17-4C0D-BC9F-C86535651CE1}" type="presParOf" srcId="{E9371582-03CB-44E0-8A92-4E4DE71A8B2B}" destId="{F6183CA3-BFF6-480E-895D-C8E4F40E5123}" srcOrd="0" destOrd="0" presId="urn:microsoft.com/office/officeart/2008/layout/LinedList"/>
    <dgm:cxn modelId="{C252135C-764F-495E-A20D-A1A2A7E2700A}" type="presParOf" srcId="{E9371582-03CB-44E0-8A92-4E4DE71A8B2B}" destId="{C8985C21-B85B-423F-95D2-94008644E654}" srcOrd="1" destOrd="0" presId="urn:microsoft.com/office/officeart/2008/layout/LinedList"/>
    <dgm:cxn modelId="{98239B9B-4303-44CD-B284-8D32D2A2F1E1}" type="presParOf" srcId="{704DE512-D7B2-4D06-81D3-7BD775D58B32}" destId="{40BD788C-C48A-4B81-AF42-0683B06B180F}" srcOrd="2" destOrd="0" presId="urn:microsoft.com/office/officeart/2008/layout/LinedList"/>
    <dgm:cxn modelId="{5B46E23F-F42B-4505-975A-7AE9CEC04098}" type="presParOf" srcId="{704DE512-D7B2-4D06-81D3-7BD775D58B32}" destId="{7976AAE7-F59E-469F-9B29-C4E3961522F1}" srcOrd="3" destOrd="0" presId="urn:microsoft.com/office/officeart/2008/layout/LinedList"/>
    <dgm:cxn modelId="{582F4BBF-7872-4FFA-A0A3-4753262A41C9}" type="presParOf" srcId="{7976AAE7-F59E-469F-9B29-C4E3961522F1}" destId="{C2E6FFD5-6EF1-467F-9A50-D082AC3AA087}" srcOrd="0" destOrd="0" presId="urn:microsoft.com/office/officeart/2008/layout/LinedList"/>
    <dgm:cxn modelId="{EC4B47D5-801E-4621-B1C6-015218D88207}" type="presParOf" srcId="{7976AAE7-F59E-469F-9B29-C4E3961522F1}" destId="{EBB760A5-1790-4561-91C4-0C2A2277CF4C}" srcOrd="1" destOrd="0" presId="urn:microsoft.com/office/officeart/2008/layout/LinedList"/>
    <dgm:cxn modelId="{EB704204-33B2-4A9D-9F13-C6B75C1A461F}" type="presParOf" srcId="{704DE512-D7B2-4D06-81D3-7BD775D58B32}" destId="{D793BB21-05EB-4419-AA31-D3CF729FC88E}" srcOrd="4" destOrd="0" presId="urn:microsoft.com/office/officeart/2008/layout/LinedList"/>
    <dgm:cxn modelId="{12C3DCE5-483C-48CC-885E-6D4D2AF91843}" type="presParOf" srcId="{704DE512-D7B2-4D06-81D3-7BD775D58B32}" destId="{521202AB-591D-4147-A72C-2CB6FC2F0B15}" srcOrd="5" destOrd="0" presId="urn:microsoft.com/office/officeart/2008/layout/LinedList"/>
    <dgm:cxn modelId="{49FD15A0-9A5B-4175-A7C9-40E795C5D4BB}" type="presParOf" srcId="{521202AB-591D-4147-A72C-2CB6FC2F0B15}" destId="{C3964998-6CA9-42E7-9A4A-6DA6608F34DC}" srcOrd="0" destOrd="0" presId="urn:microsoft.com/office/officeart/2008/layout/LinedList"/>
    <dgm:cxn modelId="{D4273D6B-17AD-4837-AB8E-E690B4C7881B}" type="presParOf" srcId="{521202AB-591D-4147-A72C-2CB6FC2F0B15}" destId="{6DDF89FF-FB78-4153-8E2D-F1170D5E581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1BA37AA-75C9-459F-8018-2A9946CE5672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FF94188-713D-45E9-9933-50C2FE4366F7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test = “test” </a:t>
          </a:r>
          <a:r>
            <a:rPr lang="ru-RU" dirty="0"/>
            <a:t>стандартная форма</a:t>
          </a:r>
          <a:endParaRPr lang="en-US" dirty="0"/>
        </a:p>
      </dgm:t>
    </dgm:pt>
    <dgm:pt modelId="{A3D35C62-1CB9-4798-A510-F6C13A895E2D}" type="parTrans" cxnId="{903FE833-F62D-4157-8B1F-6A039C657C64}">
      <dgm:prSet/>
      <dgm:spPr/>
      <dgm:t>
        <a:bodyPr/>
        <a:lstStyle/>
        <a:p>
          <a:endParaRPr lang="en-US"/>
        </a:p>
      </dgm:t>
    </dgm:pt>
    <dgm:pt modelId="{3C18D0A4-4A1C-4C14-B328-EC497FFF1BD4}" type="sibTrans" cxnId="{903FE833-F62D-4157-8B1F-6A039C657C64}">
      <dgm:prSet/>
      <dgm:spPr/>
      <dgm:t>
        <a:bodyPr/>
        <a:lstStyle/>
        <a:p>
          <a:endParaRPr lang="en-US"/>
        </a:p>
      </dgm:t>
    </dgm:pt>
    <dgm:pt modelId="{5088326C-942B-4F17-B85E-2ECD67E889B5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x, y = 3, 4</a:t>
          </a:r>
          <a:r>
            <a:rPr lang="ru-RU" dirty="0"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ru-RU" dirty="0"/>
            <a:t>позиционное</a:t>
          </a:r>
          <a:endParaRPr lang="en-US" dirty="0"/>
        </a:p>
      </dgm:t>
    </dgm:pt>
    <dgm:pt modelId="{2D984BCA-0B9E-4207-8919-A705720D59EA}" type="parTrans" cxnId="{A57C64BB-6F11-44C3-AB22-5C87149262FA}">
      <dgm:prSet/>
      <dgm:spPr/>
      <dgm:t>
        <a:bodyPr/>
        <a:lstStyle/>
        <a:p>
          <a:endParaRPr lang="en-US"/>
        </a:p>
      </dgm:t>
    </dgm:pt>
    <dgm:pt modelId="{0461C0DF-AA54-44BE-8A7B-B04A6C1DBB61}" type="sibTrans" cxnId="{A57C64BB-6F11-44C3-AB22-5C87149262FA}">
      <dgm:prSet/>
      <dgm:spPr/>
      <dgm:t>
        <a:bodyPr/>
        <a:lstStyle/>
        <a:p>
          <a:endParaRPr lang="en-US"/>
        </a:p>
      </dgm:t>
    </dgm:pt>
    <dgm:pt modelId="{8A4308CA-7B0C-4596-9B7D-1BCA414E7129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[x, y] = [3, 4] </a:t>
          </a:r>
          <a:r>
            <a:rPr lang="ru-RU" dirty="0"/>
            <a:t>списком</a:t>
          </a:r>
          <a:endParaRPr lang="en-US" dirty="0"/>
        </a:p>
      </dgm:t>
    </dgm:pt>
    <dgm:pt modelId="{6547ADA8-724B-4191-84D1-C9EC59FAAA22}" type="parTrans" cxnId="{F23A39F5-D408-4FFA-8A2A-7393779CFF5D}">
      <dgm:prSet/>
      <dgm:spPr/>
      <dgm:t>
        <a:bodyPr/>
        <a:lstStyle/>
        <a:p>
          <a:endParaRPr lang="en-US"/>
        </a:p>
      </dgm:t>
    </dgm:pt>
    <dgm:pt modelId="{01203CC7-D2F3-46C6-A87A-0D806813DBF2}" type="sibTrans" cxnId="{F23A39F5-D408-4FFA-8A2A-7393779CFF5D}">
      <dgm:prSet/>
      <dgm:spPr/>
      <dgm:t>
        <a:bodyPr/>
        <a:lstStyle/>
        <a:p>
          <a:endParaRPr lang="en-US"/>
        </a:p>
      </dgm:t>
    </dgm:pt>
    <dgm:pt modelId="{CE5AFC43-1162-4909-BED9-40904D6B9134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a, b, c, d = "test"</a:t>
          </a:r>
          <a:r>
            <a:rPr lang="en-US" dirty="0"/>
            <a:t> </a:t>
          </a:r>
          <a:r>
            <a:rPr lang="ru-RU" dirty="0"/>
            <a:t>последовательностью</a:t>
          </a:r>
          <a:endParaRPr lang="en-US" dirty="0"/>
        </a:p>
      </dgm:t>
    </dgm:pt>
    <dgm:pt modelId="{D23D4325-A7B8-469F-976A-2FCAA3560712}" type="parTrans" cxnId="{96E46A84-8CCC-492B-BF5C-2F918B4601E2}">
      <dgm:prSet/>
      <dgm:spPr/>
      <dgm:t>
        <a:bodyPr/>
        <a:lstStyle/>
        <a:p>
          <a:endParaRPr lang="en-US"/>
        </a:p>
      </dgm:t>
    </dgm:pt>
    <dgm:pt modelId="{6A2A7333-468D-4560-AFFB-FBEE547889F6}" type="sibTrans" cxnId="{96E46A84-8CCC-492B-BF5C-2F918B4601E2}">
      <dgm:prSet/>
      <dgm:spPr/>
      <dgm:t>
        <a:bodyPr/>
        <a:lstStyle/>
        <a:p>
          <a:endParaRPr lang="en-US"/>
        </a:p>
      </dgm:t>
    </dgm:pt>
    <dgm:pt modelId="{00E89EF0-FC0F-4C1F-96BF-D1DB7D898D55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x += 1 </a:t>
          </a:r>
          <a:r>
            <a:rPr lang="ru-RU" dirty="0"/>
            <a:t>инкрементивное</a:t>
          </a:r>
          <a:endParaRPr lang="en-US" dirty="0"/>
        </a:p>
      </dgm:t>
    </dgm:pt>
    <dgm:pt modelId="{EDCB94D1-824A-4E19-95EE-B8295B5C9F17}" type="parTrans" cxnId="{E78627F0-CEED-417E-A3C5-4D3F25345032}">
      <dgm:prSet/>
      <dgm:spPr/>
      <dgm:t>
        <a:bodyPr/>
        <a:lstStyle/>
        <a:p>
          <a:endParaRPr lang="en-US"/>
        </a:p>
      </dgm:t>
    </dgm:pt>
    <dgm:pt modelId="{67C26420-B7EA-4CEF-A341-3D7C0D226CB0}" type="sibTrans" cxnId="{E78627F0-CEED-417E-A3C5-4D3F25345032}">
      <dgm:prSet/>
      <dgm:spPr/>
      <dgm:t>
        <a:bodyPr/>
        <a:lstStyle/>
        <a:p>
          <a:endParaRPr lang="en-US"/>
        </a:p>
      </dgm:t>
    </dgm:pt>
    <dgm:pt modelId="{3618EEE4-5A2B-4078-AAE8-972268A9615B}" type="pres">
      <dgm:prSet presAssocID="{61BA37AA-75C9-459F-8018-2A9946CE5672}" presName="linear" presStyleCnt="0">
        <dgm:presLayoutVars>
          <dgm:animLvl val="lvl"/>
          <dgm:resizeHandles val="exact"/>
        </dgm:presLayoutVars>
      </dgm:prSet>
      <dgm:spPr/>
    </dgm:pt>
    <dgm:pt modelId="{90A74AA5-6784-4DFC-9B1A-AA59FAD68F7C}" type="pres">
      <dgm:prSet presAssocID="{AFF94188-713D-45E9-9933-50C2FE4366F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5B5D115-CBB8-42BD-A286-5FC29DE61E60}" type="pres">
      <dgm:prSet presAssocID="{3C18D0A4-4A1C-4C14-B328-EC497FFF1BD4}" presName="spacer" presStyleCnt="0"/>
      <dgm:spPr/>
    </dgm:pt>
    <dgm:pt modelId="{B87C30DC-D8A1-4CEE-BB57-22D21FECBF3B}" type="pres">
      <dgm:prSet presAssocID="{5088326C-942B-4F17-B85E-2ECD67E889B5}" presName="parentText" presStyleLbl="node1" presStyleIdx="1" presStyleCnt="5" custLinFactNeighborX="15007" custLinFactNeighborY="-10799">
        <dgm:presLayoutVars>
          <dgm:chMax val="0"/>
          <dgm:bulletEnabled val="1"/>
        </dgm:presLayoutVars>
      </dgm:prSet>
      <dgm:spPr/>
    </dgm:pt>
    <dgm:pt modelId="{929F1CA0-4338-479E-8C8E-35D1C2633F4B}" type="pres">
      <dgm:prSet presAssocID="{0461C0DF-AA54-44BE-8A7B-B04A6C1DBB61}" presName="spacer" presStyleCnt="0"/>
      <dgm:spPr/>
    </dgm:pt>
    <dgm:pt modelId="{5AAD14A2-1CAF-4479-A02E-F246C0C44929}" type="pres">
      <dgm:prSet presAssocID="{8A4308CA-7B0C-4596-9B7D-1BCA414E712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46B4922-8E3D-411D-A72D-F5524A4CDBD9}" type="pres">
      <dgm:prSet presAssocID="{01203CC7-D2F3-46C6-A87A-0D806813DBF2}" presName="spacer" presStyleCnt="0"/>
      <dgm:spPr/>
    </dgm:pt>
    <dgm:pt modelId="{632AF299-A809-426C-B040-BBF9DB630A02}" type="pres">
      <dgm:prSet presAssocID="{CE5AFC43-1162-4909-BED9-40904D6B913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731EAF9-114A-4E09-A0D6-6E81E05A938A}" type="pres">
      <dgm:prSet presAssocID="{6A2A7333-468D-4560-AFFB-FBEE547889F6}" presName="spacer" presStyleCnt="0"/>
      <dgm:spPr/>
    </dgm:pt>
    <dgm:pt modelId="{E973AD7F-F139-4243-9185-5B711ECF27FC}" type="pres">
      <dgm:prSet presAssocID="{00E89EF0-FC0F-4C1F-96BF-D1DB7D898D5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BC26A32-758F-4A32-A8CD-A7E8B0C6473E}" type="presOf" srcId="{AFF94188-713D-45E9-9933-50C2FE4366F7}" destId="{90A74AA5-6784-4DFC-9B1A-AA59FAD68F7C}" srcOrd="0" destOrd="0" presId="urn:microsoft.com/office/officeart/2005/8/layout/vList2"/>
    <dgm:cxn modelId="{903FE833-F62D-4157-8B1F-6A039C657C64}" srcId="{61BA37AA-75C9-459F-8018-2A9946CE5672}" destId="{AFF94188-713D-45E9-9933-50C2FE4366F7}" srcOrd="0" destOrd="0" parTransId="{A3D35C62-1CB9-4798-A510-F6C13A895E2D}" sibTransId="{3C18D0A4-4A1C-4C14-B328-EC497FFF1BD4}"/>
    <dgm:cxn modelId="{55FB9466-1991-47D5-BCF2-49B90187CFA4}" type="presOf" srcId="{CE5AFC43-1162-4909-BED9-40904D6B9134}" destId="{632AF299-A809-426C-B040-BBF9DB630A02}" srcOrd="0" destOrd="0" presId="urn:microsoft.com/office/officeart/2005/8/layout/vList2"/>
    <dgm:cxn modelId="{335E6E4D-EA47-416E-A655-62448A844475}" type="presOf" srcId="{5088326C-942B-4F17-B85E-2ECD67E889B5}" destId="{B87C30DC-D8A1-4CEE-BB57-22D21FECBF3B}" srcOrd="0" destOrd="0" presId="urn:microsoft.com/office/officeart/2005/8/layout/vList2"/>
    <dgm:cxn modelId="{C91AFE70-BF00-484A-A107-1D178E20B147}" type="presOf" srcId="{8A4308CA-7B0C-4596-9B7D-1BCA414E7129}" destId="{5AAD14A2-1CAF-4479-A02E-F246C0C44929}" srcOrd="0" destOrd="0" presId="urn:microsoft.com/office/officeart/2005/8/layout/vList2"/>
    <dgm:cxn modelId="{96E46A84-8CCC-492B-BF5C-2F918B4601E2}" srcId="{61BA37AA-75C9-459F-8018-2A9946CE5672}" destId="{CE5AFC43-1162-4909-BED9-40904D6B9134}" srcOrd="3" destOrd="0" parTransId="{D23D4325-A7B8-469F-976A-2FCAA3560712}" sibTransId="{6A2A7333-468D-4560-AFFB-FBEE547889F6}"/>
    <dgm:cxn modelId="{A57C64BB-6F11-44C3-AB22-5C87149262FA}" srcId="{61BA37AA-75C9-459F-8018-2A9946CE5672}" destId="{5088326C-942B-4F17-B85E-2ECD67E889B5}" srcOrd="1" destOrd="0" parTransId="{2D984BCA-0B9E-4207-8919-A705720D59EA}" sibTransId="{0461C0DF-AA54-44BE-8A7B-B04A6C1DBB61}"/>
    <dgm:cxn modelId="{742149E8-2747-4A7C-9BB1-AE18468ED166}" type="presOf" srcId="{61BA37AA-75C9-459F-8018-2A9946CE5672}" destId="{3618EEE4-5A2B-4078-AAE8-972268A9615B}" srcOrd="0" destOrd="0" presId="urn:microsoft.com/office/officeart/2005/8/layout/vList2"/>
    <dgm:cxn modelId="{FF74E4EF-BC00-486A-A704-3552875A29C3}" type="presOf" srcId="{00E89EF0-FC0F-4C1F-96BF-D1DB7D898D55}" destId="{E973AD7F-F139-4243-9185-5B711ECF27FC}" srcOrd="0" destOrd="0" presId="urn:microsoft.com/office/officeart/2005/8/layout/vList2"/>
    <dgm:cxn modelId="{E78627F0-CEED-417E-A3C5-4D3F25345032}" srcId="{61BA37AA-75C9-459F-8018-2A9946CE5672}" destId="{00E89EF0-FC0F-4C1F-96BF-D1DB7D898D55}" srcOrd="4" destOrd="0" parTransId="{EDCB94D1-824A-4E19-95EE-B8295B5C9F17}" sibTransId="{67C26420-B7EA-4CEF-A341-3D7C0D226CB0}"/>
    <dgm:cxn modelId="{F23A39F5-D408-4FFA-8A2A-7393779CFF5D}" srcId="{61BA37AA-75C9-459F-8018-2A9946CE5672}" destId="{8A4308CA-7B0C-4596-9B7D-1BCA414E7129}" srcOrd="2" destOrd="0" parTransId="{6547ADA8-724B-4191-84D1-C9EC59FAAA22}" sibTransId="{01203CC7-D2F3-46C6-A87A-0D806813DBF2}"/>
    <dgm:cxn modelId="{DB311B4F-149B-43A6-AF69-258E1522738B}" type="presParOf" srcId="{3618EEE4-5A2B-4078-AAE8-972268A9615B}" destId="{90A74AA5-6784-4DFC-9B1A-AA59FAD68F7C}" srcOrd="0" destOrd="0" presId="urn:microsoft.com/office/officeart/2005/8/layout/vList2"/>
    <dgm:cxn modelId="{D206A47E-F9C1-40A6-9296-FB4495B1F20C}" type="presParOf" srcId="{3618EEE4-5A2B-4078-AAE8-972268A9615B}" destId="{85B5D115-CBB8-42BD-A286-5FC29DE61E60}" srcOrd="1" destOrd="0" presId="urn:microsoft.com/office/officeart/2005/8/layout/vList2"/>
    <dgm:cxn modelId="{28FD3A91-4396-41A9-A175-7C5CC233EBC8}" type="presParOf" srcId="{3618EEE4-5A2B-4078-AAE8-972268A9615B}" destId="{B87C30DC-D8A1-4CEE-BB57-22D21FECBF3B}" srcOrd="2" destOrd="0" presId="urn:microsoft.com/office/officeart/2005/8/layout/vList2"/>
    <dgm:cxn modelId="{1802558E-B884-4663-A503-0581BEAA194E}" type="presParOf" srcId="{3618EEE4-5A2B-4078-AAE8-972268A9615B}" destId="{929F1CA0-4338-479E-8C8E-35D1C2633F4B}" srcOrd="3" destOrd="0" presId="urn:microsoft.com/office/officeart/2005/8/layout/vList2"/>
    <dgm:cxn modelId="{989137A9-F13E-43A5-814A-AE38AC4052E3}" type="presParOf" srcId="{3618EEE4-5A2B-4078-AAE8-972268A9615B}" destId="{5AAD14A2-1CAF-4479-A02E-F246C0C44929}" srcOrd="4" destOrd="0" presId="urn:microsoft.com/office/officeart/2005/8/layout/vList2"/>
    <dgm:cxn modelId="{40299FE1-48A4-44A0-8B0B-6C59B96DA978}" type="presParOf" srcId="{3618EEE4-5A2B-4078-AAE8-972268A9615B}" destId="{446B4922-8E3D-411D-A72D-F5524A4CDBD9}" srcOrd="5" destOrd="0" presId="urn:microsoft.com/office/officeart/2005/8/layout/vList2"/>
    <dgm:cxn modelId="{E2F05592-D0B1-452B-B087-ED496295737A}" type="presParOf" srcId="{3618EEE4-5A2B-4078-AAE8-972268A9615B}" destId="{632AF299-A809-426C-B040-BBF9DB630A02}" srcOrd="6" destOrd="0" presId="urn:microsoft.com/office/officeart/2005/8/layout/vList2"/>
    <dgm:cxn modelId="{EA1E3800-261A-403A-AA3B-EC6C0D3D0F6C}" type="presParOf" srcId="{3618EEE4-5A2B-4078-AAE8-972268A9615B}" destId="{B731EAF9-114A-4E09-A0D6-6E81E05A938A}" srcOrd="7" destOrd="0" presId="urn:microsoft.com/office/officeart/2005/8/layout/vList2"/>
    <dgm:cxn modelId="{A1C0E57C-3CA4-4EA4-8929-F7C473CC843F}" type="presParOf" srcId="{3618EEE4-5A2B-4078-AAE8-972268A9615B}" destId="{E973AD7F-F139-4243-9185-5B711ECF27F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6053F2F-9CD4-4190-9B32-B0535CA57D75}">
      <dgm:prSet/>
      <dgm:spPr/>
      <dgm:t>
        <a:bodyPr/>
        <a:lstStyle/>
        <a:p>
          <a:pPr>
            <a:defRPr cap="all"/>
          </a:pPr>
          <a:r>
            <a:rPr lang="ru-RU" dirty="0">
              <a:latin typeface="Cambria Math" panose="02040503050406030204" pitchFamily="18" charset="0"/>
              <a:ea typeface="Cambria Math" panose="02040503050406030204" pitchFamily="18" charset="0"/>
            </a:rPr>
            <a:t>**</a:t>
          </a:r>
          <a:r>
            <a:rPr lang="ru-RU" dirty="0"/>
            <a:t> степень</a:t>
          </a:r>
          <a:endParaRPr lang="en-US" dirty="0"/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/>
        </a:p>
      </dgm:t>
    </dgm:pt>
    <dgm:pt modelId="{3F3554BF-0BB8-4D66-BD46-D627A5C55078}">
      <dgm:prSet/>
      <dgm:spPr/>
      <dgm:t>
        <a:bodyPr/>
        <a:lstStyle/>
        <a:p>
          <a:pPr>
            <a:defRPr cap="all"/>
          </a:pPr>
          <a:r>
            <a:rPr lang="ru-RU" dirty="0">
              <a:latin typeface="Cambria Math" panose="02040503050406030204" pitchFamily="18" charset="0"/>
              <a:ea typeface="Cambria Math" panose="02040503050406030204" pitchFamily="18" charset="0"/>
            </a:rPr>
            <a:t>%</a:t>
          </a:r>
          <a:r>
            <a:rPr lang="ru-RU" dirty="0"/>
            <a:t> остаток</a:t>
          </a:r>
          <a:endParaRPr lang="en-US" dirty="0"/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/>
        </a:p>
      </dgm:t>
    </dgm:pt>
    <dgm:pt modelId="{A309154D-E2A4-46F2-8CBF-320CC478B6DC}">
      <dgm:prSet/>
      <dgm:spPr/>
      <dgm:t>
        <a:bodyPr/>
        <a:lstStyle/>
        <a:p>
          <a:pPr>
            <a:defRPr cap="all"/>
          </a:pPr>
          <a:r>
            <a:rPr lang="ru-RU" dirty="0">
              <a:latin typeface="Cambria Math" panose="02040503050406030204" pitchFamily="18" charset="0"/>
              <a:ea typeface="Cambria Math" panose="02040503050406030204" pitchFamily="18" charset="0"/>
            </a:rPr>
            <a:t>//</a:t>
          </a:r>
          <a:r>
            <a:rPr lang="ru-RU" dirty="0"/>
            <a:t> целочисленное деление</a:t>
          </a:r>
          <a:endParaRPr lang="en-US" dirty="0"/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/>
        </a:p>
      </dgm:t>
    </dgm:pt>
    <dgm:pt modelId="{7E5FB35A-4BD6-4302-A13A-6CAE19860BDF}">
      <dgm:prSet/>
      <dgm:spPr/>
      <dgm:t>
        <a:bodyPr/>
        <a:lstStyle/>
        <a:p>
          <a:pPr>
            <a:defRPr cap="all"/>
          </a:pPr>
          <a:r>
            <a:rPr lang="ru-RU" dirty="0">
              <a:latin typeface="Cambria Math" panose="02040503050406030204" pitchFamily="18" charset="0"/>
              <a:ea typeface="Cambria Math" panose="02040503050406030204" pitchFamily="18" charset="0"/>
            </a:rPr>
            <a:t>/</a:t>
          </a:r>
          <a:r>
            <a:rPr lang="ru-RU" dirty="0"/>
            <a:t> деление</a:t>
          </a:r>
          <a:endParaRPr lang="en-US" dirty="0"/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/>
        </a:p>
      </dgm:t>
    </dgm:pt>
    <dgm:pt modelId="{4B266F78-D215-4502-8961-F519FAEFC0F6}">
      <dgm:prSet/>
      <dgm:spPr/>
      <dgm:t>
        <a:bodyPr/>
        <a:lstStyle/>
        <a:p>
          <a:pPr>
            <a:defRPr cap="all"/>
          </a:pPr>
          <a:r>
            <a:rPr lang="ru-RU" dirty="0">
              <a:latin typeface="Cambria Math" panose="02040503050406030204" pitchFamily="18" charset="0"/>
              <a:ea typeface="Cambria Math" panose="02040503050406030204" pitchFamily="18" charset="0"/>
            </a:rPr>
            <a:t>*</a:t>
          </a:r>
          <a:r>
            <a:rPr lang="ru-RU" dirty="0"/>
            <a:t> произведение</a:t>
          </a:r>
          <a:endParaRPr lang="en-US" dirty="0"/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/>
        </a:p>
      </dgm:t>
    </dgm:pt>
    <dgm:pt modelId="{4DCFE32D-639E-418A-976C-4C4EDEBFEBD6}">
      <dgm:prSet/>
      <dgm:spPr/>
      <dgm:t>
        <a:bodyPr/>
        <a:lstStyle/>
        <a:p>
          <a:pPr>
            <a:defRPr cap="all"/>
          </a:pPr>
          <a:r>
            <a:rPr lang="ru-RU" dirty="0">
              <a:latin typeface="Cambria Math" panose="02040503050406030204" pitchFamily="18" charset="0"/>
              <a:ea typeface="Cambria Math" panose="02040503050406030204" pitchFamily="18" charset="0"/>
            </a:rPr>
            <a:t>-</a:t>
          </a:r>
          <a:r>
            <a:rPr lang="ru-RU" dirty="0"/>
            <a:t> вычитание</a:t>
          </a:r>
          <a:endParaRPr lang="en-US" dirty="0"/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/>
        </a:p>
      </dgm:t>
    </dgm:pt>
    <dgm:pt modelId="{3F7BCE44-FC0D-46FC-9761-53FD24697A02}">
      <dgm:prSet/>
      <dgm:spPr/>
      <dgm:t>
        <a:bodyPr/>
        <a:lstStyle/>
        <a:p>
          <a:pPr>
            <a:defRPr cap="all"/>
          </a:pPr>
          <a:r>
            <a:rPr lang="ru-RU" dirty="0">
              <a:latin typeface="Cambria Math" panose="02040503050406030204" pitchFamily="18" charset="0"/>
              <a:ea typeface="Cambria Math" panose="02040503050406030204" pitchFamily="18" charset="0"/>
            </a:rPr>
            <a:t>+</a:t>
          </a:r>
          <a:r>
            <a:rPr lang="ru-RU" dirty="0"/>
            <a:t> сложение</a:t>
          </a:r>
          <a:endParaRPr lang="en-US" dirty="0"/>
        </a:p>
      </dgm:t>
    </dgm:pt>
    <dgm:pt modelId="{F21DBA04-BD0A-487F-94AB-AC948D2AD88E}" type="parTrans" cxnId="{04D1AF78-DF18-4EE7-87EE-98F55A944496}">
      <dgm:prSet/>
      <dgm:spPr/>
      <dgm:t>
        <a:bodyPr/>
        <a:lstStyle/>
        <a:p>
          <a:endParaRPr lang="en-US"/>
        </a:p>
      </dgm:t>
    </dgm:pt>
    <dgm:pt modelId="{8911BB71-3706-413A-8290-271BB2B5589A}" type="sibTrans" cxnId="{04D1AF78-DF18-4EE7-87EE-98F55A944496}">
      <dgm:prSet/>
      <dgm:spPr/>
      <dgm:t>
        <a:bodyPr/>
        <a:lstStyle/>
        <a:p>
          <a:endParaRPr lang="en-US"/>
        </a:p>
      </dgm:t>
    </dgm:pt>
    <dgm:pt modelId="{55096E89-BD3E-4840-AF57-414E475E5FBA}" type="pres">
      <dgm:prSet presAssocID="{E36AB5F1-7143-4BA1-AA02-2C27C72FCF53}" presName="linear" presStyleCnt="0">
        <dgm:presLayoutVars>
          <dgm:animLvl val="lvl"/>
          <dgm:resizeHandles val="exact"/>
        </dgm:presLayoutVars>
      </dgm:prSet>
      <dgm:spPr/>
    </dgm:pt>
    <dgm:pt modelId="{37BA6221-90D5-4341-BB48-F84ABF4F8E38}" type="pres">
      <dgm:prSet presAssocID="{96053F2F-9CD4-4190-9B32-B0535CA57D75}" presName="parentText" presStyleLbl="node1" presStyleIdx="0" presStyleCnt="7" custLinFactNeighborX="333">
        <dgm:presLayoutVars>
          <dgm:chMax val="0"/>
          <dgm:bulletEnabled val="1"/>
        </dgm:presLayoutVars>
      </dgm:prSet>
      <dgm:spPr/>
    </dgm:pt>
    <dgm:pt modelId="{EDEC27D1-50C7-408E-8655-1260D7708A22}" type="pres">
      <dgm:prSet presAssocID="{74C3C047-6E2F-4E6A-B5A4-FDA4A09BC4D0}" presName="spacer" presStyleCnt="0"/>
      <dgm:spPr/>
    </dgm:pt>
    <dgm:pt modelId="{CD00075C-C2AF-49AA-A203-2E8655821C07}" type="pres">
      <dgm:prSet presAssocID="{3F3554BF-0BB8-4D66-BD46-D627A5C5507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729F464-809C-4E5E-A14F-03118C7FE851}" type="pres">
      <dgm:prSet presAssocID="{9EB6DE1B-4482-47E4-9179-CD1E2AF4A15F}" presName="spacer" presStyleCnt="0"/>
      <dgm:spPr/>
    </dgm:pt>
    <dgm:pt modelId="{05D17463-A2CD-47AF-B454-BC07D33840A7}" type="pres">
      <dgm:prSet presAssocID="{A309154D-E2A4-46F2-8CBF-320CC478B6D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3499AC3-E8EE-4E2C-8712-DB8EA0B5BDF8}" type="pres">
      <dgm:prSet presAssocID="{BBE5E75B-A938-4621-A694-26A737A13CC5}" presName="spacer" presStyleCnt="0"/>
      <dgm:spPr/>
    </dgm:pt>
    <dgm:pt modelId="{FC9F46B3-4679-48A8-8AD4-177DFC1F5B22}" type="pres">
      <dgm:prSet presAssocID="{7E5FB35A-4BD6-4302-A13A-6CAE19860BD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1F3A90C-D055-4157-9D93-F53370D3058F}" type="pres">
      <dgm:prSet presAssocID="{8C90277B-DB2C-45C7-AC37-80AD5D939848}" presName="spacer" presStyleCnt="0"/>
      <dgm:spPr/>
    </dgm:pt>
    <dgm:pt modelId="{8945BFB8-2460-4D66-90F3-2E6F1477BC7F}" type="pres">
      <dgm:prSet presAssocID="{4B266F78-D215-4502-8961-F519FAEFC0F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79C8960-F83D-40B7-ADA9-C4782F5F1403}" type="pres">
      <dgm:prSet presAssocID="{6F6A1C6E-C1D3-481C-983C-9767EFDEC20E}" presName="spacer" presStyleCnt="0"/>
      <dgm:spPr/>
    </dgm:pt>
    <dgm:pt modelId="{CFCF75C6-7D94-4FCF-B211-C0EB15EA7A1D}" type="pres">
      <dgm:prSet presAssocID="{4DCFE32D-639E-418A-976C-4C4EDEBFEBD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D3C784F-49BB-4BB8-ACA3-C14D29F86438}" type="pres">
      <dgm:prSet presAssocID="{A365EDF3-27DF-4AFD-B1FF-CD2E072F831C}" presName="spacer" presStyleCnt="0"/>
      <dgm:spPr/>
    </dgm:pt>
    <dgm:pt modelId="{52FD3EDC-3CB4-4D31-8B27-A7CF2A6913EF}" type="pres">
      <dgm:prSet presAssocID="{3F7BCE44-FC0D-46FC-9761-53FD24697A0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6B50700-3E9D-47D6-BFE5-796B60897393}" type="presOf" srcId="{4DCFE32D-639E-418A-976C-4C4EDEBFEBD6}" destId="{CFCF75C6-7D94-4FCF-B211-C0EB15EA7A1D}" srcOrd="0" destOrd="0" presId="urn:microsoft.com/office/officeart/2005/8/layout/vList2"/>
    <dgm:cxn modelId="{D3FDB216-8E38-432D-A25B-45A5E3E3D88D}" type="presOf" srcId="{E36AB5F1-7143-4BA1-AA02-2C27C72FCF53}" destId="{55096E89-BD3E-4840-AF57-414E475E5FBA}" srcOrd="0" destOrd="0" presId="urn:microsoft.com/office/officeart/2005/8/layout/vList2"/>
    <dgm:cxn modelId="{2F85B861-41D6-4894-B3F0-77BCE8EC659A}" type="presOf" srcId="{7E5FB35A-4BD6-4302-A13A-6CAE19860BDF}" destId="{FC9F46B3-4679-48A8-8AD4-177DFC1F5B22}" srcOrd="0" destOrd="0" presId="urn:microsoft.com/office/officeart/2005/8/layout/vList2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7FA3B24C-85CF-4E08-A831-0600B35CF59E}" type="presOf" srcId="{3F7BCE44-FC0D-46FC-9761-53FD24697A02}" destId="{52FD3EDC-3CB4-4D31-8B27-A7CF2A6913EF}" srcOrd="0" destOrd="0" presId="urn:microsoft.com/office/officeart/2005/8/layout/vList2"/>
    <dgm:cxn modelId="{04D1AF78-DF18-4EE7-87EE-98F55A944496}" srcId="{E36AB5F1-7143-4BA1-AA02-2C27C72FCF53}" destId="{3F7BCE44-FC0D-46FC-9761-53FD24697A02}" srcOrd="6" destOrd="0" parTransId="{F21DBA04-BD0A-487F-94AB-AC948D2AD88E}" sibTransId="{8911BB71-3706-413A-8290-271BB2B5589A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C06A7EC0-9022-408D-995F-A051DA26B94D}" type="presOf" srcId="{A309154D-E2A4-46F2-8CBF-320CC478B6DC}" destId="{05D17463-A2CD-47AF-B454-BC07D33840A7}" srcOrd="0" destOrd="0" presId="urn:microsoft.com/office/officeart/2005/8/layout/vList2"/>
    <dgm:cxn modelId="{2E4AA8D6-25A9-4AF3-B27D-56FA95465C42}" type="presOf" srcId="{3F3554BF-0BB8-4D66-BD46-D627A5C55078}" destId="{CD00075C-C2AF-49AA-A203-2E8655821C07}" srcOrd="0" destOrd="0" presId="urn:microsoft.com/office/officeart/2005/8/layout/vList2"/>
    <dgm:cxn modelId="{B3951CD8-8CD7-4484-A834-5C2333D4E4CB}" type="presOf" srcId="{4B266F78-D215-4502-8961-F519FAEFC0F6}" destId="{8945BFB8-2460-4D66-90F3-2E6F1477BC7F}" srcOrd="0" destOrd="0" presId="urn:microsoft.com/office/officeart/2005/8/layout/vList2"/>
    <dgm:cxn modelId="{47B9A9D9-189A-4ADA-BC53-D618B8B459C4}" type="presOf" srcId="{96053F2F-9CD4-4190-9B32-B0535CA57D75}" destId="{37BA6221-90D5-4341-BB48-F84ABF4F8E38}" srcOrd="0" destOrd="0" presId="urn:microsoft.com/office/officeart/2005/8/layout/vList2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AA7F19BD-241E-4C66-B077-B64CC6D43C8F}" type="presParOf" srcId="{55096E89-BD3E-4840-AF57-414E475E5FBA}" destId="{37BA6221-90D5-4341-BB48-F84ABF4F8E38}" srcOrd="0" destOrd="0" presId="urn:microsoft.com/office/officeart/2005/8/layout/vList2"/>
    <dgm:cxn modelId="{8537B259-FC40-43A7-BBD5-2AD214DFC83A}" type="presParOf" srcId="{55096E89-BD3E-4840-AF57-414E475E5FBA}" destId="{EDEC27D1-50C7-408E-8655-1260D7708A22}" srcOrd="1" destOrd="0" presId="urn:microsoft.com/office/officeart/2005/8/layout/vList2"/>
    <dgm:cxn modelId="{B6D0B027-F97E-44FF-A69E-2AC867736D91}" type="presParOf" srcId="{55096E89-BD3E-4840-AF57-414E475E5FBA}" destId="{CD00075C-C2AF-49AA-A203-2E8655821C07}" srcOrd="2" destOrd="0" presId="urn:microsoft.com/office/officeart/2005/8/layout/vList2"/>
    <dgm:cxn modelId="{29F3CC2A-0E6C-48A2-B89C-504C35612BA6}" type="presParOf" srcId="{55096E89-BD3E-4840-AF57-414E475E5FBA}" destId="{F729F464-809C-4E5E-A14F-03118C7FE851}" srcOrd="3" destOrd="0" presId="urn:microsoft.com/office/officeart/2005/8/layout/vList2"/>
    <dgm:cxn modelId="{7575C223-5C09-4C61-90FF-284F0E83E804}" type="presParOf" srcId="{55096E89-BD3E-4840-AF57-414E475E5FBA}" destId="{05D17463-A2CD-47AF-B454-BC07D33840A7}" srcOrd="4" destOrd="0" presId="urn:microsoft.com/office/officeart/2005/8/layout/vList2"/>
    <dgm:cxn modelId="{1C71F3B2-D319-4F9A-9EF0-C32BD5F14A5B}" type="presParOf" srcId="{55096E89-BD3E-4840-AF57-414E475E5FBA}" destId="{A3499AC3-E8EE-4E2C-8712-DB8EA0B5BDF8}" srcOrd="5" destOrd="0" presId="urn:microsoft.com/office/officeart/2005/8/layout/vList2"/>
    <dgm:cxn modelId="{A5A6DC79-0943-4F4E-BF8C-57410570A91A}" type="presParOf" srcId="{55096E89-BD3E-4840-AF57-414E475E5FBA}" destId="{FC9F46B3-4679-48A8-8AD4-177DFC1F5B22}" srcOrd="6" destOrd="0" presId="urn:microsoft.com/office/officeart/2005/8/layout/vList2"/>
    <dgm:cxn modelId="{D22D8D34-F1E7-4F7B-B898-CB1F7DB7938D}" type="presParOf" srcId="{55096E89-BD3E-4840-AF57-414E475E5FBA}" destId="{E1F3A90C-D055-4157-9D93-F53370D3058F}" srcOrd="7" destOrd="0" presId="urn:microsoft.com/office/officeart/2005/8/layout/vList2"/>
    <dgm:cxn modelId="{CBC71105-8500-4981-864D-169179C7B102}" type="presParOf" srcId="{55096E89-BD3E-4840-AF57-414E475E5FBA}" destId="{8945BFB8-2460-4D66-90F3-2E6F1477BC7F}" srcOrd="8" destOrd="0" presId="urn:microsoft.com/office/officeart/2005/8/layout/vList2"/>
    <dgm:cxn modelId="{4E4BBD57-54B0-4ADF-9AE0-966804E8D994}" type="presParOf" srcId="{55096E89-BD3E-4840-AF57-414E475E5FBA}" destId="{379C8960-F83D-40B7-ADA9-C4782F5F1403}" srcOrd="9" destOrd="0" presId="urn:microsoft.com/office/officeart/2005/8/layout/vList2"/>
    <dgm:cxn modelId="{4BF99C47-0D04-460D-884D-6921D0A3C50E}" type="presParOf" srcId="{55096E89-BD3E-4840-AF57-414E475E5FBA}" destId="{CFCF75C6-7D94-4FCF-B211-C0EB15EA7A1D}" srcOrd="10" destOrd="0" presId="urn:microsoft.com/office/officeart/2005/8/layout/vList2"/>
    <dgm:cxn modelId="{58745994-BBA7-45C3-AFB1-B12EF29048F5}" type="presParOf" srcId="{55096E89-BD3E-4840-AF57-414E475E5FBA}" destId="{ED3C784F-49BB-4BB8-ACA3-C14D29F86438}" srcOrd="11" destOrd="0" presId="urn:microsoft.com/office/officeart/2005/8/layout/vList2"/>
    <dgm:cxn modelId="{613CD74B-D76B-457B-A630-030FDE712164}" type="presParOf" srcId="{55096E89-BD3E-4840-AF57-414E475E5FBA}" destId="{52FD3EDC-3CB4-4D31-8B27-A7CF2A6913E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6053F2F-9CD4-4190-9B32-B0535CA57D75}">
      <dgm:prSet/>
      <dgm:spPr/>
      <dgm:t>
        <a:bodyPr/>
        <a:lstStyle/>
        <a:p>
          <a:pPr>
            <a:defRPr cap="all"/>
          </a:pPr>
          <a:r>
            <a:rPr lang="ru-RU" dirty="0">
              <a:latin typeface="Cambria Math" panose="02040503050406030204" pitchFamily="18" charset="0"/>
              <a:ea typeface="Cambria Math" panose="02040503050406030204" pitchFamily="18" charset="0"/>
            </a:rPr>
            <a:t>==</a:t>
          </a:r>
          <a:r>
            <a:rPr lang="ru-RU" dirty="0"/>
            <a:t> равно</a:t>
          </a:r>
          <a:endParaRPr lang="en-US" dirty="0"/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/>
        </a:p>
      </dgm:t>
    </dgm:pt>
    <dgm:pt modelId="{3F3554BF-0BB8-4D66-BD46-D627A5C55078}">
      <dgm:prSet/>
      <dgm:spPr/>
      <dgm:t>
        <a:bodyPr/>
        <a:lstStyle/>
        <a:p>
          <a:pPr>
            <a:defRPr cap="all"/>
          </a:pPr>
          <a:r>
            <a:rPr lang="ru-RU" dirty="0">
              <a:latin typeface="Cambria Math" panose="02040503050406030204" pitchFamily="18" charset="0"/>
              <a:ea typeface="Cambria Math" panose="02040503050406030204" pitchFamily="18" charset="0"/>
            </a:rPr>
            <a:t>!=</a:t>
          </a:r>
          <a:r>
            <a:rPr lang="ru-RU" dirty="0"/>
            <a:t> не равно</a:t>
          </a:r>
          <a:endParaRPr lang="en-US" dirty="0"/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/>
        </a:p>
      </dgm:t>
    </dgm:pt>
    <dgm:pt modelId="{A309154D-E2A4-46F2-8CBF-320CC478B6DC}">
      <dgm:prSet/>
      <dgm:spPr/>
      <dgm:t>
        <a:bodyPr/>
        <a:lstStyle/>
        <a:p>
          <a:pPr>
            <a:defRPr cap="all"/>
          </a:pP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&gt;</a:t>
          </a:r>
          <a:r>
            <a:rPr lang="en-US" dirty="0"/>
            <a:t> </a:t>
          </a:r>
          <a:r>
            <a:rPr lang="ru-RU" dirty="0"/>
            <a:t>больше</a:t>
          </a:r>
          <a:endParaRPr lang="en-US" dirty="0"/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/>
        </a:p>
      </dgm:t>
    </dgm:pt>
    <dgm:pt modelId="{7E5FB35A-4BD6-4302-A13A-6CAE19860BDF}">
      <dgm:prSet/>
      <dgm:spPr/>
      <dgm:t>
        <a:bodyPr/>
        <a:lstStyle/>
        <a:p>
          <a:pPr>
            <a:defRPr cap="all"/>
          </a:pP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&lt;</a:t>
          </a:r>
          <a:r>
            <a:rPr lang="ru-RU" dirty="0"/>
            <a:t> меньше</a:t>
          </a:r>
          <a:endParaRPr lang="en-US" dirty="0"/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/>
        </a:p>
      </dgm:t>
    </dgm:pt>
    <dgm:pt modelId="{4B266F78-D215-4502-8961-F519FAEFC0F6}">
      <dgm:prSet/>
      <dgm:spPr/>
      <dgm:t>
        <a:bodyPr/>
        <a:lstStyle/>
        <a:p>
          <a:pPr>
            <a:defRPr cap="all"/>
          </a:pP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&gt;=</a:t>
          </a:r>
          <a:r>
            <a:rPr lang="ru-RU" dirty="0"/>
            <a:t> больше либо равно</a:t>
          </a:r>
          <a:endParaRPr lang="en-US" dirty="0"/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/>
        </a:p>
      </dgm:t>
    </dgm:pt>
    <dgm:pt modelId="{4DCFE32D-639E-418A-976C-4C4EDEBFEBD6}">
      <dgm:prSet/>
      <dgm:spPr/>
      <dgm:t>
        <a:bodyPr/>
        <a:lstStyle/>
        <a:p>
          <a:pPr>
            <a:defRPr cap="all"/>
          </a:pP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&lt;=</a:t>
          </a:r>
          <a:r>
            <a:rPr lang="ru-RU" dirty="0"/>
            <a:t> меньше либо равно</a:t>
          </a:r>
          <a:endParaRPr lang="en-US" dirty="0"/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/>
        </a:p>
      </dgm:t>
    </dgm:pt>
    <dgm:pt modelId="{ACE4A9FE-E4AD-4401-BA18-D8F1B4A1F354}" type="pres">
      <dgm:prSet presAssocID="{E36AB5F1-7143-4BA1-AA02-2C27C72FCF53}" presName="linear" presStyleCnt="0">
        <dgm:presLayoutVars>
          <dgm:animLvl val="lvl"/>
          <dgm:resizeHandles val="exact"/>
        </dgm:presLayoutVars>
      </dgm:prSet>
      <dgm:spPr/>
    </dgm:pt>
    <dgm:pt modelId="{B6A19F71-BD4D-46A8-A6CB-23010117FD6F}" type="pres">
      <dgm:prSet presAssocID="{96053F2F-9CD4-4190-9B32-B0535CA57D7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6D6B538-B776-4938-B085-D71DCA1E6BC9}" type="pres">
      <dgm:prSet presAssocID="{74C3C047-6E2F-4E6A-B5A4-FDA4A09BC4D0}" presName="spacer" presStyleCnt="0"/>
      <dgm:spPr/>
    </dgm:pt>
    <dgm:pt modelId="{0F483800-794D-41A1-9807-D43F946B5C03}" type="pres">
      <dgm:prSet presAssocID="{3F3554BF-0BB8-4D66-BD46-D627A5C5507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2C63487-BA47-4A5C-AA73-9927218AC9E4}" type="pres">
      <dgm:prSet presAssocID="{9EB6DE1B-4482-47E4-9179-CD1E2AF4A15F}" presName="spacer" presStyleCnt="0"/>
      <dgm:spPr/>
    </dgm:pt>
    <dgm:pt modelId="{3EB0D5B8-0E45-47D3-879C-DB3FC90C82C3}" type="pres">
      <dgm:prSet presAssocID="{A309154D-E2A4-46F2-8CBF-320CC478B6D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5DCAA49-3FE7-4D48-8414-D6891763711F}" type="pres">
      <dgm:prSet presAssocID="{BBE5E75B-A938-4621-A694-26A737A13CC5}" presName="spacer" presStyleCnt="0"/>
      <dgm:spPr/>
    </dgm:pt>
    <dgm:pt modelId="{4B5A5E6D-08F5-4D52-8312-0D1DBC1F9DC9}" type="pres">
      <dgm:prSet presAssocID="{7E5FB35A-4BD6-4302-A13A-6CAE19860BD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1BECCA0-9E3C-479D-BBC9-7C558C34A26C}" type="pres">
      <dgm:prSet presAssocID="{8C90277B-DB2C-45C7-AC37-80AD5D939848}" presName="spacer" presStyleCnt="0"/>
      <dgm:spPr/>
    </dgm:pt>
    <dgm:pt modelId="{4C0C29E2-66EE-4BBA-BFD4-2C8570F80CE2}" type="pres">
      <dgm:prSet presAssocID="{4B266F78-D215-4502-8961-F519FAEFC0F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0FFA5C2-E6FC-4931-93D7-0991D525D6A1}" type="pres">
      <dgm:prSet presAssocID="{6F6A1C6E-C1D3-481C-983C-9767EFDEC20E}" presName="spacer" presStyleCnt="0"/>
      <dgm:spPr/>
    </dgm:pt>
    <dgm:pt modelId="{8D2EAEAF-7F8C-4F90-BD7E-207CCB79C0A1}" type="pres">
      <dgm:prSet presAssocID="{4DCFE32D-639E-418A-976C-4C4EDEBFEBD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5261301-D4D9-4C0B-AF62-1F72D192BD82}" type="presOf" srcId="{4DCFE32D-639E-418A-976C-4C4EDEBFEBD6}" destId="{8D2EAEAF-7F8C-4F90-BD7E-207CCB79C0A1}" srcOrd="0" destOrd="0" presId="urn:microsoft.com/office/officeart/2005/8/layout/vList2"/>
    <dgm:cxn modelId="{26A26228-FE4F-4C11-B509-02D1316B170E}" type="presOf" srcId="{96053F2F-9CD4-4190-9B32-B0535CA57D75}" destId="{B6A19F71-BD4D-46A8-A6CB-23010117FD6F}" srcOrd="0" destOrd="0" presId="urn:microsoft.com/office/officeart/2005/8/layout/vList2"/>
    <dgm:cxn modelId="{7A72B02B-A996-4213-AE66-8AB1A98EBB8D}" type="presOf" srcId="{3F3554BF-0BB8-4D66-BD46-D627A5C55078}" destId="{0F483800-794D-41A1-9807-D43F946B5C03}" srcOrd="0" destOrd="0" presId="urn:microsoft.com/office/officeart/2005/8/layout/vList2"/>
    <dgm:cxn modelId="{525AF93D-3F9E-4EE6-9571-CEC612E171E2}" type="presOf" srcId="{A309154D-E2A4-46F2-8CBF-320CC478B6DC}" destId="{3EB0D5B8-0E45-47D3-879C-DB3FC90C82C3}" srcOrd="0" destOrd="0" presId="urn:microsoft.com/office/officeart/2005/8/layout/vList2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0AEA01CF-50AC-4BE4-8741-DF6085189E1A}" type="presOf" srcId="{7E5FB35A-4BD6-4302-A13A-6CAE19860BDF}" destId="{4B5A5E6D-08F5-4D52-8312-0D1DBC1F9DC9}" srcOrd="0" destOrd="0" presId="urn:microsoft.com/office/officeart/2005/8/layout/vList2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A39961F4-96A3-4AFF-943A-043DA2031CEE}" type="presOf" srcId="{4B266F78-D215-4502-8961-F519FAEFC0F6}" destId="{4C0C29E2-66EE-4BBA-BFD4-2C8570F80CE2}" srcOrd="0" destOrd="0" presId="urn:microsoft.com/office/officeart/2005/8/layout/vList2"/>
    <dgm:cxn modelId="{0F10ACF7-492F-4DF1-9140-B701F2E12AA6}" type="presOf" srcId="{E36AB5F1-7143-4BA1-AA02-2C27C72FCF53}" destId="{ACE4A9FE-E4AD-4401-BA18-D8F1B4A1F354}" srcOrd="0" destOrd="0" presId="urn:microsoft.com/office/officeart/2005/8/layout/vList2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2268BAA4-AC5B-4963-B110-A0BC23ACABEC}" type="presParOf" srcId="{ACE4A9FE-E4AD-4401-BA18-D8F1B4A1F354}" destId="{B6A19F71-BD4D-46A8-A6CB-23010117FD6F}" srcOrd="0" destOrd="0" presId="urn:microsoft.com/office/officeart/2005/8/layout/vList2"/>
    <dgm:cxn modelId="{82A59177-E5DC-4488-A11E-8245B20BF0AC}" type="presParOf" srcId="{ACE4A9FE-E4AD-4401-BA18-D8F1B4A1F354}" destId="{B6D6B538-B776-4938-B085-D71DCA1E6BC9}" srcOrd="1" destOrd="0" presId="urn:microsoft.com/office/officeart/2005/8/layout/vList2"/>
    <dgm:cxn modelId="{56ED6DDB-B724-49FB-BB75-63904AA0BC51}" type="presParOf" srcId="{ACE4A9FE-E4AD-4401-BA18-D8F1B4A1F354}" destId="{0F483800-794D-41A1-9807-D43F946B5C03}" srcOrd="2" destOrd="0" presId="urn:microsoft.com/office/officeart/2005/8/layout/vList2"/>
    <dgm:cxn modelId="{4D7829DE-65FB-4C2F-82B4-2DFAAC71C57E}" type="presParOf" srcId="{ACE4A9FE-E4AD-4401-BA18-D8F1B4A1F354}" destId="{42C63487-BA47-4A5C-AA73-9927218AC9E4}" srcOrd="3" destOrd="0" presId="urn:microsoft.com/office/officeart/2005/8/layout/vList2"/>
    <dgm:cxn modelId="{F8D772EC-C38F-42D2-AE5D-293FF85994D6}" type="presParOf" srcId="{ACE4A9FE-E4AD-4401-BA18-D8F1B4A1F354}" destId="{3EB0D5B8-0E45-47D3-879C-DB3FC90C82C3}" srcOrd="4" destOrd="0" presId="urn:microsoft.com/office/officeart/2005/8/layout/vList2"/>
    <dgm:cxn modelId="{1D766E4D-6091-437E-928F-FEEA7D524B09}" type="presParOf" srcId="{ACE4A9FE-E4AD-4401-BA18-D8F1B4A1F354}" destId="{D5DCAA49-3FE7-4D48-8414-D6891763711F}" srcOrd="5" destOrd="0" presId="urn:microsoft.com/office/officeart/2005/8/layout/vList2"/>
    <dgm:cxn modelId="{ADD9308F-74AF-43E2-907C-37D505BDA053}" type="presParOf" srcId="{ACE4A9FE-E4AD-4401-BA18-D8F1B4A1F354}" destId="{4B5A5E6D-08F5-4D52-8312-0D1DBC1F9DC9}" srcOrd="6" destOrd="0" presId="urn:microsoft.com/office/officeart/2005/8/layout/vList2"/>
    <dgm:cxn modelId="{DA8D2347-2D2D-4461-87A6-8D6D67E5916A}" type="presParOf" srcId="{ACE4A9FE-E4AD-4401-BA18-D8F1B4A1F354}" destId="{21BECCA0-9E3C-479D-BBC9-7C558C34A26C}" srcOrd="7" destOrd="0" presId="urn:microsoft.com/office/officeart/2005/8/layout/vList2"/>
    <dgm:cxn modelId="{D5CA01C4-B25C-473C-BB7D-618B093D3F9D}" type="presParOf" srcId="{ACE4A9FE-E4AD-4401-BA18-D8F1B4A1F354}" destId="{4C0C29E2-66EE-4BBA-BFD4-2C8570F80CE2}" srcOrd="8" destOrd="0" presId="urn:microsoft.com/office/officeart/2005/8/layout/vList2"/>
    <dgm:cxn modelId="{886A72A2-7DB2-4121-871D-D38035F8AE66}" type="presParOf" srcId="{ACE4A9FE-E4AD-4401-BA18-D8F1B4A1F354}" destId="{50FFA5C2-E6FC-4931-93D7-0991D525D6A1}" srcOrd="9" destOrd="0" presId="urn:microsoft.com/office/officeart/2005/8/layout/vList2"/>
    <dgm:cxn modelId="{E9D35B0D-953B-4CE4-9EC3-A42D39E3DF09}" type="presParOf" srcId="{ACE4A9FE-E4AD-4401-BA18-D8F1B4A1F354}" destId="{8D2EAEAF-7F8C-4F90-BD7E-207CCB79C0A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3D0C69-876F-41F9-9DB2-AAF5727276A2}" type="doc">
      <dgm:prSet loTypeId="urn:microsoft.com/office/officeart/2008/layout/VerticalAccent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7467149-2810-4FF9-9946-8BD662294BA6}">
      <dgm:prSet custT="1"/>
      <dgm:spPr/>
      <dgm:t>
        <a:bodyPr/>
        <a:lstStyle/>
        <a:p>
          <a:r>
            <a:rPr lang="ru-RU" sz="2000" dirty="0"/>
            <a:t>Операторы выполняются друг за другом, если не указано иное</a:t>
          </a:r>
          <a:endParaRPr lang="en-US" sz="2000" dirty="0"/>
        </a:p>
      </dgm:t>
    </dgm:pt>
    <dgm:pt modelId="{76C2D823-E68A-4E47-902D-92CFE9B93FA3}" type="parTrans" cxnId="{444B4A41-BD7B-4FAE-BF86-5117BAAC7D75}">
      <dgm:prSet/>
      <dgm:spPr/>
      <dgm:t>
        <a:bodyPr/>
        <a:lstStyle/>
        <a:p>
          <a:endParaRPr lang="en-US"/>
        </a:p>
      </dgm:t>
    </dgm:pt>
    <dgm:pt modelId="{9D6D8F04-D58A-4159-B835-CB0AA3630AC9}" type="sibTrans" cxnId="{444B4A41-BD7B-4FAE-BF86-5117BAAC7D75}">
      <dgm:prSet/>
      <dgm:spPr/>
      <dgm:t>
        <a:bodyPr/>
        <a:lstStyle/>
        <a:p>
          <a:endParaRPr lang="en-US"/>
        </a:p>
      </dgm:t>
    </dgm:pt>
    <dgm:pt modelId="{C63BD6F6-A0C5-491A-A8CE-52B8F0B68E02}">
      <dgm:prSet custT="1"/>
      <dgm:spPr/>
      <dgm:t>
        <a:bodyPr/>
        <a:lstStyle/>
        <a:p>
          <a:r>
            <a:rPr lang="ru-RU" sz="1800" dirty="0"/>
            <a:t>Границы блоков и операторов определяются автоматически</a:t>
          </a:r>
          <a:endParaRPr lang="en-US" sz="1800" dirty="0"/>
        </a:p>
      </dgm:t>
    </dgm:pt>
    <dgm:pt modelId="{5FAF1827-87C5-468F-BEEA-0D3C9D77D217}" type="parTrans" cxnId="{F02DD02D-502C-405A-AC49-3C5516942AED}">
      <dgm:prSet/>
      <dgm:spPr/>
      <dgm:t>
        <a:bodyPr/>
        <a:lstStyle/>
        <a:p>
          <a:endParaRPr lang="en-US"/>
        </a:p>
      </dgm:t>
    </dgm:pt>
    <dgm:pt modelId="{DBE9172B-2396-4DC2-9C94-3FF27B08BB6F}" type="sibTrans" cxnId="{F02DD02D-502C-405A-AC49-3C5516942AED}">
      <dgm:prSet/>
      <dgm:spPr/>
      <dgm:t>
        <a:bodyPr/>
        <a:lstStyle/>
        <a:p>
          <a:endParaRPr lang="en-US"/>
        </a:p>
      </dgm:t>
    </dgm:pt>
    <dgm:pt modelId="{924A85C1-E483-48F1-A535-D9DB4EA342D9}">
      <dgm:prSet custT="1"/>
      <dgm:spPr/>
      <dgm:t>
        <a:bodyPr/>
        <a:lstStyle/>
        <a:p>
          <a:r>
            <a:rPr lang="ru-RU" sz="1800" dirty="0"/>
            <a:t>Составные операторы = заголовок + : + операторы с отступом</a:t>
          </a:r>
          <a:endParaRPr lang="en-US" sz="1800" dirty="0"/>
        </a:p>
      </dgm:t>
    </dgm:pt>
    <dgm:pt modelId="{706C150D-88C6-4DCA-AC9A-0EBF8C963E05}" type="parTrans" cxnId="{32F44341-296E-46DA-8D43-E8FE511FC2CA}">
      <dgm:prSet/>
      <dgm:spPr/>
      <dgm:t>
        <a:bodyPr/>
        <a:lstStyle/>
        <a:p>
          <a:endParaRPr lang="en-US"/>
        </a:p>
      </dgm:t>
    </dgm:pt>
    <dgm:pt modelId="{E0FB58DE-C4F5-4BAB-B6BA-28A371AB5A61}" type="sibTrans" cxnId="{32F44341-296E-46DA-8D43-E8FE511FC2CA}">
      <dgm:prSet/>
      <dgm:spPr/>
      <dgm:t>
        <a:bodyPr/>
        <a:lstStyle/>
        <a:p>
          <a:endParaRPr lang="en-US"/>
        </a:p>
      </dgm:t>
    </dgm:pt>
    <dgm:pt modelId="{060DBA76-B3E6-4D7F-A3DE-FA71A7FEDC3F}">
      <dgm:prSet custT="1"/>
      <dgm:spPr/>
      <dgm:t>
        <a:bodyPr/>
        <a:lstStyle/>
        <a:p>
          <a:r>
            <a:rPr lang="ru-RU" sz="1800" dirty="0"/>
            <a:t>Пустые строки, пробелы и комментарии игнорируются</a:t>
          </a:r>
          <a:endParaRPr lang="en-US" sz="1800" dirty="0"/>
        </a:p>
      </dgm:t>
    </dgm:pt>
    <dgm:pt modelId="{AA488728-1F33-43BD-AA29-58DB8B715894}" type="parTrans" cxnId="{81253214-4C1A-4F1D-B6D7-51CE0F2EEEC8}">
      <dgm:prSet/>
      <dgm:spPr/>
      <dgm:t>
        <a:bodyPr/>
        <a:lstStyle/>
        <a:p>
          <a:endParaRPr lang="en-US"/>
        </a:p>
      </dgm:t>
    </dgm:pt>
    <dgm:pt modelId="{CDA7ABC9-9716-4D01-9268-9C1D24502BE7}" type="sibTrans" cxnId="{81253214-4C1A-4F1D-B6D7-51CE0F2EEEC8}">
      <dgm:prSet/>
      <dgm:spPr/>
      <dgm:t>
        <a:bodyPr/>
        <a:lstStyle/>
        <a:p>
          <a:endParaRPr lang="en-US"/>
        </a:p>
      </dgm:t>
    </dgm:pt>
    <dgm:pt modelId="{034E4178-2F13-4608-9BCE-326E0C95EE91}">
      <dgm:prSet custT="1"/>
      <dgm:spPr/>
      <dgm:t>
        <a:bodyPr/>
        <a:lstStyle/>
        <a:p>
          <a:r>
            <a:rPr lang="ru-RU" sz="1800" dirty="0"/>
            <a:t>Строки документации игнорируются, но отображаются специальными инструментами (</a:t>
          </a:r>
          <a:r>
            <a:rPr lang="en-US" sz="1800" dirty="0"/>
            <a:t>IDE</a:t>
          </a:r>
          <a:r>
            <a:rPr lang="ru-RU" sz="1800" dirty="0"/>
            <a:t>)</a:t>
          </a:r>
          <a:endParaRPr lang="en-US" sz="1800" dirty="0"/>
        </a:p>
      </dgm:t>
    </dgm:pt>
    <dgm:pt modelId="{4F3765F4-1FC2-46DC-991A-A0B33D8BAB7E}" type="parTrans" cxnId="{D694CED8-8A74-40B1-BE03-8A65B8C5E9E9}">
      <dgm:prSet/>
      <dgm:spPr/>
      <dgm:t>
        <a:bodyPr/>
        <a:lstStyle/>
        <a:p>
          <a:endParaRPr lang="en-US"/>
        </a:p>
      </dgm:t>
    </dgm:pt>
    <dgm:pt modelId="{6BCAF615-C690-4B7C-9B1D-6F47E66436EB}" type="sibTrans" cxnId="{D694CED8-8A74-40B1-BE03-8A65B8C5E9E9}">
      <dgm:prSet/>
      <dgm:spPr/>
      <dgm:t>
        <a:bodyPr/>
        <a:lstStyle/>
        <a:p>
          <a:endParaRPr lang="en-US"/>
        </a:p>
      </dgm:t>
    </dgm:pt>
    <dgm:pt modelId="{A45F21F3-C9F2-4164-B6F6-467896A8745F}" type="pres">
      <dgm:prSet presAssocID="{A83D0C69-876F-41F9-9DB2-AAF5727276A2}" presName="Name0" presStyleCnt="0">
        <dgm:presLayoutVars>
          <dgm:chMax/>
          <dgm:chPref/>
          <dgm:dir/>
        </dgm:presLayoutVars>
      </dgm:prSet>
      <dgm:spPr/>
    </dgm:pt>
    <dgm:pt modelId="{C36950D9-EEAE-4166-A40D-C99C81C1AF1C}" type="pres">
      <dgm:prSet presAssocID="{27467149-2810-4FF9-9946-8BD662294BA6}" presName="parenttextcomposite" presStyleCnt="0"/>
      <dgm:spPr/>
    </dgm:pt>
    <dgm:pt modelId="{168E2DAD-31AC-4B37-88FA-1E50831F42BD}" type="pres">
      <dgm:prSet presAssocID="{27467149-2810-4FF9-9946-8BD662294BA6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37730A89-5616-4EBA-91AB-E3BD4A96FDA5}" type="pres">
      <dgm:prSet presAssocID="{27467149-2810-4FF9-9946-8BD662294BA6}" presName="parallelogramComposite" presStyleCnt="0"/>
      <dgm:spPr/>
    </dgm:pt>
    <dgm:pt modelId="{347AA9B8-C154-42BE-8483-B37229FC20F1}" type="pres">
      <dgm:prSet presAssocID="{27467149-2810-4FF9-9946-8BD662294BA6}" presName="parallelogram1" presStyleLbl="alignNode1" presStyleIdx="0" presStyleCnt="35"/>
      <dgm:spPr/>
    </dgm:pt>
    <dgm:pt modelId="{1C2E17F9-3E3A-4DAC-A181-F1734BA14D01}" type="pres">
      <dgm:prSet presAssocID="{27467149-2810-4FF9-9946-8BD662294BA6}" presName="parallelogram2" presStyleLbl="alignNode1" presStyleIdx="1" presStyleCnt="35"/>
      <dgm:spPr/>
    </dgm:pt>
    <dgm:pt modelId="{92327684-F83E-482D-BED6-2E9AA9B1FD30}" type="pres">
      <dgm:prSet presAssocID="{27467149-2810-4FF9-9946-8BD662294BA6}" presName="parallelogram3" presStyleLbl="alignNode1" presStyleIdx="2" presStyleCnt="35"/>
      <dgm:spPr/>
    </dgm:pt>
    <dgm:pt modelId="{C0F54666-C2EA-4712-8169-C8804D119807}" type="pres">
      <dgm:prSet presAssocID="{27467149-2810-4FF9-9946-8BD662294BA6}" presName="parallelogram4" presStyleLbl="alignNode1" presStyleIdx="3" presStyleCnt="35"/>
      <dgm:spPr/>
    </dgm:pt>
    <dgm:pt modelId="{C6331DC2-D74D-48AB-9B9C-F855FC7E14D1}" type="pres">
      <dgm:prSet presAssocID="{27467149-2810-4FF9-9946-8BD662294BA6}" presName="parallelogram5" presStyleLbl="alignNode1" presStyleIdx="4" presStyleCnt="35"/>
      <dgm:spPr/>
    </dgm:pt>
    <dgm:pt modelId="{141FDC47-B7F2-452B-96B4-D0CB646E1AA4}" type="pres">
      <dgm:prSet presAssocID="{27467149-2810-4FF9-9946-8BD662294BA6}" presName="parallelogram6" presStyleLbl="alignNode1" presStyleIdx="5" presStyleCnt="35"/>
      <dgm:spPr/>
    </dgm:pt>
    <dgm:pt modelId="{2FFC9C22-62CE-4CDC-92D9-7FFB0C734229}" type="pres">
      <dgm:prSet presAssocID="{27467149-2810-4FF9-9946-8BD662294BA6}" presName="parallelogram7" presStyleLbl="alignNode1" presStyleIdx="6" presStyleCnt="35"/>
      <dgm:spPr/>
    </dgm:pt>
    <dgm:pt modelId="{EC79F4A9-3700-4A60-B243-B7BD7060CF56}" type="pres">
      <dgm:prSet presAssocID="{9D6D8F04-D58A-4159-B835-CB0AA3630AC9}" presName="sibTrans" presStyleCnt="0"/>
      <dgm:spPr/>
    </dgm:pt>
    <dgm:pt modelId="{9EC116B8-C97C-4D13-8052-D1549C6EA40C}" type="pres">
      <dgm:prSet presAssocID="{C63BD6F6-A0C5-491A-A8CE-52B8F0B68E02}" presName="parenttextcomposite" presStyleCnt="0"/>
      <dgm:spPr/>
    </dgm:pt>
    <dgm:pt modelId="{766BBA31-D0C8-4A03-87DE-09E8C66BA457}" type="pres">
      <dgm:prSet presAssocID="{C63BD6F6-A0C5-491A-A8CE-52B8F0B68E02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763A4311-ECD0-47F9-9CAC-7A3178BF569E}" type="pres">
      <dgm:prSet presAssocID="{C63BD6F6-A0C5-491A-A8CE-52B8F0B68E02}" presName="parallelogramComposite" presStyleCnt="0"/>
      <dgm:spPr/>
    </dgm:pt>
    <dgm:pt modelId="{6DE9AD27-C891-4A17-BEF9-C1EFCE4993C0}" type="pres">
      <dgm:prSet presAssocID="{C63BD6F6-A0C5-491A-A8CE-52B8F0B68E02}" presName="parallelogram1" presStyleLbl="alignNode1" presStyleIdx="7" presStyleCnt="35"/>
      <dgm:spPr/>
    </dgm:pt>
    <dgm:pt modelId="{45E754F9-473A-4099-A81C-E688CEA5F462}" type="pres">
      <dgm:prSet presAssocID="{C63BD6F6-A0C5-491A-A8CE-52B8F0B68E02}" presName="parallelogram2" presStyleLbl="alignNode1" presStyleIdx="8" presStyleCnt="35"/>
      <dgm:spPr/>
    </dgm:pt>
    <dgm:pt modelId="{E9D7AA30-28D4-436E-93A2-1B03183C286B}" type="pres">
      <dgm:prSet presAssocID="{C63BD6F6-A0C5-491A-A8CE-52B8F0B68E02}" presName="parallelogram3" presStyleLbl="alignNode1" presStyleIdx="9" presStyleCnt="35"/>
      <dgm:spPr/>
    </dgm:pt>
    <dgm:pt modelId="{61D65479-430C-434D-B960-2EC33A3B05D0}" type="pres">
      <dgm:prSet presAssocID="{C63BD6F6-A0C5-491A-A8CE-52B8F0B68E02}" presName="parallelogram4" presStyleLbl="alignNode1" presStyleIdx="10" presStyleCnt="35"/>
      <dgm:spPr/>
    </dgm:pt>
    <dgm:pt modelId="{29B877B9-BDC3-4DDF-9496-DEFC7B03EBF2}" type="pres">
      <dgm:prSet presAssocID="{C63BD6F6-A0C5-491A-A8CE-52B8F0B68E02}" presName="parallelogram5" presStyleLbl="alignNode1" presStyleIdx="11" presStyleCnt="35"/>
      <dgm:spPr/>
    </dgm:pt>
    <dgm:pt modelId="{72F2FABC-3AD0-45C6-875A-A521EBE32B74}" type="pres">
      <dgm:prSet presAssocID="{C63BD6F6-A0C5-491A-A8CE-52B8F0B68E02}" presName="parallelogram6" presStyleLbl="alignNode1" presStyleIdx="12" presStyleCnt="35"/>
      <dgm:spPr/>
    </dgm:pt>
    <dgm:pt modelId="{3C68A787-415A-4AB5-83DF-C348CFE98D3D}" type="pres">
      <dgm:prSet presAssocID="{C63BD6F6-A0C5-491A-A8CE-52B8F0B68E02}" presName="parallelogram7" presStyleLbl="alignNode1" presStyleIdx="13" presStyleCnt="35"/>
      <dgm:spPr/>
    </dgm:pt>
    <dgm:pt modelId="{696E260A-2FD0-4A14-B19F-F17318FBFA89}" type="pres">
      <dgm:prSet presAssocID="{DBE9172B-2396-4DC2-9C94-3FF27B08BB6F}" presName="sibTrans" presStyleCnt="0"/>
      <dgm:spPr/>
    </dgm:pt>
    <dgm:pt modelId="{132F23C0-40DD-4674-AB4A-F6495027CD5C}" type="pres">
      <dgm:prSet presAssocID="{924A85C1-E483-48F1-A535-D9DB4EA342D9}" presName="parenttextcomposite" presStyleCnt="0"/>
      <dgm:spPr/>
    </dgm:pt>
    <dgm:pt modelId="{043926A6-B37B-4A1E-8021-6A6568D9F4EB}" type="pres">
      <dgm:prSet presAssocID="{924A85C1-E483-48F1-A535-D9DB4EA342D9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0130C183-902E-4DA2-8EFA-4A3D6786A13A}" type="pres">
      <dgm:prSet presAssocID="{924A85C1-E483-48F1-A535-D9DB4EA342D9}" presName="parallelogramComposite" presStyleCnt="0"/>
      <dgm:spPr/>
    </dgm:pt>
    <dgm:pt modelId="{CF3E313C-49A6-42A2-95CE-75E872FF022B}" type="pres">
      <dgm:prSet presAssocID="{924A85C1-E483-48F1-A535-D9DB4EA342D9}" presName="parallelogram1" presStyleLbl="alignNode1" presStyleIdx="14" presStyleCnt="35"/>
      <dgm:spPr/>
    </dgm:pt>
    <dgm:pt modelId="{99B3C3FF-B4E2-44B5-A420-CF4A133536FC}" type="pres">
      <dgm:prSet presAssocID="{924A85C1-E483-48F1-A535-D9DB4EA342D9}" presName="parallelogram2" presStyleLbl="alignNode1" presStyleIdx="15" presStyleCnt="35"/>
      <dgm:spPr/>
    </dgm:pt>
    <dgm:pt modelId="{0ED11097-F85E-4967-95A0-079401659287}" type="pres">
      <dgm:prSet presAssocID="{924A85C1-E483-48F1-A535-D9DB4EA342D9}" presName="parallelogram3" presStyleLbl="alignNode1" presStyleIdx="16" presStyleCnt="35"/>
      <dgm:spPr/>
    </dgm:pt>
    <dgm:pt modelId="{C9990403-A283-4E49-BBA1-15B4A2D9219C}" type="pres">
      <dgm:prSet presAssocID="{924A85C1-E483-48F1-A535-D9DB4EA342D9}" presName="parallelogram4" presStyleLbl="alignNode1" presStyleIdx="17" presStyleCnt="35"/>
      <dgm:spPr/>
    </dgm:pt>
    <dgm:pt modelId="{08353AB1-E456-4284-8366-F96758D643F0}" type="pres">
      <dgm:prSet presAssocID="{924A85C1-E483-48F1-A535-D9DB4EA342D9}" presName="parallelogram5" presStyleLbl="alignNode1" presStyleIdx="18" presStyleCnt="35"/>
      <dgm:spPr/>
    </dgm:pt>
    <dgm:pt modelId="{BA599DF9-826E-411F-A814-ACCEF9E84D80}" type="pres">
      <dgm:prSet presAssocID="{924A85C1-E483-48F1-A535-D9DB4EA342D9}" presName="parallelogram6" presStyleLbl="alignNode1" presStyleIdx="19" presStyleCnt="35"/>
      <dgm:spPr/>
    </dgm:pt>
    <dgm:pt modelId="{5E0F92AA-9B0C-4C92-9D4C-94B06164B281}" type="pres">
      <dgm:prSet presAssocID="{924A85C1-E483-48F1-A535-D9DB4EA342D9}" presName="parallelogram7" presStyleLbl="alignNode1" presStyleIdx="20" presStyleCnt="35"/>
      <dgm:spPr/>
    </dgm:pt>
    <dgm:pt modelId="{ED0ACFA8-B8DE-4CFA-B548-B0193DA93D78}" type="pres">
      <dgm:prSet presAssocID="{E0FB58DE-C4F5-4BAB-B6BA-28A371AB5A61}" presName="sibTrans" presStyleCnt="0"/>
      <dgm:spPr/>
    </dgm:pt>
    <dgm:pt modelId="{8DCCE20B-05DB-4901-A485-B7E98DB8986C}" type="pres">
      <dgm:prSet presAssocID="{060DBA76-B3E6-4D7F-A3DE-FA71A7FEDC3F}" presName="parenttextcomposite" presStyleCnt="0"/>
      <dgm:spPr/>
    </dgm:pt>
    <dgm:pt modelId="{E2C61B72-D3DB-4022-96F5-35CF48D2A8B7}" type="pres">
      <dgm:prSet presAssocID="{060DBA76-B3E6-4D7F-A3DE-FA71A7FEDC3F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C1EFB460-9173-4EAC-B409-48BA0FD3EFC3}" type="pres">
      <dgm:prSet presAssocID="{060DBA76-B3E6-4D7F-A3DE-FA71A7FEDC3F}" presName="parallelogramComposite" presStyleCnt="0"/>
      <dgm:spPr/>
    </dgm:pt>
    <dgm:pt modelId="{817F2BAC-AD24-425A-BB85-5B184FB6A6D4}" type="pres">
      <dgm:prSet presAssocID="{060DBA76-B3E6-4D7F-A3DE-FA71A7FEDC3F}" presName="parallelogram1" presStyleLbl="alignNode1" presStyleIdx="21" presStyleCnt="35"/>
      <dgm:spPr/>
    </dgm:pt>
    <dgm:pt modelId="{51F50FB0-BD88-448C-8168-87B6CFA0604D}" type="pres">
      <dgm:prSet presAssocID="{060DBA76-B3E6-4D7F-A3DE-FA71A7FEDC3F}" presName="parallelogram2" presStyleLbl="alignNode1" presStyleIdx="22" presStyleCnt="35"/>
      <dgm:spPr/>
    </dgm:pt>
    <dgm:pt modelId="{971E969E-C457-44CC-8D25-7805B291E188}" type="pres">
      <dgm:prSet presAssocID="{060DBA76-B3E6-4D7F-A3DE-FA71A7FEDC3F}" presName="parallelogram3" presStyleLbl="alignNode1" presStyleIdx="23" presStyleCnt="35"/>
      <dgm:spPr/>
    </dgm:pt>
    <dgm:pt modelId="{D46A33ED-88ED-432A-B906-08AE2D6C90C6}" type="pres">
      <dgm:prSet presAssocID="{060DBA76-B3E6-4D7F-A3DE-FA71A7FEDC3F}" presName="parallelogram4" presStyleLbl="alignNode1" presStyleIdx="24" presStyleCnt="35"/>
      <dgm:spPr/>
    </dgm:pt>
    <dgm:pt modelId="{A3CB2639-03CC-4978-A7E7-EB567C1DA0A1}" type="pres">
      <dgm:prSet presAssocID="{060DBA76-B3E6-4D7F-A3DE-FA71A7FEDC3F}" presName="parallelogram5" presStyleLbl="alignNode1" presStyleIdx="25" presStyleCnt="35"/>
      <dgm:spPr/>
    </dgm:pt>
    <dgm:pt modelId="{DFD10328-86C4-4938-8696-13E7BCBE1922}" type="pres">
      <dgm:prSet presAssocID="{060DBA76-B3E6-4D7F-A3DE-FA71A7FEDC3F}" presName="parallelogram6" presStyleLbl="alignNode1" presStyleIdx="26" presStyleCnt="35"/>
      <dgm:spPr/>
    </dgm:pt>
    <dgm:pt modelId="{B2CE1D0B-EC17-4EBC-B53D-D522F0A75675}" type="pres">
      <dgm:prSet presAssocID="{060DBA76-B3E6-4D7F-A3DE-FA71A7FEDC3F}" presName="parallelogram7" presStyleLbl="alignNode1" presStyleIdx="27" presStyleCnt="35"/>
      <dgm:spPr/>
    </dgm:pt>
    <dgm:pt modelId="{E26C1E60-B0F7-42FA-AFFE-2A306BBB8208}" type="pres">
      <dgm:prSet presAssocID="{CDA7ABC9-9716-4D01-9268-9C1D24502BE7}" presName="sibTrans" presStyleCnt="0"/>
      <dgm:spPr/>
    </dgm:pt>
    <dgm:pt modelId="{D674D061-292E-4A3C-A195-430788A4EACC}" type="pres">
      <dgm:prSet presAssocID="{034E4178-2F13-4608-9BCE-326E0C95EE91}" presName="parenttextcomposite" presStyleCnt="0"/>
      <dgm:spPr/>
    </dgm:pt>
    <dgm:pt modelId="{98734ED1-C4B9-4BC6-8A32-06198E7B24EC}" type="pres">
      <dgm:prSet presAssocID="{034E4178-2F13-4608-9BCE-326E0C95EE91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8B627845-1D78-46F1-85B2-46132D04DF6A}" type="pres">
      <dgm:prSet presAssocID="{034E4178-2F13-4608-9BCE-326E0C95EE91}" presName="parallelogramComposite" presStyleCnt="0"/>
      <dgm:spPr/>
    </dgm:pt>
    <dgm:pt modelId="{3C47CAAE-46F8-4C56-9378-BC265D02A1B5}" type="pres">
      <dgm:prSet presAssocID="{034E4178-2F13-4608-9BCE-326E0C95EE91}" presName="parallelogram1" presStyleLbl="alignNode1" presStyleIdx="28" presStyleCnt="35"/>
      <dgm:spPr/>
    </dgm:pt>
    <dgm:pt modelId="{55AE76D8-C39D-4E8A-8084-CBD3C469C2C8}" type="pres">
      <dgm:prSet presAssocID="{034E4178-2F13-4608-9BCE-326E0C95EE91}" presName="parallelogram2" presStyleLbl="alignNode1" presStyleIdx="29" presStyleCnt="35"/>
      <dgm:spPr/>
    </dgm:pt>
    <dgm:pt modelId="{486A67DD-E50D-4EC6-B747-CC37B8D9BE5C}" type="pres">
      <dgm:prSet presAssocID="{034E4178-2F13-4608-9BCE-326E0C95EE91}" presName="parallelogram3" presStyleLbl="alignNode1" presStyleIdx="30" presStyleCnt="35"/>
      <dgm:spPr/>
    </dgm:pt>
    <dgm:pt modelId="{7DA78BF1-5CA8-4966-B346-3785B9CA6712}" type="pres">
      <dgm:prSet presAssocID="{034E4178-2F13-4608-9BCE-326E0C95EE91}" presName="parallelogram4" presStyleLbl="alignNode1" presStyleIdx="31" presStyleCnt="35"/>
      <dgm:spPr/>
    </dgm:pt>
    <dgm:pt modelId="{6BA42270-9193-4752-A02E-E724D969D538}" type="pres">
      <dgm:prSet presAssocID="{034E4178-2F13-4608-9BCE-326E0C95EE91}" presName="parallelogram5" presStyleLbl="alignNode1" presStyleIdx="32" presStyleCnt="35"/>
      <dgm:spPr/>
    </dgm:pt>
    <dgm:pt modelId="{BDC5C486-AC9B-418C-BA65-630E33407C7A}" type="pres">
      <dgm:prSet presAssocID="{034E4178-2F13-4608-9BCE-326E0C95EE91}" presName="parallelogram6" presStyleLbl="alignNode1" presStyleIdx="33" presStyleCnt="35"/>
      <dgm:spPr/>
    </dgm:pt>
    <dgm:pt modelId="{6AC10BA8-6573-402F-873A-6A850295171D}" type="pres">
      <dgm:prSet presAssocID="{034E4178-2F13-4608-9BCE-326E0C95EE91}" presName="parallelogram7" presStyleLbl="alignNode1" presStyleIdx="34" presStyleCnt="35"/>
      <dgm:spPr/>
    </dgm:pt>
  </dgm:ptLst>
  <dgm:cxnLst>
    <dgm:cxn modelId="{81253214-4C1A-4F1D-B6D7-51CE0F2EEEC8}" srcId="{A83D0C69-876F-41F9-9DB2-AAF5727276A2}" destId="{060DBA76-B3E6-4D7F-A3DE-FA71A7FEDC3F}" srcOrd="3" destOrd="0" parTransId="{AA488728-1F33-43BD-AA29-58DB8B715894}" sibTransId="{CDA7ABC9-9716-4D01-9268-9C1D24502BE7}"/>
    <dgm:cxn modelId="{F02DD02D-502C-405A-AC49-3C5516942AED}" srcId="{A83D0C69-876F-41F9-9DB2-AAF5727276A2}" destId="{C63BD6F6-A0C5-491A-A8CE-52B8F0B68E02}" srcOrd="1" destOrd="0" parTransId="{5FAF1827-87C5-468F-BEEA-0D3C9D77D217}" sibTransId="{DBE9172B-2396-4DC2-9C94-3FF27B08BB6F}"/>
    <dgm:cxn modelId="{4FD3245E-EB5C-4088-BC37-46D351B0197A}" type="presOf" srcId="{27467149-2810-4FF9-9946-8BD662294BA6}" destId="{168E2DAD-31AC-4B37-88FA-1E50831F42BD}" srcOrd="0" destOrd="0" presId="urn:microsoft.com/office/officeart/2008/layout/VerticalAccentList"/>
    <dgm:cxn modelId="{D203A360-5C36-46E7-8FB0-BCDBB93D535B}" type="presOf" srcId="{C63BD6F6-A0C5-491A-A8CE-52B8F0B68E02}" destId="{766BBA31-D0C8-4A03-87DE-09E8C66BA457}" srcOrd="0" destOrd="0" presId="urn:microsoft.com/office/officeart/2008/layout/VerticalAccentList"/>
    <dgm:cxn modelId="{32F44341-296E-46DA-8D43-E8FE511FC2CA}" srcId="{A83D0C69-876F-41F9-9DB2-AAF5727276A2}" destId="{924A85C1-E483-48F1-A535-D9DB4EA342D9}" srcOrd="2" destOrd="0" parTransId="{706C150D-88C6-4DCA-AC9A-0EBF8C963E05}" sibTransId="{E0FB58DE-C4F5-4BAB-B6BA-28A371AB5A61}"/>
    <dgm:cxn modelId="{444B4A41-BD7B-4FAE-BF86-5117BAAC7D75}" srcId="{A83D0C69-876F-41F9-9DB2-AAF5727276A2}" destId="{27467149-2810-4FF9-9946-8BD662294BA6}" srcOrd="0" destOrd="0" parTransId="{76C2D823-E68A-4E47-902D-92CFE9B93FA3}" sibTransId="{9D6D8F04-D58A-4159-B835-CB0AA3630AC9}"/>
    <dgm:cxn modelId="{7F639358-1DFA-44ED-B851-8A542C618264}" type="presOf" srcId="{924A85C1-E483-48F1-A535-D9DB4EA342D9}" destId="{043926A6-B37B-4A1E-8021-6A6568D9F4EB}" srcOrd="0" destOrd="0" presId="urn:microsoft.com/office/officeart/2008/layout/VerticalAccentList"/>
    <dgm:cxn modelId="{202BC081-D726-46C9-BC30-ADBDD3A24C61}" type="presOf" srcId="{A83D0C69-876F-41F9-9DB2-AAF5727276A2}" destId="{A45F21F3-C9F2-4164-B6F6-467896A8745F}" srcOrd="0" destOrd="0" presId="urn:microsoft.com/office/officeart/2008/layout/VerticalAccentList"/>
    <dgm:cxn modelId="{BEAF3298-A383-4EB8-9716-FE45DB4613FC}" type="presOf" srcId="{060DBA76-B3E6-4D7F-A3DE-FA71A7FEDC3F}" destId="{E2C61B72-D3DB-4022-96F5-35CF48D2A8B7}" srcOrd="0" destOrd="0" presId="urn:microsoft.com/office/officeart/2008/layout/VerticalAccentList"/>
    <dgm:cxn modelId="{C39DD7D3-9893-4364-A67B-A210A6B411CB}" type="presOf" srcId="{034E4178-2F13-4608-9BCE-326E0C95EE91}" destId="{98734ED1-C4B9-4BC6-8A32-06198E7B24EC}" srcOrd="0" destOrd="0" presId="urn:microsoft.com/office/officeart/2008/layout/VerticalAccentList"/>
    <dgm:cxn modelId="{D694CED8-8A74-40B1-BE03-8A65B8C5E9E9}" srcId="{A83D0C69-876F-41F9-9DB2-AAF5727276A2}" destId="{034E4178-2F13-4608-9BCE-326E0C95EE91}" srcOrd="4" destOrd="0" parTransId="{4F3765F4-1FC2-46DC-991A-A0B33D8BAB7E}" sibTransId="{6BCAF615-C690-4B7C-9B1D-6F47E66436EB}"/>
    <dgm:cxn modelId="{7F85E5EF-375F-463C-94D1-CA42D0F6A926}" type="presParOf" srcId="{A45F21F3-C9F2-4164-B6F6-467896A8745F}" destId="{C36950D9-EEAE-4166-A40D-C99C81C1AF1C}" srcOrd="0" destOrd="0" presId="urn:microsoft.com/office/officeart/2008/layout/VerticalAccentList"/>
    <dgm:cxn modelId="{C78BF9CD-840E-45CC-AABB-E131B3F6CA25}" type="presParOf" srcId="{C36950D9-EEAE-4166-A40D-C99C81C1AF1C}" destId="{168E2DAD-31AC-4B37-88FA-1E50831F42BD}" srcOrd="0" destOrd="0" presId="urn:microsoft.com/office/officeart/2008/layout/VerticalAccentList"/>
    <dgm:cxn modelId="{EC3B6AD9-7503-4D88-82B1-2461E3B1845D}" type="presParOf" srcId="{A45F21F3-C9F2-4164-B6F6-467896A8745F}" destId="{37730A89-5616-4EBA-91AB-E3BD4A96FDA5}" srcOrd="1" destOrd="0" presId="urn:microsoft.com/office/officeart/2008/layout/VerticalAccentList"/>
    <dgm:cxn modelId="{98F87D18-FD93-4F75-BAF0-E07B496BFA21}" type="presParOf" srcId="{37730A89-5616-4EBA-91AB-E3BD4A96FDA5}" destId="{347AA9B8-C154-42BE-8483-B37229FC20F1}" srcOrd="0" destOrd="0" presId="urn:microsoft.com/office/officeart/2008/layout/VerticalAccentList"/>
    <dgm:cxn modelId="{0CAD9DAD-0E0F-45B9-A205-FB6CFEC6CB21}" type="presParOf" srcId="{37730A89-5616-4EBA-91AB-E3BD4A96FDA5}" destId="{1C2E17F9-3E3A-4DAC-A181-F1734BA14D01}" srcOrd="1" destOrd="0" presId="urn:microsoft.com/office/officeart/2008/layout/VerticalAccentList"/>
    <dgm:cxn modelId="{54A073F0-0B01-4C6A-94F8-DD8D3C2BA333}" type="presParOf" srcId="{37730A89-5616-4EBA-91AB-E3BD4A96FDA5}" destId="{92327684-F83E-482D-BED6-2E9AA9B1FD30}" srcOrd="2" destOrd="0" presId="urn:microsoft.com/office/officeart/2008/layout/VerticalAccentList"/>
    <dgm:cxn modelId="{C03D35E6-6C16-4555-B512-B6B9549475A0}" type="presParOf" srcId="{37730A89-5616-4EBA-91AB-E3BD4A96FDA5}" destId="{C0F54666-C2EA-4712-8169-C8804D119807}" srcOrd="3" destOrd="0" presId="urn:microsoft.com/office/officeart/2008/layout/VerticalAccentList"/>
    <dgm:cxn modelId="{BE4E3E8A-97AA-4622-B50C-54CB6835D93A}" type="presParOf" srcId="{37730A89-5616-4EBA-91AB-E3BD4A96FDA5}" destId="{C6331DC2-D74D-48AB-9B9C-F855FC7E14D1}" srcOrd="4" destOrd="0" presId="urn:microsoft.com/office/officeart/2008/layout/VerticalAccentList"/>
    <dgm:cxn modelId="{4A90CCC9-A810-401E-A648-3B34424BD845}" type="presParOf" srcId="{37730A89-5616-4EBA-91AB-E3BD4A96FDA5}" destId="{141FDC47-B7F2-452B-96B4-D0CB646E1AA4}" srcOrd="5" destOrd="0" presId="urn:microsoft.com/office/officeart/2008/layout/VerticalAccentList"/>
    <dgm:cxn modelId="{8316F076-A5CC-4A11-B310-50D60AF70EE6}" type="presParOf" srcId="{37730A89-5616-4EBA-91AB-E3BD4A96FDA5}" destId="{2FFC9C22-62CE-4CDC-92D9-7FFB0C734229}" srcOrd="6" destOrd="0" presId="urn:microsoft.com/office/officeart/2008/layout/VerticalAccentList"/>
    <dgm:cxn modelId="{D438BCAE-26DB-4D34-9B2A-55883EEEA8BB}" type="presParOf" srcId="{A45F21F3-C9F2-4164-B6F6-467896A8745F}" destId="{EC79F4A9-3700-4A60-B243-B7BD7060CF56}" srcOrd="2" destOrd="0" presId="urn:microsoft.com/office/officeart/2008/layout/VerticalAccentList"/>
    <dgm:cxn modelId="{19D9E860-DFC9-43BB-9BB1-22BD5EC1A148}" type="presParOf" srcId="{A45F21F3-C9F2-4164-B6F6-467896A8745F}" destId="{9EC116B8-C97C-4D13-8052-D1549C6EA40C}" srcOrd="3" destOrd="0" presId="urn:microsoft.com/office/officeart/2008/layout/VerticalAccentList"/>
    <dgm:cxn modelId="{41FDF4BD-21FD-4935-9264-8B1EDA57CE60}" type="presParOf" srcId="{9EC116B8-C97C-4D13-8052-D1549C6EA40C}" destId="{766BBA31-D0C8-4A03-87DE-09E8C66BA457}" srcOrd="0" destOrd="0" presId="urn:microsoft.com/office/officeart/2008/layout/VerticalAccentList"/>
    <dgm:cxn modelId="{C3EB791D-05F5-42AD-883C-33A8970BFF33}" type="presParOf" srcId="{A45F21F3-C9F2-4164-B6F6-467896A8745F}" destId="{763A4311-ECD0-47F9-9CAC-7A3178BF569E}" srcOrd="4" destOrd="0" presId="urn:microsoft.com/office/officeart/2008/layout/VerticalAccentList"/>
    <dgm:cxn modelId="{F4E3302B-A49F-4983-B80E-7DD3546DF787}" type="presParOf" srcId="{763A4311-ECD0-47F9-9CAC-7A3178BF569E}" destId="{6DE9AD27-C891-4A17-BEF9-C1EFCE4993C0}" srcOrd="0" destOrd="0" presId="urn:microsoft.com/office/officeart/2008/layout/VerticalAccentList"/>
    <dgm:cxn modelId="{1948138D-26DC-4BA3-BE3F-A5D077B8DBEE}" type="presParOf" srcId="{763A4311-ECD0-47F9-9CAC-7A3178BF569E}" destId="{45E754F9-473A-4099-A81C-E688CEA5F462}" srcOrd="1" destOrd="0" presId="urn:microsoft.com/office/officeart/2008/layout/VerticalAccentList"/>
    <dgm:cxn modelId="{8059775D-EB2B-4127-BD7A-39000EDDC990}" type="presParOf" srcId="{763A4311-ECD0-47F9-9CAC-7A3178BF569E}" destId="{E9D7AA30-28D4-436E-93A2-1B03183C286B}" srcOrd="2" destOrd="0" presId="urn:microsoft.com/office/officeart/2008/layout/VerticalAccentList"/>
    <dgm:cxn modelId="{2E33D8E2-0146-4C76-9A54-EF9366B33122}" type="presParOf" srcId="{763A4311-ECD0-47F9-9CAC-7A3178BF569E}" destId="{61D65479-430C-434D-B960-2EC33A3B05D0}" srcOrd="3" destOrd="0" presId="urn:microsoft.com/office/officeart/2008/layout/VerticalAccentList"/>
    <dgm:cxn modelId="{1847A3C4-660B-417F-B48F-6B91F605F6DC}" type="presParOf" srcId="{763A4311-ECD0-47F9-9CAC-7A3178BF569E}" destId="{29B877B9-BDC3-4DDF-9496-DEFC7B03EBF2}" srcOrd="4" destOrd="0" presId="urn:microsoft.com/office/officeart/2008/layout/VerticalAccentList"/>
    <dgm:cxn modelId="{3DF4735E-1AFE-4ED3-93B9-48E770334773}" type="presParOf" srcId="{763A4311-ECD0-47F9-9CAC-7A3178BF569E}" destId="{72F2FABC-3AD0-45C6-875A-A521EBE32B74}" srcOrd="5" destOrd="0" presId="urn:microsoft.com/office/officeart/2008/layout/VerticalAccentList"/>
    <dgm:cxn modelId="{EAD5D1FC-BEA9-4C73-B1B5-D5E6EA25E839}" type="presParOf" srcId="{763A4311-ECD0-47F9-9CAC-7A3178BF569E}" destId="{3C68A787-415A-4AB5-83DF-C348CFE98D3D}" srcOrd="6" destOrd="0" presId="urn:microsoft.com/office/officeart/2008/layout/VerticalAccentList"/>
    <dgm:cxn modelId="{218F9B5A-4F93-4671-89E9-E932D6F22644}" type="presParOf" srcId="{A45F21F3-C9F2-4164-B6F6-467896A8745F}" destId="{696E260A-2FD0-4A14-B19F-F17318FBFA89}" srcOrd="5" destOrd="0" presId="urn:microsoft.com/office/officeart/2008/layout/VerticalAccentList"/>
    <dgm:cxn modelId="{CCEDE832-1862-4512-AC74-B2E5F9855210}" type="presParOf" srcId="{A45F21F3-C9F2-4164-B6F6-467896A8745F}" destId="{132F23C0-40DD-4674-AB4A-F6495027CD5C}" srcOrd="6" destOrd="0" presId="urn:microsoft.com/office/officeart/2008/layout/VerticalAccentList"/>
    <dgm:cxn modelId="{194EB17D-771C-468C-87BA-C58E5F5466EF}" type="presParOf" srcId="{132F23C0-40DD-4674-AB4A-F6495027CD5C}" destId="{043926A6-B37B-4A1E-8021-6A6568D9F4EB}" srcOrd="0" destOrd="0" presId="urn:microsoft.com/office/officeart/2008/layout/VerticalAccentList"/>
    <dgm:cxn modelId="{75CDB452-E818-42F4-9E31-213D955F049E}" type="presParOf" srcId="{A45F21F3-C9F2-4164-B6F6-467896A8745F}" destId="{0130C183-902E-4DA2-8EFA-4A3D6786A13A}" srcOrd="7" destOrd="0" presId="urn:microsoft.com/office/officeart/2008/layout/VerticalAccentList"/>
    <dgm:cxn modelId="{F9CFEE81-7246-4B91-8786-99F67AE602D0}" type="presParOf" srcId="{0130C183-902E-4DA2-8EFA-4A3D6786A13A}" destId="{CF3E313C-49A6-42A2-95CE-75E872FF022B}" srcOrd="0" destOrd="0" presId="urn:microsoft.com/office/officeart/2008/layout/VerticalAccentList"/>
    <dgm:cxn modelId="{BC0AB074-21F7-4187-BE77-5C3249D1A3F1}" type="presParOf" srcId="{0130C183-902E-4DA2-8EFA-4A3D6786A13A}" destId="{99B3C3FF-B4E2-44B5-A420-CF4A133536FC}" srcOrd="1" destOrd="0" presId="urn:microsoft.com/office/officeart/2008/layout/VerticalAccentList"/>
    <dgm:cxn modelId="{9B6E17CC-F994-46D2-84CA-90A0DD26A55C}" type="presParOf" srcId="{0130C183-902E-4DA2-8EFA-4A3D6786A13A}" destId="{0ED11097-F85E-4967-95A0-079401659287}" srcOrd="2" destOrd="0" presId="urn:microsoft.com/office/officeart/2008/layout/VerticalAccentList"/>
    <dgm:cxn modelId="{0C8AC07F-B883-4757-A109-2D73F060F4C4}" type="presParOf" srcId="{0130C183-902E-4DA2-8EFA-4A3D6786A13A}" destId="{C9990403-A283-4E49-BBA1-15B4A2D9219C}" srcOrd="3" destOrd="0" presId="urn:microsoft.com/office/officeart/2008/layout/VerticalAccentList"/>
    <dgm:cxn modelId="{26174314-9D15-455D-9663-22CC815BA6E6}" type="presParOf" srcId="{0130C183-902E-4DA2-8EFA-4A3D6786A13A}" destId="{08353AB1-E456-4284-8366-F96758D643F0}" srcOrd="4" destOrd="0" presId="urn:microsoft.com/office/officeart/2008/layout/VerticalAccentList"/>
    <dgm:cxn modelId="{ABB0178D-8A0A-42EF-8283-24B0B54A0ADE}" type="presParOf" srcId="{0130C183-902E-4DA2-8EFA-4A3D6786A13A}" destId="{BA599DF9-826E-411F-A814-ACCEF9E84D80}" srcOrd="5" destOrd="0" presId="urn:microsoft.com/office/officeart/2008/layout/VerticalAccentList"/>
    <dgm:cxn modelId="{60751A03-477C-4325-9FB6-0C9EF3949FFC}" type="presParOf" srcId="{0130C183-902E-4DA2-8EFA-4A3D6786A13A}" destId="{5E0F92AA-9B0C-4C92-9D4C-94B06164B281}" srcOrd="6" destOrd="0" presId="urn:microsoft.com/office/officeart/2008/layout/VerticalAccentList"/>
    <dgm:cxn modelId="{B323FEC1-C4FA-450E-B930-126DD6CBD800}" type="presParOf" srcId="{A45F21F3-C9F2-4164-B6F6-467896A8745F}" destId="{ED0ACFA8-B8DE-4CFA-B548-B0193DA93D78}" srcOrd="8" destOrd="0" presId="urn:microsoft.com/office/officeart/2008/layout/VerticalAccentList"/>
    <dgm:cxn modelId="{0E34D93F-7F5B-4977-993A-770DE562F12C}" type="presParOf" srcId="{A45F21F3-C9F2-4164-B6F6-467896A8745F}" destId="{8DCCE20B-05DB-4901-A485-B7E98DB8986C}" srcOrd="9" destOrd="0" presId="urn:microsoft.com/office/officeart/2008/layout/VerticalAccentList"/>
    <dgm:cxn modelId="{85F5298F-9FB9-48BF-8F6E-1A18A99EBD54}" type="presParOf" srcId="{8DCCE20B-05DB-4901-A485-B7E98DB8986C}" destId="{E2C61B72-D3DB-4022-96F5-35CF48D2A8B7}" srcOrd="0" destOrd="0" presId="urn:microsoft.com/office/officeart/2008/layout/VerticalAccentList"/>
    <dgm:cxn modelId="{4E9F390B-FFBD-415E-A7B7-2C67C873EC82}" type="presParOf" srcId="{A45F21F3-C9F2-4164-B6F6-467896A8745F}" destId="{C1EFB460-9173-4EAC-B409-48BA0FD3EFC3}" srcOrd="10" destOrd="0" presId="urn:microsoft.com/office/officeart/2008/layout/VerticalAccentList"/>
    <dgm:cxn modelId="{86D614E6-4993-4DC0-8C26-27E3420FE5CB}" type="presParOf" srcId="{C1EFB460-9173-4EAC-B409-48BA0FD3EFC3}" destId="{817F2BAC-AD24-425A-BB85-5B184FB6A6D4}" srcOrd="0" destOrd="0" presId="urn:microsoft.com/office/officeart/2008/layout/VerticalAccentList"/>
    <dgm:cxn modelId="{7390AA08-3B3D-4978-96A8-6C6D702DABB1}" type="presParOf" srcId="{C1EFB460-9173-4EAC-B409-48BA0FD3EFC3}" destId="{51F50FB0-BD88-448C-8168-87B6CFA0604D}" srcOrd="1" destOrd="0" presId="urn:microsoft.com/office/officeart/2008/layout/VerticalAccentList"/>
    <dgm:cxn modelId="{85282B8A-B272-4D24-95C4-8DF6CC3CDC61}" type="presParOf" srcId="{C1EFB460-9173-4EAC-B409-48BA0FD3EFC3}" destId="{971E969E-C457-44CC-8D25-7805B291E188}" srcOrd="2" destOrd="0" presId="urn:microsoft.com/office/officeart/2008/layout/VerticalAccentList"/>
    <dgm:cxn modelId="{AE3BF431-8E25-4708-82E7-BBE16AC338E9}" type="presParOf" srcId="{C1EFB460-9173-4EAC-B409-48BA0FD3EFC3}" destId="{D46A33ED-88ED-432A-B906-08AE2D6C90C6}" srcOrd="3" destOrd="0" presId="urn:microsoft.com/office/officeart/2008/layout/VerticalAccentList"/>
    <dgm:cxn modelId="{1D5C367B-DF3B-428D-BF1F-3EC61F172F72}" type="presParOf" srcId="{C1EFB460-9173-4EAC-B409-48BA0FD3EFC3}" destId="{A3CB2639-03CC-4978-A7E7-EB567C1DA0A1}" srcOrd="4" destOrd="0" presId="urn:microsoft.com/office/officeart/2008/layout/VerticalAccentList"/>
    <dgm:cxn modelId="{84433CC7-6E87-4BD5-BDFF-68968F2B901D}" type="presParOf" srcId="{C1EFB460-9173-4EAC-B409-48BA0FD3EFC3}" destId="{DFD10328-86C4-4938-8696-13E7BCBE1922}" srcOrd="5" destOrd="0" presId="urn:microsoft.com/office/officeart/2008/layout/VerticalAccentList"/>
    <dgm:cxn modelId="{1AD9C7FD-3C15-4BA8-BF03-B2C9A30F78DD}" type="presParOf" srcId="{C1EFB460-9173-4EAC-B409-48BA0FD3EFC3}" destId="{B2CE1D0B-EC17-4EBC-B53D-D522F0A75675}" srcOrd="6" destOrd="0" presId="urn:microsoft.com/office/officeart/2008/layout/VerticalAccentList"/>
    <dgm:cxn modelId="{8CB81732-B8DD-46C9-B187-A0AA1EEB9A12}" type="presParOf" srcId="{A45F21F3-C9F2-4164-B6F6-467896A8745F}" destId="{E26C1E60-B0F7-42FA-AFFE-2A306BBB8208}" srcOrd="11" destOrd="0" presId="urn:microsoft.com/office/officeart/2008/layout/VerticalAccentList"/>
    <dgm:cxn modelId="{AEDB72E5-C67B-4198-87FF-FA02F1340D86}" type="presParOf" srcId="{A45F21F3-C9F2-4164-B6F6-467896A8745F}" destId="{D674D061-292E-4A3C-A195-430788A4EACC}" srcOrd="12" destOrd="0" presId="urn:microsoft.com/office/officeart/2008/layout/VerticalAccentList"/>
    <dgm:cxn modelId="{96199C03-0410-4536-86C9-24C4700C58B3}" type="presParOf" srcId="{D674D061-292E-4A3C-A195-430788A4EACC}" destId="{98734ED1-C4B9-4BC6-8A32-06198E7B24EC}" srcOrd="0" destOrd="0" presId="urn:microsoft.com/office/officeart/2008/layout/VerticalAccentList"/>
    <dgm:cxn modelId="{EFCC916F-8023-4BB6-95B6-AA6E2FED011E}" type="presParOf" srcId="{A45F21F3-C9F2-4164-B6F6-467896A8745F}" destId="{8B627845-1D78-46F1-85B2-46132D04DF6A}" srcOrd="13" destOrd="0" presId="urn:microsoft.com/office/officeart/2008/layout/VerticalAccentList"/>
    <dgm:cxn modelId="{A49F5442-31C3-468A-A255-76508F278191}" type="presParOf" srcId="{8B627845-1D78-46F1-85B2-46132D04DF6A}" destId="{3C47CAAE-46F8-4C56-9378-BC265D02A1B5}" srcOrd="0" destOrd="0" presId="urn:microsoft.com/office/officeart/2008/layout/VerticalAccentList"/>
    <dgm:cxn modelId="{D6A82998-4EB2-4E6B-8AFF-A1AD8439710B}" type="presParOf" srcId="{8B627845-1D78-46F1-85B2-46132D04DF6A}" destId="{55AE76D8-C39D-4E8A-8084-CBD3C469C2C8}" srcOrd="1" destOrd="0" presId="urn:microsoft.com/office/officeart/2008/layout/VerticalAccentList"/>
    <dgm:cxn modelId="{76D555D6-AC0B-495D-AE7E-166A2264BDCF}" type="presParOf" srcId="{8B627845-1D78-46F1-85B2-46132D04DF6A}" destId="{486A67DD-E50D-4EC6-B747-CC37B8D9BE5C}" srcOrd="2" destOrd="0" presId="urn:microsoft.com/office/officeart/2008/layout/VerticalAccentList"/>
    <dgm:cxn modelId="{AFCFA2F6-FA01-4821-B52B-228458D2FFE8}" type="presParOf" srcId="{8B627845-1D78-46F1-85B2-46132D04DF6A}" destId="{7DA78BF1-5CA8-4966-B346-3785B9CA6712}" srcOrd="3" destOrd="0" presId="urn:microsoft.com/office/officeart/2008/layout/VerticalAccentList"/>
    <dgm:cxn modelId="{89763CD0-EDB1-470C-84EE-BBFEF11D6F47}" type="presParOf" srcId="{8B627845-1D78-46F1-85B2-46132D04DF6A}" destId="{6BA42270-9193-4752-A02E-E724D969D538}" srcOrd="4" destOrd="0" presId="urn:microsoft.com/office/officeart/2008/layout/VerticalAccentList"/>
    <dgm:cxn modelId="{00DB6FB6-DEB1-4DBF-9CCC-F495FFE65E1F}" type="presParOf" srcId="{8B627845-1D78-46F1-85B2-46132D04DF6A}" destId="{BDC5C486-AC9B-418C-BA65-630E33407C7A}" srcOrd="5" destOrd="0" presId="urn:microsoft.com/office/officeart/2008/layout/VerticalAccentList"/>
    <dgm:cxn modelId="{8150C555-D505-4580-84A4-597EDD872091}" type="presParOf" srcId="{8B627845-1D78-46F1-85B2-46132D04DF6A}" destId="{6AC10BA8-6573-402F-873A-6A850295171D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D671FA-4C63-4AA2-8E5F-B87DD0E53F1A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2916CCEE-1AAD-454D-809D-E2A39294CC60}">
      <dgm:prSet phldrT="[Text]"/>
      <dgm:spPr/>
      <dgm:t>
        <a:bodyPr/>
        <a:lstStyle/>
        <a:p>
          <a:r>
            <a:rPr lang="ru-RU" dirty="0"/>
            <a:t>108 уч. часов = 27 занятий</a:t>
          </a:r>
          <a:endParaRPr lang="en-US" dirty="0"/>
        </a:p>
      </dgm:t>
    </dgm:pt>
    <dgm:pt modelId="{C5E71D4D-A93E-4C8D-8DCE-EF343B7D4381}" type="parTrans" cxnId="{BD68E899-0878-4213-81B8-73A5609EA240}">
      <dgm:prSet/>
      <dgm:spPr/>
      <dgm:t>
        <a:bodyPr/>
        <a:lstStyle/>
        <a:p>
          <a:endParaRPr lang="en-US"/>
        </a:p>
      </dgm:t>
    </dgm:pt>
    <dgm:pt modelId="{11A918DF-4EB5-4484-B889-F516D33712BD}" type="sibTrans" cxnId="{BD68E899-0878-4213-81B8-73A5609EA240}">
      <dgm:prSet/>
      <dgm:spPr/>
      <dgm:t>
        <a:bodyPr/>
        <a:lstStyle/>
        <a:p>
          <a:endParaRPr lang="en-US"/>
        </a:p>
      </dgm:t>
    </dgm:pt>
    <dgm:pt modelId="{CE2DCD7B-4B99-41B6-A676-C92F066E742A}">
      <dgm:prSet phldrT="[Text]"/>
      <dgm:spPr/>
      <dgm:t>
        <a:bodyPr/>
        <a:lstStyle/>
        <a:p>
          <a:r>
            <a:rPr lang="en-US" dirty="0"/>
            <a:t>Core Python + Basic Web + Django</a:t>
          </a:r>
        </a:p>
      </dgm:t>
    </dgm:pt>
    <dgm:pt modelId="{F411A5FA-A690-449F-8083-90FAB34500B6}" type="parTrans" cxnId="{5B336288-EDAA-4E94-BE89-68AB0684EF55}">
      <dgm:prSet/>
      <dgm:spPr/>
      <dgm:t>
        <a:bodyPr/>
        <a:lstStyle/>
        <a:p>
          <a:endParaRPr lang="en-US"/>
        </a:p>
      </dgm:t>
    </dgm:pt>
    <dgm:pt modelId="{45C9F9CA-157A-4DE0-9AED-2B24CEB10BFE}" type="sibTrans" cxnId="{5B336288-EDAA-4E94-BE89-68AB0684EF55}">
      <dgm:prSet/>
      <dgm:spPr/>
      <dgm:t>
        <a:bodyPr/>
        <a:lstStyle/>
        <a:p>
          <a:endParaRPr lang="en-US"/>
        </a:p>
      </dgm:t>
    </dgm:pt>
    <dgm:pt modelId="{2526F703-1BFF-4048-A9D3-E2341FB20A2C}">
      <dgm:prSet phldrT="[Text]"/>
      <dgm:spPr/>
      <dgm:t>
        <a:bodyPr/>
        <a:lstStyle/>
        <a:p>
          <a:r>
            <a:rPr lang="ru-RU" dirty="0"/>
            <a:t>самостоятельная работа + домашние задания</a:t>
          </a:r>
          <a:endParaRPr lang="en-US" dirty="0"/>
        </a:p>
      </dgm:t>
    </dgm:pt>
    <dgm:pt modelId="{5196908D-D154-4127-B335-20EA44735995}" type="parTrans" cxnId="{A41B2B6B-BC8A-45F6-B61B-4848DC25E34E}">
      <dgm:prSet/>
      <dgm:spPr/>
      <dgm:t>
        <a:bodyPr/>
        <a:lstStyle/>
        <a:p>
          <a:endParaRPr lang="en-US"/>
        </a:p>
      </dgm:t>
    </dgm:pt>
    <dgm:pt modelId="{75DD9519-E4EE-4257-A239-C8E1987D3465}" type="sibTrans" cxnId="{A41B2B6B-BC8A-45F6-B61B-4848DC25E34E}">
      <dgm:prSet/>
      <dgm:spPr/>
      <dgm:t>
        <a:bodyPr/>
        <a:lstStyle/>
        <a:p>
          <a:endParaRPr lang="en-US"/>
        </a:p>
      </dgm:t>
    </dgm:pt>
    <dgm:pt modelId="{44B344F1-6F7C-4A12-8EA4-34D5AE893579}">
      <dgm:prSet phldrT="[Text]"/>
      <dgm:spPr/>
      <dgm:t>
        <a:bodyPr/>
        <a:lstStyle/>
        <a:p>
          <a:r>
            <a:rPr lang="ru-RU" dirty="0"/>
            <a:t>защита проекта</a:t>
          </a:r>
          <a:endParaRPr lang="en-US" dirty="0"/>
        </a:p>
      </dgm:t>
    </dgm:pt>
    <dgm:pt modelId="{B30532F4-6F23-4DA8-A023-E1363EBEC42B}" type="parTrans" cxnId="{82672DAE-7712-495F-ABE0-3CF22245A207}">
      <dgm:prSet/>
      <dgm:spPr/>
      <dgm:t>
        <a:bodyPr/>
        <a:lstStyle/>
        <a:p>
          <a:endParaRPr lang="en-US"/>
        </a:p>
      </dgm:t>
    </dgm:pt>
    <dgm:pt modelId="{64C00854-A763-4DFE-AF9A-5D63E2263ED9}" type="sibTrans" cxnId="{82672DAE-7712-495F-ABE0-3CF22245A207}">
      <dgm:prSet/>
      <dgm:spPr/>
      <dgm:t>
        <a:bodyPr/>
        <a:lstStyle/>
        <a:p>
          <a:endParaRPr lang="en-US"/>
        </a:p>
      </dgm:t>
    </dgm:pt>
    <dgm:pt modelId="{541891D3-5B18-482D-AE29-2050CA288EA4}" type="pres">
      <dgm:prSet presAssocID="{1AD671FA-4C63-4AA2-8E5F-B87DD0E53F1A}" presName="vert0" presStyleCnt="0">
        <dgm:presLayoutVars>
          <dgm:dir/>
          <dgm:animOne val="branch"/>
          <dgm:animLvl val="lvl"/>
        </dgm:presLayoutVars>
      </dgm:prSet>
      <dgm:spPr/>
    </dgm:pt>
    <dgm:pt modelId="{2AC6CEDC-E5C1-495C-8518-2D96EE00B9B6}" type="pres">
      <dgm:prSet presAssocID="{2916CCEE-1AAD-454D-809D-E2A39294CC60}" presName="thickLine" presStyleLbl="alignNode1" presStyleIdx="0" presStyleCnt="4"/>
      <dgm:spPr/>
    </dgm:pt>
    <dgm:pt modelId="{33115740-3A1D-4F16-8614-C551D8BC1D82}" type="pres">
      <dgm:prSet presAssocID="{2916CCEE-1AAD-454D-809D-E2A39294CC60}" presName="horz1" presStyleCnt="0"/>
      <dgm:spPr/>
    </dgm:pt>
    <dgm:pt modelId="{525ACD02-7BD2-43B2-B44A-D443AC7049DD}" type="pres">
      <dgm:prSet presAssocID="{2916CCEE-1AAD-454D-809D-E2A39294CC60}" presName="tx1" presStyleLbl="revTx" presStyleIdx="0" presStyleCnt="4"/>
      <dgm:spPr/>
    </dgm:pt>
    <dgm:pt modelId="{589B04BD-3D56-4BAA-AE6F-8359F5E8495A}" type="pres">
      <dgm:prSet presAssocID="{2916CCEE-1AAD-454D-809D-E2A39294CC60}" presName="vert1" presStyleCnt="0"/>
      <dgm:spPr/>
    </dgm:pt>
    <dgm:pt modelId="{977AEC31-5D23-4761-87E8-75FC31145B8B}" type="pres">
      <dgm:prSet presAssocID="{CE2DCD7B-4B99-41B6-A676-C92F066E742A}" presName="thickLine" presStyleLbl="alignNode1" presStyleIdx="1" presStyleCnt="4"/>
      <dgm:spPr/>
    </dgm:pt>
    <dgm:pt modelId="{293D59F2-558D-4A60-9FD6-DA4A9D8D0065}" type="pres">
      <dgm:prSet presAssocID="{CE2DCD7B-4B99-41B6-A676-C92F066E742A}" presName="horz1" presStyleCnt="0"/>
      <dgm:spPr/>
    </dgm:pt>
    <dgm:pt modelId="{C5555537-651A-464F-8788-7BB4374DE59A}" type="pres">
      <dgm:prSet presAssocID="{CE2DCD7B-4B99-41B6-A676-C92F066E742A}" presName="tx1" presStyleLbl="revTx" presStyleIdx="1" presStyleCnt="4"/>
      <dgm:spPr/>
    </dgm:pt>
    <dgm:pt modelId="{76308DFA-BCD9-4C86-A966-30FCF5A65831}" type="pres">
      <dgm:prSet presAssocID="{CE2DCD7B-4B99-41B6-A676-C92F066E742A}" presName="vert1" presStyleCnt="0"/>
      <dgm:spPr/>
    </dgm:pt>
    <dgm:pt modelId="{C73B615A-2BC4-4139-B766-5665EB63DB73}" type="pres">
      <dgm:prSet presAssocID="{2526F703-1BFF-4048-A9D3-E2341FB20A2C}" presName="thickLine" presStyleLbl="alignNode1" presStyleIdx="2" presStyleCnt="4"/>
      <dgm:spPr/>
    </dgm:pt>
    <dgm:pt modelId="{4EFEDAAF-0C93-4970-943C-C163992448AE}" type="pres">
      <dgm:prSet presAssocID="{2526F703-1BFF-4048-A9D3-E2341FB20A2C}" presName="horz1" presStyleCnt="0"/>
      <dgm:spPr/>
    </dgm:pt>
    <dgm:pt modelId="{E4014635-1471-49EE-8118-EC5802A74B93}" type="pres">
      <dgm:prSet presAssocID="{2526F703-1BFF-4048-A9D3-E2341FB20A2C}" presName="tx1" presStyleLbl="revTx" presStyleIdx="2" presStyleCnt="4"/>
      <dgm:spPr/>
    </dgm:pt>
    <dgm:pt modelId="{DA4F9F2F-2C6B-4A7B-9F3D-6C09049EEA67}" type="pres">
      <dgm:prSet presAssocID="{2526F703-1BFF-4048-A9D3-E2341FB20A2C}" presName="vert1" presStyleCnt="0"/>
      <dgm:spPr/>
    </dgm:pt>
    <dgm:pt modelId="{2979B1C2-3EB3-4441-9218-95540CC30449}" type="pres">
      <dgm:prSet presAssocID="{44B344F1-6F7C-4A12-8EA4-34D5AE893579}" presName="thickLine" presStyleLbl="alignNode1" presStyleIdx="3" presStyleCnt="4"/>
      <dgm:spPr/>
    </dgm:pt>
    <dgm:pt modelId="{B574DB63-2769-4FDD-9359-DCF4329B536A}" type="pres">
      <dgm:prSet presAssocID="{44B344F1-6F7C-4A12-8EA4-34D5AE893579}" presName="horz1" presStyleCnt="0"/>
      <dgm:spPr/>
    </dgm:pt>
    <dgm:pt modelId="{7A3B5E0C-E336-4A82-9308-8FED69B52FB5}" type="pres">
      <dgm:prSet presAssocID="{44B344F1-6F7C-4A12-8EA4-34D5AE893579}" presName="tx1" presStyleLbl="revTx" presStyleIdx="3" presStyleCnt="4"/>
      <dgm:spPr/>
    </dgm:pt>
    <dgm:pt modelId="{A7FEC7A3-F8A7-42C0-84BF-08FBE345E155}" type="pres">
      <dgm:prSet presAssocID="{44B344F1-6F7C-4A12-8EA4-34D5AE893579}" presName="vert1" presStyleCnt="0"/>
      <dgm:spPr/>
    </dgm:pt>
  </dgm:ptLst>
  <dgm:cxnLst>
    <dgm:cxn modelId="{0DA4DC1A-E450-49A9-84A1-C457654AF10C}" type="presOf" srcId="{2526F703-1BFF-4048-A9D3-E2341FB20A2C}" destId="{E4014635-1471-49EE-8118-EC5802A74B93}" srcOrd="0" destOrd="0" presId="urn:microsoft.com/office/officeart/2008/layout/LinedList"/>
    <dgm:cxn modelId="{6B246A49-E2D9-43C4-AA87-0F04AF05124A}" type="presOf" srcId="{2916CCEE-1AAD-454D-809D-E2A39294CC60}" destId="{525ACD02-7BD2-43B2-B44A-D443AC7049DD}" srcOrd="0" destOrd="0" presId="urn:microsoft.com/office/officeart/2008/layout/LinedList"/>
    <dgm:cxn modelId="{A41B2B6B-BC8A-45F6-B61B-4848DC25E34E}" srcId="{1AD671FA-4C63-4AA2-8E5F-B87DD0E53F1A}" destId="{2526F703-1BFF-4048-A9D3-E2341FB20A2C}" srcOrd="2" destOrd="0" parTransId="{5196908D-D154-4127-B335-20EA44735995}" sibTransId="{75DD9519-E4EE-4257-A239-C8E1987D3465}"/>
    <dgm:cxn modelId="{5B336288-EDAA-4E94-BE89-68AB0684EF55}" srcId="{1AD671FA-4C63-4AA2-8E5F-B87DD0E53F1A}" destId="{CE2DCD7B-4B99-41B6-A676-C92F066E742A}" srcOrd="1" destOrd="0" parTransId="{F411A5FA-A690-449F-8083-90FAB34500B6}" sibTransId="{45C9F9CA-157A-4DE0-9AED-2B24CEB10BFE}"/>
    <dgm:cxn modelId="{BD68E899-0878-4213-81B8-73A5609EA240}" srcId="{1AD671FA-4C63-4AA2-8E5F-B87DD0E53F1A}" destId="{2916CCEE-1AAD-454D-809D-E2A39294CC60}" srcOrd="0" destOrd="0" parTransId="{C5E71D4D-A93E-4C8D-8DCE-EF343B7D4381}" sibTransId="{11A918DF-4EB5-4484-B889-F516D33712BD}"/>
    <dgm:cxn modelId="{82672DAE-7712-495F-ABE0-3CF22245A207}" srcId="{1AD671FA-4C63-4AA2-8E5F-B87DD0E53F1A}" destId="{44B344F1-6F7C-4A12-8EA4-34D5AE893579}" srcOrd="3" destOrd="0" parTransId="{B30532F4-6F23-4DA8-A023-E1363EBEC42B}" sibTransId="{64C00854-A763-4DFE-AF9A-5D63E2263ED9}"/>
    <dgm:cxn modelId="{CA64D1AE-65EC-4D8D-9F15-FD8ED4E4D9CF}" type="presOf" srcId="{44B344F1-6F7C-4A12-8EA4-34D5AE893579}" destId="{7A3B5E0C-E336-4A82-9308-8FED69B52FB5}" srcOrd="0" destOrd="0" presId="urn:microsoft.com/office/officeart/2008/layout/LinedList"/>
    <dgm:cxn modelId="{30E976BC-2903-4E05-A9AC-BD27A79B4389}" type="presOf" srcId="{CE2DCD7B-4B99-41B6-A676-C92F066E742A}" destId="{C5555537-651A-464F-8788-7BB4374DE59A}" srcOrd="0" destOrd="0" presId="urn:microsoft.com/office/officeart/2008/layout/LinedList"/>
    <dgm:cxn modelId="{CDFB87F9-D324-4641-82F8-C73299B7230F}" type="presOf" srcId="{1AD671FA-4C63-4AA2-8E5F-B87DD0E53F1A}" destId="{541891D3-5B18-482D-AE29-2050CA288EA4}" srcOrd="0" destOrd="0" presId="urn:microsoft.com/office/officeart/2008/layout/LinedList"/>
    <dgm:cxn modelId="{B2835C68-21F3-4671-96B1-7804E387C298}" type="presParOf" srcId="{541891D3-5B18-482D-AE29-2050CA288EA4}" destId="{2AC6CEDC-E5C1-495C-8518-2D96EE00B9B6}" srcOrd="0" destOrd="0" presId="urn:microsoft.com/office/officeart/2008/layout/LinedList"/>
    <dgm:cxn modelId="{1CE4AD8D-FDC0-4EB8-891B-EACC717390D9}" type="presParOf" srcId="{541891D3-5B18-482D-AE29-2050CA288EA4}" destId="{33115740-3A1D-4F16-8614-C551D8BC1D82}" srcOrd="1" destOrd="0" presId="urn:microsoft.com/office/officeart/2008/layout/LinedList"/>
    <dgm:cxn modelId="{F76157FB-FF89-44E1-A48B-32D266102785}" type="presParOf" srcId="{33115740-3A1D-4F16-8614-C551D8BC1D82}" destId="{525ACD02-7BD2-43B2-B44A-D443AC7049DD}" srcOrd="0" destOrd="0" presId="urn:microsoft.com/office/officeart/2008/layout/LinedList"/>
    <dgm:cxn modelId="{3BD40ED1-56AC-4228-99D6-F00712FFF6E4}" type="presParOf" srcId="{33115740-3A1D-4F16-8614-C551D8BC1D82}" destId="{589B04BD-3D56-4BAA-AE6F-8359F5E8495A}" srcOrd="1" destOrd="0" presId="urn:microsoft.com/office/officeart/2008/layout/LinedList"/>
    <dgm:cxn modelId="{4819BC09-EEA7-49E4-8523-E6282F9BC78A}" type="presParOf" srcId="{541891D3-5B18-482D-AE29-2050CA288EA4}" destId="{977AEC31-5D23-4761-87E8-75FC31145B8B}" srcOrd="2" destOrd="0" presId="urn:microsoft.com/office/officeart/2008/layout/LinedList"/>
    <dgm:cxn modelId="{2165E3AB-2E60-4C36-A343-943091D440A3}" type="presParOf" srcId="{541891D3-5B18-482D-AE29-2050CA288EA4}" destId="{293D59F2-558D-4A60-9FD6-DA4A9D8D0065}" srcOrd="3" destOrd="0" presId="urn:microsoft.com/office/officeart/2008/layout/LinedList"/>
    <dgm:cxn modelId="{CEEECCFE-0303-4D7B-A3BA-B91E9F9F4A7A}" type="presParOf" srcId="{293D59F2-558D-4A60-9FD6-DA4A9D8D0065}" destId="{C5555537-651A-464F-8788-7BB4374DE59A}" srcOrd="0" destOrd="0" presId="urn:microsoft.com/office/officeart/2008/layout/LinedList"/>
    <dgm:cxn modelId="{9699957F-3872-4521-9852-3C1F74E732C0}" type="presParOf" srcId="{293D59F2-558D-4A60-9FD6-DA4A9D8D0065}" destId="{76308DFA-BCD9-4C86-A966-30FCF5A65831}" srcOrd="1" destOrd="0" presId="urn:microsoft.com/office/officeart/2008/layout/LinedList"/>
    <dgm:cxn modelId="{209EC9E3-D7D3-4007-A298-35A3FC10B63D}" type="presParOf" srcId="{541891D3-5B18-482D-AE29-2050CA288EA4}" destId="{C73B615A-2BC4-4139-B766-5665EB63DB73}" srcOrd="4" destOrd="0" presId="urn:microsoft.com/office/officeart/2008/layout/LinedList"/>
    <dgm:cxn modelId="{2987BE00-97D2-466D-9F59-C640CA1E6DED}" type="presParOf" srcId="{541891D3-5B18-482D-AE29-2050CA288EA4}" destId="{4EFEDAAF-0C93-4970-943C-C163992448AE}" srcOrd="5" destOrd="0" presId="urn:microsoft.com/office/officeart/2008/layout/LinedList"/>
    <dgm:cxn modelId="{5B4BB486-5EDD-464D-92B0-3AF7D6DFC667}" type="presParOf" srcId="{4EFEDAAF-0C93-4970-943C-C163992448AE}" destId="{E4014635-1471-49EE-8118-EC5802A74B93}" srcOrd="0" destOrd="0" presId="urn:microsoft.com/office/officeart/2008/layout/LinedList"/>
    <dgm:cxn modelId="{E5DD137A-9065-41EE-9DFB-CEF8666ED556}" type="presParOf" srcId="{4EFEDAAF-0C93-4970-943C-C163992448AE}" destId="{DA4F9F2F-2C6B-4A7B-9F3D-6C09049EEA67}" srcOrd="1" destOrd="0" presId="urn:microsoft.com/office/officeart/2008/layout/LinedList"/>
    <dgm:cxn modelId="{26A7C539-4659-45B5-B540-59C6451C914B}" type="presParOf" srcId="{541891D3-5B18-482D-AE29-2050CA288EA4}" destId="{2979B1C2-3EB3-4441-9218-95540CC30449}" srcOrd="6" destOrd="0" presId="urn:microsoft.com/office/officeart/2008/layout/LinedList"/>
    <dgm:cxn modelId="{C4C30A76-33A7-45CD-AEF4-9329C2D57C44}" type="presParOf" srcId="{541891D3-5B18-482D-AE29-2050CA288EA4}" destId="{B574DB63-2769-4FDD-9359-DCF4329B536A}" srcOrd="7" destOrd="0" presId="urn:microsoft.com/office/officeart/2008/layout/LinedList"/>
    <dgm:cxn modelId="{0AEBCD25-72CB-4695-81DB-3F98501C0CF7}" type="presParOf" srcId="{B574DB63-2769-4FDD-9359-DCF4329B536A}" destId="{7A3B5E0C-E336-4A82-9308-8FED69B52FB5}" srcOrd="0" destOrd="0" presId="urn:microsoft.com/office/officeart/2008/layout/LinedList"/>
    <dgm:cxn modelId="{747F3804-B8CB-420D-9741-CA230E9D2172}" type="presParOf" srcId="{B574DB63-2769-4FDD-9359-DCF4329B536A}" destId="{A7FEC7A3-F8A7-42C0-84BF-08FBE345E1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D671FA-4C63-4AA2-8E5F-B87DD0E53F1A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916CCEE-1AAD-454D-809D-E2A39294CC60}">
      <dgm:prSet phldrT="[Text]"/>
      <dgm:spPr/>
      <dgm:t>
        <a:bodyPr/>
        <a:lstStyle/>
        <a:p>
          <a:r>
            <a:rPr lang="ru-RU" dirty="0"/>
            <a:t>НЕ ЕСТЬ</a:t>
          </a:r>
          <a:endParaRPr lang="en-US" dirty="0"/>
        </a:p>
      </dgm:t>
    </dgm:pt>
    <dgm:pt modelId="{C5E71D4D-A93E-4C8D-8DCE-EF343B7D4381}" type="parTrans" cxnId="{BD68E899-0878-4213-81B8-73A5609EA240}">
      <dgm:prSet/>
      <dgm:spPr/>
      <dgm:t>
        <a:bodyPr/>
        <a:lstStyle/>
        <a:p>
          <a:endParaRPr lang="en-US"/>
        </a:p>
      </dgm:t>
    </dgm:pt>
    <dgm:pt modelId="{11A918DF-4EB5-4484-B889-F516D33712BD}" type="sibTrans" cxnId="{BD68E899-0878-4213-81B8-73A5609EA240}">
      <dgm:prSet/>
      <dgm:spPr/>
      <dgm:t>
        <a:bodyPr/>
        <a:lstStyle/>
        <a:p>
          <a:endParaRPr lang="en-US"/>
        </a:p>
      </dgm:t>
    </dgm:pt>
    <dgm:pt modelId="{CE2DCD7B-4B99-41B6-A676-C92F066E742A}">
      <dgm:prSet phldrT="[Text]"/>
      <dgm:spPr/>
      <dgm:t>
        <a:bodyPr/>
        <a:lstStyle/>
        <a:p>
          <a:r>
            <a:rPr lang="ru-RU" dirty="0"/>
            <a:t>сохранять чистоту</a:t>
          </a:r>
          <a:endParaRPr lang="en-US" dirty="0"/>
        </a:p>
      </dgm:t>
    </dgm:pt>
    <dgm:pt modelId="{F411A5FA-A690-449F-8083-90FAB34500B6}" type="parTrans" cxnId="{5B336288-EDAA-4E94-BE89-68AB0684EF55}">
      <dgm:prSet/>
      <dgm:spPr/>
      <dgm:t>
        <a:bodyPr/>
        <a:lstStyle/>
        <a:p>
          <a:endParaRPr lang="en-US"/>
        </a:p>
      </dgm:t>
    </dgm:pt>
    <dgm:pt modelId="{45C9F9CA-157A-4DE0-9AED-2B24CEB10BFE}" type="sibTrans" cxnId="{5B336288-EDAA-4E94-BE89-68AB0684EF55}">
      <dgm:prSet/>
      <dgm:spPr/>
      <dgm:t>
        <a:bodyPr/>
        <a:lstStyle/>
        <a:p>
          <a:endParaRPr lang="en-US"/>
        </a:p>
      </dgm:t>
    </dgm:pt>
    <dgm:pt modelId="{2526F703-1BFF-4048-A9D3-E2341FB20A2C}">
      <dgm:prSet phldrT="[Text]"/>
      <dgm:spPr/>
      <dgm:t>
        <a:bodyPr/>
        <a:lstStyle/>
        <a:p>
          <a:r>
            <a:rPr lang="ru-RU" dirty="0"/>
            <a:t>не сидеть на столах</a:t>
          </a:r>
          <a:endParaRPr lang="en-US" dirty="0"/>
        </a:p>
      </dgm:t>
    </dgm:pt>
    <dgm:pt modelId="{5196908D-D154-4127-B335-20EA44735995}" type="parTrans" cxnId="{A41B2B6B-BC8A-45F6-B61B-4848DC25E34E}">
      <dgm:prSet/>
      <dgm:spPr/>
      <dgm:t>
        <a:bodyPr/>
        <a:lstStyle/>
        <a:p>
          <a:endParaRPr lang="en-US"/>
        </a:p>
      </dgm:t>
    </dgm:pt>
    <dgm:pt modelId="{75DD9519-E4EE-4257-A239-C8E1987D3465}" type="sibTrans" cxnId="{A41B2B6B-BC8A-45F6-B61B-4848DC25E34E}">
      <dgm:prSet/>
      <dgm:spPr/>
      <dgm:t>
        <a:bodyPr/>
        <a:lstStyle/>
        <a:p>
          <a:endParaRPr lang="en-US"/>
        </a:p>
      </dgm:t>
    </dgm:pt>
    <dgm:pt modelId="{44B344F1-6F7C-4A12-8EA4-34D5AE893579}">
      <dgm:prSet phldrT="[Text]"/>
      <dgm:spPr/>
      <dgm:t>
        <a:bodyPr/>
        <a:lstStyle/>
        <a:p>
          <a:r>
            <a:rPr lang="ru-RU" dirty="0"/>
            <a:t>бережно обращаться с оборудованием</a:t>
          </a:r>
        </a:p>
      </dgm:t>
    </dgm:pt>
    <dgm:pt modelId="{B30532F4-6F23-4DA8-A023-E1363EBEC42B}" type="parTrans" cxnId="{82672DAE-7712-495F-ABE0-3CF22245A207}">
      <dgm:prSet/>
      <dgm:spPr/>
      <dgm:t>
        <a:bodyPr/>
        <a:lstStyle/>
        <a:p>
          <a:endParaRPr lang="en-US"/>
        </a:p>
      </dgm:t>
    </dgm:pt>
    <dgm:pt modelId="{64C00854-A763-4DFE-AF9A-5D63E2263ED9}" type="sibTrans" cxnId="{82672DAE-7712-495F-ABE0-3CF22245A207}">
      <dgm:prSet/>
      <dgm:spPr/>
      <dgm:t>
        <a:bodyPr/>
        <a:lstStyle/>
        <a:p>
          <a:endParaRPr lang="en-US"/>
        </a:p>
      </dgm:t>
    </dgm:pt>
    <dgm:pt modelId="{7EC39021-2CC8-451B-9774-E533BE93D787}">
      <dgm:prSet phldrT="[Text]"/>
      <dgm:spPr/>
      <dgm:t>
        <a:bodyPr/>
        <a:lstStyle/>
        <a:p>
          <a:r>
            <a:rPr lang="ru-RU" dirty="0"/>
            <a:t>рабочее место после занятия должно выглядеть так же, как и до занятия</a:t>
          </a:r>
        </a:p>
      </dgm:t>
    </dgm:pt>
    <dgm:pt modelId="{0C2067E6-F28F-4FAD-A425-BE2A2C485896}" type="parTrans" cxnId="{F6024CFB-8FA5-45CC-92D1-D651E3B4C790}">
      <dgm:prSet/>
      <dgm:spPr/>
      <dgm:t>
        <a:bodyPr/>
        <a:lstStyle/>
        <a:p>
          <a:endParaRPr lang="en-US"/>
        </a:p>
      </dgm:t>
    </dgm:pt>
    <dgm:pt modelId="{E44A2386-993A-4F55-A520-918854E2351E}" type="sibTrans" cxnId="{F6024CFB-8FA5-45CC-92D1-D651E3B4C790}">
      <dgm:prSet/>
      <dgm:spPr/>
      <dgm:t>
        <a:bodyPr/>
        <a:lstStyle/>
        <a:p>
          <a:endParaRPr lang="en-US"/>
        </a:p>
      </dgm:t>
    </dgm:pt>
    <dgm:pt modelId="{33A8FE33-C473-41D2-9FBB-062D2D57ABCE}" type="pres">
      <dgm:prSet presAssocID="{1AD671FA-4C63-4AA2-8E5F-B87DD0E53F1A}" presName="vert0" presStyleCnt="0">
        <dgm:presLayoutVars>
          <dgm:dir/>
          <dgm:animOne val="branch"/>
          <dgm:animLvl val="lvl"/>
        </dgm:presLayoutVars>
      </dgm:prSet>
      <dgm:spPr/>
    </dgm:pt>
    <dgm:pt modelId="{9FC2504E-C5FC-4930-9578-2ED2765FFDCB}" type="pres">
      <dgm:prSet presAssocID="{2916CCEE-1AAD-454D-809D-E2A39294CC60}" presName="thickLine" presStyleLbl="alignNode1" presStyleIdx="0" presStyleCnt="5"/>
      <dgm:spPr/>
    </dgm:pt>
    <dgm:pt modelId="{774EB4CA-BCCE-4B06-9C3B-6E7D436D845D}" type="pres">
      <dgm:prSet presAssocID="{2916CCEE-1AAD-454D-809D-E2A39294CC60}" presName="horz1" presStyleCnt="0"/>
      <dgm:spPr/>
    </dgm:pt>
    <dgm:pt modelId="{0E9768DB-FF15-4BFF-8493-C7EC7C72FDF9}" type="pres">
      <dgm:prSet presAssocID="{2916CCEE-1AAD-454D-809D-E2A39294CC60}" presName="tx1" presStyleLbl="revTx" presStyleIdx="0" presStyleCnt="5"/>
      <dgm:spPr/>
    </dgm:pt>
    <dgm:pt modelId="{4F25D9E4-9F62-4781-8D2F-578BB5DF2C4D}" type="pres">
      <dgm:prSet presAssocID="{2916CCEE-1AAD-454D-809D-E2A39294CC60}" presName="vert1" presStyleCnt="0"/>
      <dgm:spPr/>
    </dgm:pt>
    <dgm:pt modelId="{F3D5D6BD-78D7-4C18-8A20-E1BD05E24661}" type="pres">
      <dgm:prSet presAssocID="{CE2DCD7B-4B99-41B6-A676-C92F066E742A}" presName="thickLine" presStyleLbl="alignNode1" presStyleIdx="1" presStyleCnt="5"/>
      <dgm:spPr/>
    </dgm:pt>
    <dgm:pt modelId="{33D3B0F8-9444-4D1A-84F9-5178539BBDFB}" type="pres">
      <dgm:prSet presAssocID="{CE2DCD7B-4B99-41B6-A676-C92F066E742A}" presName="horz1" presStyleCnt="0"/>
      <dgm:spPr/>
    </dgm:pt>
    <dgm:pt modelId="{0E788C35-5594-4FB7-8C98-54AAC8790DFA}" type="pres">
      <dgm:prSet presAssocID="{CE2DCD7B-4B99-41B6-A676-C92F066E742A}" presName="tx1" presStyleLbl="revTx" presStyleIdx="1" presStyleCnt="5"/>
      <dgm:spPr/>
    </dgm:pt>
    <dgm:pt modelId="{8062F703-72A9-4BEA-802E-5E7327959799}" type="pres">
      <dgm:prSet presAssocID="{CE2DCD7B-4B99-41B6-A676-C92F066E742A}" presName="vert1" presStyleCnt="0"/>
      <dgm:spPr/>
    </dgm:pt>
    <dgm:pt modelId="{A0044E97-C70A-4393-B5E4-21D68C282232}" type="pres">
      <dgm:prSet presAssocID="{2526F703-1BFF-4048-A9D3-E2341FB20A2C}" presName="thickLine" presStyleLbl="alignNode1" presStyleIdx="2" presStyleCnt="5"/>
      <dgm:spPr/>
    </dgm:pt>
    <dgm:pt modelId="{3AD2C8C5-B955-4155-A635-39412547784C}" type="pres">
      <dgm:prSet presAssocID="{2526F703-1BFF-4048-A9D3-E2341FB20A2C}" presName="horz1" presStyleCnt="0"/>
      <dgm:spPr/>
    </dgm:pt>
    <dgm:pt modelId="{BC8EF739-675B-4FA0-85ED-952D481240C5}" type="pres">
      <dgm:prSet presAssocID="{2526F703-1BFF-4048-A9D3-E2341FB20A2C}" presName="tx1" presStyleLbl="revTx" presStyleIdx="2" presStyleCnt="5"/>
      <dgm:spPr/>
    </dgm:pt>
    <dgm:pt modelId="{ACB1F872-A687-4884-AEA2-DA93C173AF4B}" type="pres">
      <dgm:prSet presAssocID="{2526F703-1BFF-4048-A9D3-E2341FB20A2C}" presName="vert1" presStyleCnt="0"/>
      <dgm:spPr/>
    </dgm:pt>
    <dgm:pt modelId="{A4CCB441-F0BE-485F-86D0-4046DA390BE2}" type="pres">
      <dgm:prSet presAssocID="{44B344F1-6F7C-4A12-8EA4-34D5AE893579}" presName="thickLine" presStyleLbl="alignNode1" presStyleIdx="3" presStyleCnt="5"/>
      <dgm:spPr/>
    </dgm:pt>
    <dgm:pt modelId="{2661E2F2-C691-445A-8F7C-D5EF48629A25}" type="pres">
      <dgm:prSet presAssocID="{44B344F1-6F7C-4A12-8EA4-34D5AE893579}" presName="horz1" presStyleCnt="0"/>
      <dgm:spPr/>
    </dgm:pt>
    <dgm:pt modelId="{C252B4B6-DBFA-4CB0-A996-A4B0CFFE2C76}" type="pres">
      <dgm:prSet presAssocID="{44B344F1-6F7C-4A12-8EA4-34D5AE893579}" presName="tx1" presStyleLbl="revTx" presStyleIdx="3" presStyleCnt="5"/>
      <dgm:spPr/>
    </dgm:pt>
    <dgm:pt modelId="{01395035-BB21-4D06-85A9-CE8DA279A397}" type="pres">
      <dgm:prSet presAssocID="{44B344F1-6F7C-4A12-8EA4-34D5AE893579}" presName="vert1" presStyleCnt="0"/>
      <dgm:spPr/>
    </dgm:pt>
    <dgm:pt modelId="{2054171B-96AD-42E4-9A1F-F349A031C2E2}" type="pres">
      <dgm:prSet presAssocID="{7EC39021-2CC8-451B-9774-E533BE93D787}" presName="thickLine" presStyleLbl="alignNode1" presStyleIdx="4" presStyleCnt="5"/>
      <dgm:spPr/>
    </dgm:pt>
    <dgm:pt modelId="{CB1480A2-E65A-4A22-AD82-2A4DF551C778}" type="pres">
      <dgm:prSet presAssocID="{7EC39021-2CC8-451B-9774-E533BE93D787}" presName="horz1" presStyleCnt="0"/>
      <dgm:spPr/>
    </dgm:pt>
    <dgm:pt modelId="{E98086F8-7DC0-43CB-A6A2-5B85E15331FC}" type="pres">
      <dgm:prSet presAssocID="{7EC39021-2CC8-451B-9774-E533BE93D787}" presName="tx1" presStyleLbl="revTx" presStyleIdx="4" presStyleCnt="5"/>
      <dgm:spPr/>
    </dgm:pt>
    <dgm:pt modelId="{51678E11-CAA8-4E2D-A25A-081CECFA82DB}" type="pres">
      <dgm:prSet presAssocID="{7EC39021-2CC8-451B-9774-E533BE93D787}" presName="vert1" presStyleCnt="0"/>
      <dgm:spPr/>
    </dgm:pt>
  </dgm:ptLst>
  <dgm:cxnLst>
    <dgm:cxn modelId="{A94EA324-7E75-482C-841A-36F3959C4B35}" type="presOf" srcId="{7EC39021-2CC8-451B-9774-E533BE93D787}" destId="{E98086F8-7DC0-43CB-A6A2-5B85E15331FC}" srcOrd="0" destOrd="0" presId="urn:microsoft.com/office/officeart/2008/layout/LinedList"/>
    <dgm:cxn modelId="{6F4BF330-3C84-425A-8BD7-706CF652D009}" type="presOf" srcId="{44B344F1-6F7C-4A12-8EA4-34D5AE893579}" destId="{C252B4B6-DBFA-4CB0-A996-A4B0CFFE2C76}" srcOrd="0" destOrd="0" presId="urn:microsoft.com/office/officeart/2008/layout/LinedList"/>
    <dgm:cxn modelId="{005F4239-376E-47C0-BD6A-DD8D0B4F94A5}" type="presOf" srcId="{1AD671FA-4C63-4AA2-8E5F-B87DD0E53F1A}" destId="{33A8FE33-C473-41D2-9FBB-062D2D57ABCE}" srcOrd="0" destOrd="0" presId="urn:microsoft.com/office/officeart/2008/layout/LinedList"/>
    <dgm:cxn modelId="{60E49243-DC64-4541-87F7-C00CE0A4AEE2}" type="presOf" srcId="{2916CCEE-1AAD-454D-809D-E2A39294CC60}" destId="{0E9768DB-FF15-4BFF-8493-C7EC7C72FDF9}" srcOrd="0" destOrd="0" presId="urn:microsoft.com/office/officeart/2008/layout/LinedList"/>
    <dgm:cxn modelId="{A41B2B6B-BC8A-45F6-B61B-4848DC25E34E}" srcId="{1AD671FA-4C63-4AA2-8E5F-B87DD0E53F1A}" destId="{2526F703-1BFF-4048-A9D3-E2341FB20A2C}" srcOrd="2" destOrd="0" parTransId="{5196908D-D154-4127-B335-20EA44735995}" sibTransId="{75DD9519-E4EE-4257-A239-C8E1987D3465}"/>
    <dgm:cxn modelId="{1BAF0788-5B01-4A0F-AB52-8F7D355EB13F}" type="presOf" srcId="{2526F703-1BFF-4048-A9D3-E2341FB20A2C}" destId="{BC8EF739-675B-4FA0-85ED-952D481240C5}" srcOrd="0" destOrd="0" presId="urn:microsoft.com/office/officeart/2008/layout/LinedList"/>
    <dgm:cxn modelId="{5B336288-EDAA-4E94-BE89-68AB0684EF55}" srcId="{1AD671FA-4C63-4AA2-8E5F-B87DD0E53F1A}" destId="{CE2DCD7B-4B99-41B6-A676-C92F066E742A}" srcOrd="1" destOrd="0" parTransId="{F411A5FA-A690-449F-8083-90FAB34500B6}" sibTransId="{45C9F9CA-157A-4DE0-9AED-2B24CEB10BFE}"/>
    <dgm:cxn modelId="{BD68E899-0878-4213-81B8-73A5609EA240}" srcId="{1AD671FA-4C63-4AA2-8E5F-B87DD0E53F1A}" destId="{2916CCEE-1AAD-454D-809D-E2A39294CC60}" srcOrd="0" destOrd="0" parTransId="{C5E71D4D-A93E-4C8D-8DCE-EF343B7D4381}" sibTransId="{11A918DF-4EB5-4484-B889-F516D33712BD}"/>
    <dgm:cxn modelId="{82672DAE-7712-495F-ABE0-3CF22245A207}" srcId="{1AD671FA-4C63-4AA2-8E5F-B87DD0E53F1A}" destId="{44B344F1-6F7C-4A12-8EA4-34D5AE893579}" srcOrd="3" destOrd="0" parTransId="{B30532F4-6F23-4DA8-A023-E1363EBEC42B}" sibTransId="{64C00854-A763-4DFE-AF9A-5D63E2263ED9}"/>
    <dgm:cxn modelId="{F6024CFB-8FA5-45CC-92D1-D651E3B4C790}" srcId="{1AD671FA-4C63-4AA2-8E5F-B87DD0E53F1A}" destId="{7EC39021-2CC8-451B-9774-E533BE93D787}" srcOrd="4" destOrd="0" parTransId="{0C2067E6-F28F-4FAD-A425-BE2A2C485896}" sibTransId="{E44A2386-993A-4F55-A520-918854E2351E}"/>
    <dgm:cxn modelId="{256AB4FB-3E1C-441B-AA62-01D3EFD21195}" type="presOf" srcId="{CE2DCD7B-4B99-41B6-A676-C92F066E742A}" destId="{0E788C35-5594-4FB7-8C98-54AAC8790DFA}" srcOrd="0" destOrd="0" presId="urn:microsoft.com/office/officeart/2008/layout/LinedList"/>
    <dgm:cxn modelId="{45718C4F-219B-47C0-A016-5F9023741EC6}" type="presParOf" srcId="{33A8FE33-C473-41D2-9FBB-062D2D57ABCE}" destId="{9FC2504E-C5FC-4930-9578-2ED2765FFDCB}" srcOrd="0" destOrd="0" presId="urn:microsoft.com/office/officeart/2008/layout/LinedList"/>
    <dgm:cxn modelId="{E3349169-D0EF-4692-AD80-A0EE8E5C2E4F}" type="presParOf" srcId="{33A8FE33-C473-41D2-9FBB-062D2D57ABCE}" destId="{774EB4CA-BCCE-4B06-9C3B-6E7D436D845D}" srcOrd="1" destOrd="0" presId="urn:microsoft.com/office/officeart/2008/layout/LinedList"/>
    <dgm:cxn modelId="{4AE390EC-C5C4-4E87-BE70-47BCE9C46124}" type="presParOf" srcId="{774EB4CA-BCCE-4B06-9C3B-6E7D436D845D}" destId="{0E9768DB-FF15-4BFF-8493-C7EC7C72FDF9}" srcOrd="0" destOrd="0" presId="urn:microsoft.com/office/officeart/2008/layout/LinedList"/>
    <dgm:cxn modelId="{C0399B17-C0F6-4DE7-BAC4-EDD2FF0D12FB}" type="presParOf" srcId="{774EB4CA-BCCE-4B06-9C3B-6E7D436D845D}" destId="{4F25D9E4-9F62-4781-8D2F-578BB5DF2C4D}" srcOrd="1" destOrd="0" presId="urn:microsoft.com/office/officeart/2008/layout/LinedList"/>
    <dgm:cxn modelId="{9E445FB6-9A62-41AC-8B26-8621FAD7B981}" type="presParOf" srcId="{33A8FE33-C473-41D2-9FBB-062D2D57ABCE}" destId="{F3D5D6BD-78D7-4C18-8A20-E1BD05E24661}" srcOrd="2" destOrd="0" presId="urn:microsoft.com/office/officeart/2008/layout/LinedList"/>
    <dgm:cxn modelId="{13012CA9-0FE1-42F7-AB95-07081BAA556D}" type="presParOf" srcId="{33A8FE33-C473-41D2-9FBB-062D2D57ABCE}" destId="{33D3B0F8-9444-4D1A-84F9-5178539BBDFB}" srcOrd="3" destOrd="0" presId="urn:microsoft.com/office/officeart/2008/layout/LinedList"/>
    <dgm:cxn modelId="{7E5D7B03-05E6-401B-8D80-4F12C6BA3371}" type="presParOf" srcId="{33D3B0F8-9444-4D1A-84F9-5178539BBDFB}" destId="{0E788C35-5594-4FB7-8C98-54AAC8790DFA}" srcOrd="0" destOrd="0" presId="urn:microsoft.com/office/officeart/2008/layout/LinedList"/>
    <dgm:cxn modelId="{DCE90A7E-1513-4C42-B593-888A4F8663B6}" type="presParOf" srcId="{33D3B0F8-9444-4D1A-84F9-5178539BBDFB}" destId="{8062F703-72A9-4BEA-802E-5E7327959799}" srcOrd="1" destOrd="0" presId="urn:microsoft.com/office/officeart/2008/layout/LinedList"/>
    <dgm:cxn modelId="{D0763825-5352-4DFB-AE40-8F7B6D9FF763}" type="presParOf" srcId="{33A8FE33-C473-41D2-9FBB-062D2D57ABCE}" destId="{A0044E97-C70A-4393-B5E4-21D68C282232}" srcOrd="4" destOrd="0" presId="urn:microsoft.com/office/officeart/2008/layout/LinedList"/>
    <dgm:cxn modelId="{8BFC232E-E6D0-46FC-ACB8-A2EC8ED62969}" type="presParOf" srcId="{33A8FE33-C473-41D2-9FBB-062D2D57ABCE}" destId="{3AD2C8C5-B955-4155-A635-39412547784C}" srcOrd="5" destOrd="0" presId="urn:microsoft.com/office/officeart/2008/layout/LinedList"/>
    <dgm:cxn modelId="{4A31F1F7-5BB7-4113-954C-291D16AA7B36}" type="presParOf" srcId="{3AD2C8C5-B955-4155-A635-39412547784C}" destId="{BC8EF739-675B-4FA0-85ED-952D481240C5}" srcOrd="0" destOrd="0" presId="urn:microsoft.com/office/officeart/2008/layout/LinedList"/>
    <dgm:cxn modelId="{546873E8-6A8B-4ED1-AEE8-7306150C1A22}" type="presParOf" srcId="{3AD2C8C5-B955-4155-A635-39412547784C}" destId="{ACB1F872-A687-4884-AEA2-DA93C173AF4B}" srcOrd="1" destOrd="0" presId="urn:microsoft.com/office/officeart/2008/layout/LinedList"/>
    <dgm:cxn modelId="{5B2E9A37-1165-4B03-9AC2-4E81A2156F57}" type="presParOf" srcId="{33A8FE33-C473-41D2-9FBB-062D2D57ABCE}" destId="{A4CCB441-F0BE-485F-86D0-4046DA390BE2}" srcOrd="6" destOrd="0" presId="urn:microsoft.com/office/officeart/2008/layout/LinedList"/>
    <dgm:cxn modelId="{BB7EED2B-6975-449E-8A3F-667619122A3F}" type="presParOf" srcId="{33A8FE33-C473-41D2-9FBB-062D2D57ABCE}" destId="{2661E2F2-C691-445A-8F7C-D5EF48629A25}" srcOrd="7" destOrd="0" presId="urn:microsoft.com/office/officeart/2008/layout/LinedList"/>
    <dgm:cxn modelId="{B75A6263-7781-4E99-9200-D725427FD208}" type="presParOf" srcId="{2661E2F2-C691-445A-8F7C-D5EF48629A25}" destId="{C252B4B6-DBFA-4CB0-A996-A4B0CFFE2C76}" srcOrd="0" destOrd="0" presId="urn:microsoft.com/office/officeart/2008/layout/LinedList"/>
    <dgm:cxn modelId="{D7839E9E-0729-4288-ACD7-5C3F2F832F1A}" type="presParOf" srcId="{2661E2F2-C691-445A-8F7C-D5EF48629A25}" destId="{01395035-BB21-4D06-85A9-CE8DA279A397}" srcOrd="1" destOrd="0" presId="urn:microsoft.com/office/officeart/2008/layout/LinedList"/>
    <dgm:cxn modelId="{3ECD1017-9C45-4CD9-BC70-640D11813B44}" type="presParOf" srcId="{33A8FE33-C473-41D2-9FBB-062D2D57ABCE}" destId="{2054171B-96AD-42E4-9A1F-F349A031C2E2}" srcOrd="8" destOrd="0" presId="urn:microsoft.com/office/officeart/2008/layout/LinedList"/>
    <dgm:cxn modelId="{832E5D02-27AF-4B35-B8E9-AA7F1218C63B}" type="presParOf" srcId="{33A8FE33-C473-41D2-9FBB-062D2D57ABCE}" destId="{CB1480A2-E65A-4A22-AD82-2A4DF551C778}" srcOrd="9" destOrd="0" presId="urn:microsoft.com/office/officeart/2008/layout/LinedList"/>
    <dgm:cxn modelId="{913CD46F-CE7D-4329-998C-731AD4C940A2}" type="presParOf" srcId="{CB1480A2-E65A-4A22-AD82-2A4DF551C778}" destId="{E98086F8-7DC0-43CB-A6A2-5B85E15331FC}" srcOrd="0" destOrd="0" presId="urn:microsoft.com/office/officeart/2008/layout/LinedList"/>
    <dgm:cxn modelId="{BDC637DE-87D9-40F6-A9D2-7BBC5E2E2815}" type="presParOf" srcId="{CB1480A2-E65A-4A22-AD82-2A4DF551C778}" destId="{51678E11-CAA8-4E2D-A25A-081CECFA82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A7939B-47D3-4603-ABBC-493627D37FE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3C5B5FD-550A-4FC2-9091-8AC3CD8975E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Звук!</a:t>
          </a:r>
          <a:endParaRPr lang="en-US"/>
        </a:p>
      </dgm:t>
    </dgm:pt>
    <dgm:pt modelId="{02A7CD30-327B-4C1F-8C87-7CE43069BF28}" type="parTrans" cxnId="{4446975A-8B8C-46AD-81B2-2BFFCE14B424}">
      <dgm:prSet/>
      <dgm:spPr/>
      <dgm:t>
        <a:bodyPr/>
        <a:lstStyle/>
        <a:p>
          <a:endParaRPr lang="en-US"/>
        </a:p>
      </dgm:t>
    </dgm:pt>
    <dgm:pt modelId="{96AB7D9C-90C0-4E3A-96BE-B6017D571430}" type="sibTrans" cxnId="{4446975A-8B8C-46AD-81B2-2BFFCE14B424}">
      <dgm:prSet/>
      <dgm:spPr/>
      <dgm:t>
        <a:bodyPr/>
        <a:lstStyle/>
        <a:p>
          <a:endParaRPr lang="en-US"/>
        </a:p>
      </dgm:t>
    </dgm:pt>
    <dgm:pt modelId="{4B9FC77C-9FED-4B99-ACC5-0E92B8FF9BAD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Камера!</a:t>
          </a:r>
          <a:endParaRPr lang="en-US"/>
        </a:p>
      </dgm:t>
    </dgm:pt>
    <dgm:pt modelId="{E59C0D95-A8E4-4E23-8A57-1F962A7655AD}" type="parTrans" cxnId="{985A8A78-1C80-4685-A068-8D2114BE7D5D}">
      <dgm:prSet/>
      <dgm:spPr/>
      <dgm:t>
        <a:bodyPr/>
        <a:lstStyle/>
        <a:p>
          <a:endParaRPr lang="en-US"/>
        </a:p>
      </dgm:t>
    </dgm:pt>
    <dgm:pt modelId="{AE0545CD-9BB5-48AE-908D-344E1D0F1C9D}" type="sibTrans" cxnId="{985A8A78-1C80-4685-A068-8D2114BE7D5D}">
      <dgm:prSet/>
      <dgm:spPr/>
      <dgm:t>
        <a:bodyPr/>
        <a:lstStyle/>
        <a:p>
          <a:endParaRPr lang="en-US"/>
        </a:p>
      </dgm:t>
    </dgm:pt>
    <dgm:pt modelId="{0B15B8C0-0AB5-4644-8A3D-87E26CEE5FB9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Мотор!</a:t>
          </a:r>
          <a:endParaRPr lang="en-US"/>
        </a:p>
      </dgm:t>
    </dgm:pt>
    <dgm:pt modelId="{E21C279F-678C-4E3B-A2E0-80AA88313569}" type="parTrans" cxnId="{27ECA268-734B-41E3-A2EF-556703029C60}">
      <dgm:prSet/>
      <dgm:spPr/>
      <dgm:t>
        <a:bodyPr/>
        <a:lstStyle/>
        <a:p>
          <a:endParaRPr lang="en-US"/>
        </a:p>
      </dgm:t>
    </dgm:pt>
    <dgm:pt modelId="{24EA91AD-FECC-4985-9FAF-97E0B7DA7FC0}" type="sibTrans" cxnId="{27ECA268-734B-41E3-A2EF-556703029C60}">
      <dgm:prSet/>
      <dgm:spPr/>
      <dgm:t>
        <a:bodyPr/>
        <a:lstStyle/>
        <a:p>
          <a:endParaRPr lang="en-US"/>
        </a:p>
      </dgm:t>
    </dgm:pt>
    <dgm:pt modelId="{D322B860-6AC2-4058-A235-C9C58BBCAF51}" type="pres">
      <dgm:prSet presAssocID="{8EA7939B-47D3-4603-ABBC-493627D37FEF}" presName="root" presStyleCnt="0">
        <dgm:presLayoutVars>
          <dgm:dir/>
          <dgm:resizeHandles val="exact"/>
        </dgm:presLayoutVars>
      </dgm:prSet>
      <dgm:spPr/>
    </dgm:pt>
    <dgm:pt modelId="{EFDF048B-6851-4D37-AB29-EA91CDFA1870}" type="pres">
      <dgm:prSet presAssocID="{63C5B5FD-550A-4FC2-9091-8AC3CD8975EB}" presName="compNode" presStyleCnt="0"/>
      <dgm:spPr/>
    </dgm:pt>
    <dgm:pt modelId="{399C2409-FD23-45C1-8D09-14823066DA0E}" type="pres">
      <dgm:prSet presAssocID="{63C5B5FD-550A-4FC2-9091-8AC3CD8975EB}" presName="bgRect" presStyleLbl="bgShp" presStyleIdx="0" presStyleCnt="3"/>
      <dgm:spPr/>
    </dgm:pt>
    <dgm:pt modelId="{13683A5C-5DB3-4F05-B7CB-BEA9ECDE346F}" type="pres">
      <dgm:prSet presAssocID="{63C5B5FD-550A-4FC2-9091-8AC3CD8975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804B3C76-816F-48AC-8863-4FF3E2058BAA}" type="pres">
      <dgm:prSet presAssocID="{63C5B5FD-550A-4FC2-9091-8AC3CD8975EB}" presName="spaceRect" presStyleCnt="0"/>
      <dgm:spPr/>
    </dgm:pt>
    <dgm:pt modelId="{FC244AE0-6538-44FC-B348-404D1C6AD2E3}" type="pres">
      <dgm:prSet presAssocID="{63C5B5FD-550A-4FC2-9091-8AC3CD8975EB}" presName="parTx" presStyleLbl="revTx" presStyleIdx="0" presStyleCnt="3">
        <dgm:presLayoutVars>
          <dgm:chMax val="0"/>
          <dgm:chPref val="0"/>
        </dgm:presLayoutVars>
      </dgm:prSet>
      <dgm:spPr/>
    </dgm:pt>
    <dgm:pt modelId="{23B16484-A79F-4F36-9BF4-8DC87862AD97}" type="pres">
      <dgm:prSet presAssocID="{96AB7D9C-90C0-4E3A-96BE-B6017D571430}" presName="sibTrans" presStyleCnt="0"/>
      <dgm:spPr/>
    </dgm:pt>
    <dgm:pt modelId="{48BA3305-E00C-4FC3-8724-D89DC17FBF80}" type="pres">
      <dgm:prSet presAssocID="{4B9FC77C-9FED-4B99-ACC5-0E92B8FF9BAD}" presName="compNode" presStyleCnt="0"/>
      <dgm:spPr/>
    </dgm:pt>
    <dgm:pt modelId="{A0D959B6-F8C7-4157-B6AA-013D5A64A00C}" type="pres">
      <dgm:prSet presAssocID="{4B9FC77C-9FED-4B99-ACC5-0E92B8FF9BAD}" presName="bgRect" presStyleLbl="bgShp" presStyleIdx="1" presStyleCnt="3"/>
      <dgm:spPr/>
    </dgm:pt>
    <dgm:pt modelId="{79BDDC3D-3170-4F99-A6B3-7E7D48ECD9D4}" type="pres">
      <dgm:prSet presAssocID="{4B9FC77C-9FED-4B99-ACC5-0E92B8FF9B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BA700BF5-EDFF-4BB9-93DF-E501D4FA5369}" type="pres">
      <dgm:prSet presAssocID="{4B9FC77C-9FED-4B99-ACC5-0E92B8FF9BAD}" presName="spaceRect" presStyleCnt="0"/>
      <dgm:spPr/>
    </dgm:pt>
    <dgm:pt modelId="{BCA03FAC-6C66-4D9A-B365-AF35CBF8B8F8}" type="pres">
      <dgm:prSet presAssocID="{4B9FC77C-9FED-4B99-ACC5-0E92B8FF9BAD}" presName="parTx" presStyleLbl="revTx" presStyleIdx="1" presStyleCnt="3">
        <dgm:presLayoutVars>
          <dgm:chMax val="0"/>
          <dgm:chPref val="0"/>
        </dgm:presLayoutVars>
      </dgm:prSet>
      <dgm:spPr/>
    </dgm:pt>
    <dgm:pt modelId="{D4B3EC11-0207-47A3-BF32-C8B63D04E620}" type="pres">
      <dgm:prSet presAssocID="{AE0545CD-9BB5-48AE-908D-344E1D0F1C9D}" presName="sibTrans" presStyleCnt="0"/>
      <dgm:spPr/>
    </dgm:pt>
    <dgm:pt modelId="{64525800-8283-4800-B8F4-39B8C6492C7E}" type="pres">
      <dgm:prSet presAssocID="{0B15B8C0-0AB5-4644-8A3D-87E26CEE5FB9}" presName="compNode" presStyleCnt="0"/>
      <dgm:spPr/>
    </dgm:pt>
    <dgm:pt modelId="{592A51B2-7CE9-4608-A43D-5AA76F5C8DCB}" type="pres">
      <dgm:prSet presAssocID="{0B15B8C0-0AB5-4644-8A3D-87E26CEE5FB9}" presName="bgRect" presStyleLbl="bgShp" presStyleIdx="2" presStyleCnt="3"/>
      <dgm:spPr/>
    </dgm:pt>
    <dgm:pt modelId="{CD835948-A4AF-42C0-A9D8-067AFBAD386C}" type="pres">
      <dgm:prSet presAssocID="{0B15B8C0-0AB5-4644-8A3D-87E26CEE5F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tor's Chair with solid fill"/>
        </a:ext>
      </dgm:extLst>
    </dgm:pt>
    <dgm:pt modelId="{0948E7E7-A80F-4778-8D2E-1C3B9C8FA698}" type="pres">
      <dgm:prSet presAssocID="{0B15B8C0-0AB5-4644-8A3D-87E26CEE5FB9}" presName="spaceRect" presStyleCnt="0"/>
      <dgm:spPr/>
    </dgm:pt>
    <dgm:pt modelId="{7E1920AA-6414-46B2-9E08-1065D7DDE4ED}" type="pres">
      <dgm:prSet presAssocID="{0B15B8C0-0AB5-4644-8A3D-87E26CEE5F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F7FA03-FA99-47BC-9E0A-2EAB51BDCC9C}" type="presOf" srcId="{0B15B8C0-0AB5-4644-8A3D-87E26CEE5FB9}" destId="{7E1920AA-6414-46B2-9E08-1065D7DDE4ED}" srcOrd="0" destOrd="0" presId="urn:microsoft.com/office/officeart/2018/2/layout/IconVerticalSolidList"/>
    <dgm:cxn modelId="{FF0E0019-15B8-43D8-A90A-3D72378D74D6}" type="presOf" srcId="{8EA7939B-47D3-4603-ABBC-493627D37FEF}" destId="{D322B860-6AC2-4058-A235-C9C58BBCAF51}" srcOrd="0" destOrd="0" presId="urn:microsoft.com/office/officeart/2018/2/layout/IconVerticalSolidList"/>
    <dgm:cxn modelId="{8F5C9524-764E-4F77-970A-A6EB16B61194}" type="presOf" srcId="{4B9FC77C-9FED-4B99-ACC5-0E92B8FF9BAD}" destId="{BCA03FAC-6C66-4D9A-B365-AF35CBF8B8F8}" srcOrd="0" destOrd="0" presId="urn:microsoft.com/office/officeart/2018/2/layout/IconVerticalSolidList"/>
    <dgm:cxn modelId="{27ECA268-734B-41E3-A2EF-556703029C60}" srcId="{8EA7939B-47D3-4603-ABBC-493627D37FEF}" destId="{0B15B8C0-0AB5-4644-8A3D-87E26CEE5FB9}" srcOrd="2" destOrd="0" parTransId="{E21C279F-678C-4E3B-A2E0-80AA88313569}" sibTransId="{24EA91AD-FECC-4985-9FAF-97E0B7DA7FC0}"/>
    <dgm:cxn modelId="{985A8A78-1C80-4685-A068-8D2114BE7D5D}" srcId="{8EA7939B-47D3-4603-ABBC-493627D37FEF}" destId="{4B9FC77C-9FED-4B99-ACC5-0E92B8FF9BAD}" srcOrd="1" destOrd="0" parTransId="{E59C0D95-A8E4-4E23-8A57-1F962A7655AD}" sibTransId="{AE0545CD-9BB5-48AE-908D-344E1D0F1C9D}"/>
    <dgm:cxn modelId="{4446975A-8B8C-46AD-81B2-2BFFCE14B424}" srcId="{8EA7939B-47D3-4603-ABBC-493627D37FEF}" destId="{63C5B5FD-550A-4FC2-9091-8AC3CD8975EB}" srcOrd="0" destOrd="0" parTransId="{02A7CD30-327B-4C1F-8C87-7CE43069BF28}" sibTransId="{96AB7D9C-90C0-4E3A-96BE-B6017D571430}"/>
    <dgm:cxn modelId="{1F31FFE9-FB2E-48BC-A5CA-412EE2873399}" type="presOf" srcId="{63C5B5FD-550A-4FC2-9091-8AC3CD8975EB}" destId="{FC244AE0-6538-44FC-B348-404D1C6AD2E3}" srcOrd="0" destOrd="0" presId="urn:microsoft.com/office/officeart/2018/2/layout/IconVerticalSolidList"/>
    <dgm:cxn modelId="{F5F859FE-2C77-4A67-B688-AAAAC80C5C88}" type="presParOf" srcId="{D322B860-6AC2-4058-A235-C9C58BBCAF51}" destId="{EFDF048B-6851-4D37-AB29-EA91CDFA1870}" srcOrd="0" destOrd="0" presId="urn:microsoft.com/office/officeart/2018/2/layout/IconVerticalSolidList"/>
    <dgm:cxn modelId="{4B960F2D-3381-4472-8EDB-0F43214F672F}" type="presParOf" srcId="{EFDF048B-6851-4D37-AB29-EA91CDFA1870}" destId="{399C2409-FD23-45C1-8D09-14823066DA0E}" srcOrd="0" destOrd="0" presId="urn:microsoft.com/office/officeart/2018/2/layout/IconVerticalSolidList"/>
    <dgm:cxn modelId="{6CDB9C77-3E34-4A55-A5A2-E45E49824B33}" type="presParOf" srcId="{EFDF048B-6851-4D37-AB29-EA91CDFA1870}" destId="{13683A5C-5DB3-4F05-B7CB-BEA9ECDE346F}" srcOrd="1" destOrd="0" presId="urn:microsoft.com/office/officeart/2018/2/layout/IconVerticalSolidList"/>
    <dgm:cxn modelId="{1442A6C2-238C-4DD1-AA0D-B783AE97F9CF}" type="presParOf" srcId="{EFDF048B-6851-4D37-AB29-EA91CDFA1870}" destId="{804B3C76-816F-48AC-8863-4FF3E2058BAA}" srcOrd="2" destOrd="0" presId="urn:microsoft.com/office/officeart/2018/2/layout/IconVerticalSolidList"/>
    <dgm:cxn modelId="{AC3CDFED-294D-4B68-88C6-7ABFDD99E721}" type="presParOf" srcId="{EFDF048B-6851-4D37-AB29-EA91CDFA1870}" destId="{FC244AE0-6538-44FC-B348-404D1C6AD2E3}" srcOrd="3" destOrd="0" presId="urn:microsoft.com/office/officeart/2018/2/layout/IconVerticalSolidList"/>
    <dgm:cxn modelId="{F9814E56-8765-47AB-B6A5-0CB4F766046B}" type="presParOf" srcId="{D322B860-6AC2-4058-A235-C9C58BBCAF51}" destId="{23B16484-A79F-4F36-9BF4-8DC87862AD97}" srcOrd="1" destOrd="0" presId="urn:microsoft.com/office/officeart/2018/2/layout/IconVerticalSolidList"/>
    <dgm:cxn modelId="{CD61BCCA-915E-4584-987A-A4F17CDFAADA}" type="presParOf" srcId="{D322B860-6AC2-4058-A235-C9C58BBCAF51}" destId="{48BA3305-E00C-4FC3-8724-D89DC17FBF80}" srcOrd="2" destOrd="0" presId="urn:microsoft.com/office/officeart/2018/2/layout/IconVerticalSolidList"/>
    <dgm:cxn modelId="{06B20342-8FA6-4B8A-B7FA-665302589172}" type="presParOf" srcId="{48BA3305-E00C-4FC3-8724-D89DC17FBF80}" destId="{A0D959B6-F8C7-4157-B6AA-013D5A64A00C}" srcOrd="0" destOrd="0" presId="urn:microsoft.com/office/officeart/2018/2/layout/IconVerticalSolidList"/>
    <dgm:cxn modelId="{64C9A78F-EE92-43E5-ADD7-B75DE0CDD30C}" type="presParOf" srcId="{48BA3305-E00C-4FC3-8724-D89DC17FBF80}" destId="{79BDDC3D-3170-4F99-A6B3-7E7D48ECD9D4}" srcOrd="1" destOrd="0" presId="urn:microsoft.com/office/officeart/2018/2/layout/IconVerticalSolidList"/>
    <dgm:cxn modelId="{1B09515C-C286-4756-A97E-C54DD68C350D}" type="presParOf" srcId="{48BA3305-E00C-4FC3-8724-D89DC17FBF80}" destId="{BA700BF5-EDFF-4BB9-93DF-E501D4FA5369}" srcOrd="2" destOrd="0" presId="urn:microsoft.com/office/officeart/2018/2/layout/IconVerticalSolidList"/>
    <dgm:cxn modelId="{6C7995E4-C853-4113-A705-EC500EA88191}" type="presParOf" srcId="{48BA3305-E00C-4FC3-8724-D89DC17FBF80}" destId="{BCA03FAC-6C66-4D9A-B365-AF35CBF8B8F8}" srcOrd="3" destOrd="0" presId="urn:microsoft.com/office/officeart/2018/2/layout/IconVerticalSolidList"/>
    <dgm:cxn modelId="{DF9353B6-A519-4356-9E2A-3FD51A4BF075}" type="presParOf" srcId="{D322B860-6AC2-4058-A235-C9C58BBCAF51}" destId="{D4B3EC11-0207-47A3-BF32-C8B63D04E620}" srcOrd="3" destOrd="0" presId="urn:microsoft.com/office/officeart/2018/2/layout/IconVerticalSolidList"/>
    <dgm:cxn modelId="{8A60369F-EBDF-4AA5-8FD0-E8FDD2F00562}" type="presParOf" srcId="{D322B860-6AC2-4058-A235-C9C58BBCAF51}" destId="{64525800-8283-4800-B8F4-39B8C6492C7E}" srcOrd="4" destOrd="0" presId="urn:microsoft.com/office/officeart/2018/2/layout/IconVerticalSolidList"/>
    <dgm:cxn modelId="{55706C94-95D4-41C6-BBB9-39646AA38672}" type="presParOf" srcId="{64525800-8283-4800-B8F4-39B8C6492C7E}" destId="{592A51B2-7CE9-4608-A43D-5AA76F5C8DCB}" srcOrd="0" destOrd="0" presId="urn:microsoft.com/office/officeart/2018/2/layout/IconVerticalSolidList"/>
    <dgm:cxn modelId="{F3BB5D9A-63E9-4939-B900-8A17F899BE63}" type="presParOf" srcId="{64525800-8283-4800-B8F4-39B8C6492C7E}" destId="{CD835948-A4AF-42C0-A9D8-067AFBAD386C}" srcOrd="1" destOrd="0" presId="urn:microsoft.com/office/officeart/2018/2/layout/IconVerticalSolidList"/>
    <dgm:cxn modelId="{12AE20CD-FB4C-43C9-82A9-B95340FCE809}" type="presParOf" srcId="{64525800-8283-4800-B8F4-39B8C6492C7E}" destId="{0948E7E7-A80F-4778-8D2E-1C3B9C8FA698}" srcOrd="2" destOrd="0" presId="urn:microsoft.com/office/officeart/2018/2/layout/IconVerticalSolidList"/>
    <dgm:cxn modelId="{DC7CD84C-35B3-466B-B08C-D7256F903409}" type="presParOf" srcId="{64525800-8283-4800-B8F4-39B8C6492C7E}" destId="{7E1920AA-6414-46B2-9E08-1065D7DDE4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4922DD-727D-4511-9D39-1E5D1CB9EF83}" type="doc">
      <dgm:prSet loTypeId="urn:microsoft.com/office/officeart/2008/layout/LinedList" loCatId="list" qsTypeId="urn:microsoft.com/office/officeart/2005/8/quickstyle/simple1" qsCatId="simple" csTypeId="urn:microsoft.com/office/officeart/2005/8/colors/accent5_1" csCatId="accent5"/>
      <dgm:spPr/>
      <dgm:t>
        <a:bodyPr/>
        <a:lstStyle/>
        <a:p>
          <a:endParaRPr lang="en-US"/>
        </a:p>
      </dgm:t>
    </dgm:pt>
    <dgm:pt modelId="{60E450CE-64AA-4DF6-B2A2-66BD447F4F87}">
      <dgm:prSet/>
      <dgm:spPr/>
      <dgm:t>
        <a:bodyPr/>
        <a:lstStyle/>
        <a:p>
          <a:r>
            <a:rPr lang="ru-RU" dirty="0"/>
            <a:t>мощный</a:t>
          </a:r>
          <a:endParaRPr lang="en-US" dirty="0"/>
        </a:p>
      </dgm:t>
    </dgm:pt>
    <dgm:pt modelId="{40380BEB-CA02-4BBB-BF40-F6C7C88AF45F}" type="parTrans" cxnId="{8751406D-1F7D-43CE-B699-5142CCE781C5}">
      <dgm:prSet/>
      <dgm:spPr/>
      <dgm:t>
        <a:bodyPr/>
        <a:lstStyle/>
        <a:p>
          <a:endParaRPr lang="en-US"/>
        </a:p>
      </dgm:t>
    </dgm:pt>
    <dgm:pt modelId="{BFD8B5DD-BC2D-4F0F-A916-70992FBDD65F}" type="sibTrans" cxnId="{8751406D-1F7D-43CE-B699-5142CCE781C5}">
      <dgm:prSet/>
      <dgm:spPr/>
      <dgm:t>
        <a:bodyPr/>
        <a:lstStyle/>
        <a:p>
          <a:endParaRPr lang="en-US"/>
        </a:p>
      </dgm:t>
    </dgm:pt>
    <dgm:pt modelId="{16113A9E-21EA-4F5F-82E3-8FF37D953DC4}">
      <dgm:prSet/>
      <dgm:spPr/>
      <dgm:t>
        <a:bodyPr/>
        <a:lstStyle/>
        <a:p>
          <a:r>
            <a:rPr lang="ru-RU"/>
            <a:t>гибкий</a:t>
          </a:r>
          <a:endParaRPr lang="en-US"/>
        </a:p>
      </dgm:t>
    </dgm:pt>
    <dgm:pt modelId="{E0010608-268E-4CD4-BA3F-DB9737822E21}" type="parTrans" cxnId="{B5009262-8EE3-41D4-8678-3EED61DCDBD2}">
      <dgm:prSet/>
      <dgm:spPr/>
      <dgm:t>
        <a:bodyPr/>
        <a:lstStyle/>
        <a:p>
          <a:endParaRPr lang="en-US"/>
        </a:p>
      </dgm:t>
    </dgm:pt>
    <dgm:pt modelId="{28D8F33D-136B-40C0-9DBE-DBD0C365C571}" type="sibTrans" cxnId="{B5009262-8EE3-41D4-8678-3EED61DCDBD2}">
      <dgm:prSet/>
      <dgm:spPr/>
      <dgm:t>
        <a:bodyPr/>
        <a:lstStyle/>
        <a:p>
          <a:endParaRPr lang="en-US"/>
        </a:p>
      </dgm:t>
    </dgm:pt>
    <dgm:pt modelId="{FE735FCE-A9D1-4F5B-B299-1E68678A55D1}">
      <dgm:prSet/>
      <dgm:spPr/>
      <dgm:t>
        <a:bodyPr/>
        <a:lstStyle/>
        <a:p>
          <a:r>
            <a:rPr lang="ru-RU"/>
            <a:t>минималистичный</a:t>
          </a:r>
          <a:endParaRPr lang="en-US"/>
        </a:p>
      </dgm:t>
    </dgm:pt>
    <dgm:pt modelId="{161DC961-D60A-414A-9491-09991E344177}" type="parTrans" cxnId="{106356FB-D911-44EE-A230-C8F49D8A22B7}">
      <dgm:prSet/>
      <dgm:spPr/>
      <dgm:t>
        <a:bodyPr/>
        <a:lstStyle/>
        <a:p>
          <a:endParaRPr lang="en-US"/>
        </a:p>
      </dgm:t>
    </dgm:pt>
    <dgm:pt modelId="{321AF904-B476-4923-9123-78473E524DB4}" type="sibTrans" cxnId="{106356FB-D911-44EE-A230-C8F49D8A22B7}">
      <dgm:prSet/>
      <dgm:spPr/>
      <dgm:t>
        <a:bodyPr/>
        <a:lstStyle/>
        <a:p>
          <a:endParaRPr lang="en-US"/>
        </a:p>
      </dgm:t>
    </dgm:pt>
    <dgm:pt modelId="{0C565A1D-4B4F-4967-B839-F0FE7446B9B0}">
      <dgm:prSet/>
      <dgm:spPr/>
      <dgm:t>
        <a:bodyPr/>
        <a:lstStyle/>
        <a:p>
          <a:r>
            <a:rPr lang="ru-RU"/>
            <a:t>открытый</a:t>
          </a:r>
          <a:endParaRPr lang="en-US"/>
        </a:p>
      </dgm:t>
    </dgm:pt>
    <dgm:pt modelId="{D31D85A1-7EF7-4B2A-A753-9D1985029A45}" type="parTrans" cxnId="{210985C1-56A8-4E73-AE0F-AEDEC20A4602}">
      <dgm:prSet/>
      <dgm:spPr/>
      <dgm:t>
        <a:bodyPr/>
        <a:lstStyle/>
        <a:p>
          <a:endParaRPr lang="en-US"/>
        </a:p>
      </dgm:t>
    </dgm:pt>
    <dgm:pt modelId="{A80FB890-1160-4844-A77D-5031BA2A7821}" type="sibTrans" cxnId="{210985C1-56A8-4E73-AE0F-AEDEC20A4602}">
      <dgm:prSet/>
      <dgm:spPr/>
      <dgm:t>
        <a:bodyPr/>
        <a:lstStyle/>
        <a:p>
          <a:endParaRPr lang="en-US"/>
        </a:p>
      </dgm:t>
    </dgm:pt>
    <dgm:pt modelId="{2E356043-4ADE-46B3-B5BF-BEB9E1C07071}">
      <dgm:prSet/>
      <dgm:spPr/>
      <dgm:t>
        <a:bodyPr/>
        <a:lstStyle/>
        <a:p>
          <a:r>
            <a:rPr lang="ru-RU"/>
            <a:t>«быстрый»</a:t>
          </a:r>
          <a:endParaRPr lang="en-US"/>
        </a:p>
      </dgm:t>
    </dgm:pt>
    <dgm:pt modelId="{1788B9C8-8B45-4C02-AA73-79E88E362B86}" type="parTrans" cxnId="{E87ABB0B-C6A7-4272-B45F-CB1F9F8D3873}">
      <dgm:prSet/>
      <dgm:spPr/>
      <dgm:t>
        <a:bodyPr/>
        <a:lstStyle/>
        <a:p>
          <a:endParaRPr lang="en-US"/>
        </a:p>
      </dgm:t>
    </dgm:pt>
    <dgm:pt modelId="{B77B78EE-9683-4F98-9C9D-B5E720D48843}" type="sibTrans" cxnId="{E87ABB0B-C6A7-4272-B45F-CB1F9F8D3873}">
      <dgm:prSet/>
      <dgm:spPr/>
      <dgm:t>
        <a:bodyPr/>
        <a:lstStyle/>
        <a:p>
          <a:endParaRPr lang="en-US"/>
        </a:p>
      </dgm:t>
    </dgm:pt>
    <dgm:pt modelId="{C2F04276-A9E8-4648-BF24-E81279427D5D}" type="pres">
      <dgm:prSet presAssocID="{D64922DD-727D-4511-9D39-1E5D1CB9EF83}" presName="vert0" presStyleCnt="0">
        <dgm:presLayoutVars>
          <dgm:dir/>
          <dgm:animOne val="branch"/>
          <dgm:animLvl val="lvl"/>
        </dgm:presLayoutVars>
      </dgm:prSet>
      <dgm:spPr/>
    </dgm:pt>
    <dgm:pt modelId="{CBF9B176-7A37-404B-9BF2-174E58319B16}" type="pres">
      <dgm:prSet presAssocID="{60E450CE-64AA-4DF6-B2A2-66BD447F4F87}" presName="thickLine" presStyleLbl="alignNode1" presStyleIdx="0" presStyleCnt="5"/>
      <dgm:spPr/>
    </dgm:pt>
    <dgm:pt modelId="{1F6AE5F9-3AB1-4A5A-9BE5-DD183E64E43E}" type="pres">
      <dgm:prSet presAssocID="{60E450CE-64AA-4DF6-B2A2-66BD447F4F87}" presName="horz1" presStyleCnt="0"/>
      <dgm:spPr/>
    </dgm:pt>
    <dgm:pt modelId="{5C0141D8-0211-4144-9205-423E8106A1A3}" type="pres">
      <dgm:prSet presAssocID="{60E450CE-64AA-4DF6-B2A2-66BD447F4F87}" presName="tx1" presStyleLbl="revTx" presStyleIdx="0" presStyleCnt="5"/>
      <dgm:spPr/>
    </dgm:pt>
    <dgm:pt modelId="{3A351420-C5FD-4894-A5ED-CF575585D245}" type="pres">
      <dgm:prSet presAssocID="{60E450CE-64AA-4DF6-B2A2-66BD447F4F87}" presName="vert1" presStyleCnt="0"/>
      <dgm:spPr/>
    </dgm:pt>
    <dgm:pt modelId="{C9E7C934-D64E-4F23-9370-939A9CDB423E}" type="pres">
      <dgm:prSet presAssocID="{16113A9E-21EA-4F5F-82E3-8FF37D953DC4}" presName="thickLine" presStyleLbl="alignNode1" presStyleIdx="1" presStyleCnt="5"/>
      <dgm:spPr/>
    </dgm:pt>
    <dgm:pt modelId="{B08A8A48-995A-4DB9-8876-F85A40137F06}" type="pres">
      <dgm:prSet presAssocID="{16113A9E-21EA-4F5F-82E3-8FF37D953DC4}" presName="horz1" presStyleCnt="0"/>
      <dgm:spPr/>
    </dgm:pt>
    <dgm:pt modelId="{2A0466C5-0BF2-4D5E-8EF8-DD94A18B9972}" type="pres">
      <dgm:prSet presAssocID="{16113A9E-21EA-4F5F-82E3-8FF37D953DC4}" presName="tx1" presStyleLbl="revTx" presStyleIdx="1" presStyleCnt="5"/>
      <dgm:spPr/>
    </dgm:pt>
    <dgm:pt modelId="{E8B9E320-9B34-45ED-A5A5-49351F547ED8}" type="pres">
      <dgm:prSet presAssocID="{16113A9E-21EA-4F5F-82E3-8FF37D953DC4}" presName="vert1" presStyleCnt="0"/>
      <dgm:spPr/>
    </dgm:pt>
    <dgm:pt modelId="{7A369A43-62CB-4D00-AB5D-47AD6B27385C}" type="pres">
      <dgm:prSet presAssocID="{FE735FCE-A9D1-4F5B-B299-1E68678A55D1}" presName="thickLine" presStyleLbl="alignNode1" presStyleIdx="2" presStyleCnt="5"/>
      <dgm:spPr/>
    </dgm:pt>
    <dgm:pt modelId="{2D689280-6E40-4CDC-936F-DB3EBB9D76C1}" type="pres">
      <dgm:prSet presAssocID="{FE735FCE-A9D1-4F5B-B299-1E68678A55D1}" presName="horz1" presStyleCnt="0"/>
      <dgm:spPr/>
    </dgm:pt>
    <dgm:pt modelId="{1505CCBC-84B5-4BDA-83AD-72971281A8A2}" type="pres">
      <dgm:prSet presAssocID="{FE735FCE-A9D1-4F5B-B299-1E68678A55D1}" presName="tx1" presStyleLbl="revTx" presStyleIdx="2" presStyleCnt="5"/>
      <dgm:spPr/>
    </dgm:pt>
    <dgm:pt modelId="{50A2B3D0-D68D-4932-8A97-989F22433A11}" type="pres">
      <dgm:prSet presAssocID="{FE735FCE-A9D1-4F5B-B299-1E68678A55D1}" presName="vert1" presStyleCnt="0"/>
      <dgm:spPr/>
    </dgm:pt>
    <dgm:pt modelId="{EE60F94C-854D-4BCF-8113-B04A3F366A39}" type="pres">
      <dgm:prSet presAssocID="{0C565A1D-4B4F-4967-B839-F0FE7446B9B0}" presName="thickLine" presStyleLbl="alignNode1" presStyleIdx="3" presStyleCnt="5"/>
      <dgm:spPr/>
    </dgm:pt>
    <dgm:pt modelId="{F9517BA1-B4C2-4A67-AC3B-862121C718A1}" type="pres">
      <dgm:prSet presAssocID="{0C565A1D-4B4F-4967-B839-F0FE7446B9B0}" presName="horz1" presStyleCnt="0"/>
      <dgm:spPr/>
    </dgm:pt>
    <dgm:pt modelId="{EE531EA4-98BC-473D-89E1-863A3926F67F}" type="pres">
      <dgm:prSet presAssocID="{0C565A1D-4B4F-4967-B839-F0FE7446B9B0}" presName="tx1" presStyleLbl="revTx" presStyleIdx="3" presStyleCnt="5"/>
      <dgm:spPr/>
    </dgm:pt>
    <dgm:pt modelId="{D6195FA5-2F15-42A6-B9FE-AF7804C9DA22}" type="pres">
      <dgm:prSet presAssocID="{0C565A1D-4B4F-4967-B839-F0FE7446B9B0}" presName="vert1" presStyleCnt="0"/>
      <dgm:spPr/>
    </dgm:pt>
    <dgm:pt modelId="{EFF0DBC4-06F7-4AD4-859A-3A9CC39B3B09}" type="pres">
      <dgm:prSet presAssocID="{2E356043-4ADE-46B3-B5BF-BEB9E1C07071}" presName="thickLine" presStyleLbl="alignNode1" presStyleIdx="4" presStyleCnt="5"/>
      <dgm:spPr/>
    </dgm:pt>
    <dgm:pt modelId="{2ADD3BD3-5495-4AC7-BFDD-EF4C8C882DF5}" type="pres">
      <dgm:prSet presAssocID="{2E356043-4ADE-46B3-B5BF-BEB9E1C07071}" presName="horz1" presStyleCnt="0"/>
      <dgm:spPr/>
    </dgm:pt>
    <dgm:pt modelId="{80DDFD52-7D64-4976-AA9F-7C806BE80F9B}" type="pres">
      <dgm:prSet presAssocID="{2E356043-4ADE-46B3-B5BF-BEB9E1C07071}" presName="tx1" presStyleLbl="revTx" presStyleIdx="4" presStyleCnt="5"/>
      <dgm:spPr/>
    </dgm:pt>
    <dgm:pt modelId="{AAD4F2BE-5AB1-4746-A8FB-18F67EF586D0}" type="pres">
      <dgm:prSet presAssocID="{2E356043-4ADE-46B3-B5BF-BEB9E1C07071}" presName="vert1" presStyleCnt="0"/>
      <dgm:spPr/>
    </dgm:pt>
  </dgm:ptLst>
  <dgm:cxnLst>
    <dgm:cxn modelId="{E87ABB0B-C6A7-4272-B45F-CB1F9F8D3873}" srcId="{D64922DD-727D-4511-9D39-1E5D1CB9EF83}" destId="{2E356043-4ADE-46B3-B5BF-BEB9E1C07071}" srcOrd="4" destOrd="0" parTransId="{1788B9C8-8B45-4C02-AA73-79E88E362B86}" sibTransId="{B77B78EE-9683-4F98-9C9D-B5E720D48843}"/>
    <dgm:cxn modelId="{B5009262-8EE3-41D4-8678-3EED61DCDBD2}" srcId="{D64922DD-727D-4511-9D39-1E5D1CB9EF83}" destId="{16113A9E-21EA-4F5F-82E3-8FF37D953DC4}" srcOrd="1" destOrd="0" parTransId="{E0010608-268E-4CD4-BA3F-DB9737822E21}" sibTransId="{28D8F33D-136B-40C0-9DBE-DBD0C365C571}"/>
    <dgm:cxn modelId="{8751406D-1F7D-43CE-B699-5142CCE781C5}" srcId="{D64922DD-727D-4511-9D39-1E5D1CB9EF83}" destId="{60E450CE-64AA-4DF6-B2A2-66BD447F4F87}" srcOrd="0" destOrd="0" parTransId="{40380BEB-CA02-4BBB-BF40-F6C7C88AF45F}" sibTransId="{BFD8B5DD-BC2D-4F0F-A916-70992FBDD65F}"/>
    <dgm:cxn modelId="{3D36AC6E-9147-4FE2-8943-B996E4AD4139}" type="presOf" srcId="{0C565A1D-4B4F-4967-B839-F0FE7446B9B0}" destId="{EE531EA4-98BC-473D-89E1-863A3926F67F}" srcOrd="0" destOrd="0" presId="urn:microsoft.com/office/officeart/2008/layout/LinedList"/>
    <dgm:cxn modelId="{6E1810A9-75F9-49FB-BA49-B0AF9311EAD1}" type="presOf" srcId="{60E450CE-64AA-4DF6-B2A2-66BD447F4F87}" destId="{5C0141D8-0211-4144-9205-423E8106A1A3}" srcOrd="0" destOrd="0" presId="urn:microsoft.com/office/officeart/2008/layout/LinedList"/>
    <dgm:cxn modelId="{210985C1-56A8-4E73-AE0F-AEDEC20A4602}" srcId="{D64922DD-727D-4511-9D39-1E5D1CB9EF83}" destId="{0C565A1D-4B4F-4967-B839-F0FE7446B9B0}" srcOrd="3" destOrd="0" parTransId="{D31D85A1-7EF7-4B2A-A753-9D1985029A45}" sibTransId="{A80FB890-1160-4844-A77D-5031BA2A7821}"/>
    <dgm:cxn modelId="{A8B104CA-F258-47AB-93B9-B5A78042E8EE}" type="presOf" srcId="{16113A9E-21EA-4F5F-82E3-8FF37D953DC4}" destId="{2A0466C5-0BF2-4D5E-8EF8-DD94A18B9972}" srcOrd="0" destOrd="0" presId="urn:microsoft.com/office/officeart/2008/layout/LinedList"/>
    <dgm:cxn modelId="{3BDDADDB-6024-4A06-BCE5-FC75DE0D90B9}" type="presOf" srcId="{FE735FCE-A9D1-4F5B-B299-1E68678A55D1}" destId="{1505CCBC-84B5-4BDA-83AD-72971281A8A2}" srcOrd="0" destOrd="0" presId="urn:microsoft.com/office/officeart/2008/layout/LinedList"/>
    <dgm:cxn modelId="{01D87FE2-B7DA-456E-9B85-FF586CD3D0A1}" type="presOf" srcId="{2E356043-4ADE-46B3-B5BF-BEB9E1C07071}" destId="{80DDFD52-7D64-4976-AA9F-7C806BE80F9B}" srcOrd="0" destOrd="0" presId="urn:microsoft.com/office/officeart/2008/layout/LinedList"/>
    <dgm:cxn modelId="{D13647E7-E5B8-44D6-A9FC-7436B53333E7}" type="presOf" srcId="{D64922DD-727D-4511-9D39-1E5D1CB9EF83}" destId="{C2F04276-A9E8-4648-BF24-E81279427D5D}" srcOrd="0" destOrd="0" presId="urn:microsoft.com/office/officeart/2008/layout/LinedList"/>
    <dgm:cxn modelId="{106356FB-D911-44EE-A230-C8F49D8A22B7}" srcId="{D64922DD-727D-4511-9D39-1E5D1CB9EF83}" destId="{FE735FCE-A9D1-4F5B-B299-1E68678A55D1}" srcOrd="2" destOrd="0" parTransId="{161DC961-D60A-414A-9491-09991E344177}" sibTransId="{321AF904-B476-4923-9123-78473E524DB4}"/>
    <dgm:cxn modelId="{5F9B8B22-E45A-471C-9D1B-3B6DEA99A640}" type="presParOf" srcId="{C2F04276-A9E8-4648-BF24-E81279427D5D}" destId="{CBF9B176-7A37-404B-9BF2-174E58319B16}" srcOrd="0" destOrd="0" presId="urn:microsoft.com/office/officeart/2008/layout/LinedList"/>
    <dgm:cxn modelId="{A21CDFC8-AE09-445D-8FFD-D94549C9FEF4}" type="presParOf" srcId="{C2F04276-A9E8-4648-BF24-E81279427D5D}" destId="{1F6AE5F9-3AB1-4A5A-9BE5-DD183E64E43E}" srcOrd="1" destOrd="0" presId="urn:microsoft.com/office/officeart/2008/layout/LinedList"/>
    <dgm:cxn modelId="{9969FDF0-E41C-4218-A0D8-C0B8E7FFCDC4}" type="presParOf" srcId="{1F6AE5F9-3AB1-4A5A-9BE5-DD183E64E43E}" destId="{5C0141D8-0211-4144-9205-423E8106A1A3}" srcOrd="0" destOrd="0" presId="urn:microsoft.com/office/officeart/2008/layout/LinedList"/>
    <dgm:cxn modelId="{2E95DD05-43B7-46BD-B125-0F1C00E616E8}" type="presParOf" srcId="{1F6AE5F9-3AB1-4A5A-9BE5-DD183E64E43E}" destId="{3A351420-C5FD-4894-A5ED-CF575585D245}" srcOrd="1" destOrd="0" presId="urn:microsoft.com/office/officeart/2008/layout/LinedList"/>
    <dgm:cxn modelId="{EC96E5F6-43DA-4B94-B6A8-903F8CF50D95}" type="presParOf" srcId="{C2F04276-A9E8-4648-BF24-E81279427D5D}" destId="{C9E7C934-D64E-4F23-9370-939A9CDB423E}" srcOrd="2" destOrd="0" presId="urn:microsoft.com/office/officeart/2008/layout/LinedList"/>
    <dgm:cxn modelId="{37B5A68F-408E-46EB-842A-56E6ACEF4E0E}" type="presParOf" srcId="{C2F04276-A9E8-4648-BF24-E81279427D5D}" destId="{B08A8A48-995A-4DB9-8876-F85A40137F06}" srcOrd="3" destOrd="0" presId="urn:microsoft.com/office/officeart/2008/layout/LinedList"/>
    <dgm:cxn modelId="{66918756-E9B6-41EF-996E-4A5FED1E4420}" type="presParOf" srcId="{B08A8A48-995A-4DB9-8876-F85A40137F06}" destId="{2A0466C5-0BF2-4D5E-8EF8-DD94A18B9972}" srcOrd="0" destOrd="0" presId="urn:microsoft.com/office/officeart/2008/layout/LinedList"/>
    <dgm:cxn modelId="{D8A4AA53-CD18-4AC0-A9DB-7AD3DD93088E}" type="presParOf" srcId="{B08A8A48-995A-4DB9-8876-F85A40137F06}" destId="{E8B9E320-9B34-45ED-A5A5-49351F547ED8}" srcOrd="1" destOrd="0" presId="urn:microsoft.com/office/officeart/2008/layout/LinedList"/>
    <dgm:cxn modelId="{1FBD380D-7A09-4287-91BC-D12E667334CB}" type="presParOf" srcId="{C2F04276-A9E8-4648-BF24-E81279427D5D}" destId="{7A369A43-62CB-4D00-AB5D-47AD6B27385C}" srcOrd="4" destOrd="0" presId="urn:microsoft.com/office/officeart/2008/layout/LinedList"/>
    <dgm:cxn modelId="{7207AAF5-03E9-45EE-8C09-531AD7DE7CCB}" type="presParOf" srcId="{C2F04276-A9E8-4648-BF24-E81279427D5D}" destId="{2D689280-6E40-4CDC-936F-DB3EBB9D76C1}" srcOrd="5" destOrd="0" presId="urn:microsoft.com/office/officeart/2008/layout/LinedList"/>
    <dgm:cxn modelId="{12AE3DBA-18C3-4A5B-9452-8EEC4249544B}" type="presParOf" srcId="{2D689280-6E40-4CDC-936F-DB3EBB9D76C1}" destId="{1505CCBC-84B5-4BDA-83AD-72971281A8A2}" srcOrd="0" destOrd="0" presId="urn:microsoft.com/office/officeart/2008/layout/LinedList"/>
    <dgm:cxn modelId="{915D42C1-54D7-4618-B4C3-23B7173A13B5}" type="presParOf" srcId="{2D689280-6E40-4CDC-936F-DB3EBB9D76C1}" destId="{50A2B3D0-D68D-4932-8A97-989F22433A11}" srcOrd="1" destOrd="0" presId="urn:microsoft.com/office/officeart/2008/layout/LinedList"/>
    <dgm:cxn modelId="{8E4D5E84-2C4D-47E6-A003-DB24BA7DE08A}" type="presParOf" srcId="{C2F04276-A9E8-4648-BF24-E81279427D5D}" destId="{EE60F94C-854D-4BCF-8113-B04A3F366A39}" srcOrd="6" destOrd="0" presId="urn:microsoft.com/office/officeart/2008/layout/LinedList"/>
    <dgm:cxn modelId="{D9775020-680A-4493-8F4B-B7C9FE035B85}" type="presParOf" srcId="{C2F04276-A9E8-4648-BF24-E81279427D5D}" destId="{F9517BA1-B4C2-4A67-AC3B-862121C718A1}" srcOrd="7" destOrd="0" presId="urn:microsoft.com/office/officeart/2008/layout/LinedList"/>
    <dgm:cxn modelId="{FEE7576E-858B-4E84-B5F5-11EB98D15D85}" type="presParOf" srcId="{F9517BA1-B4C2-4A67-AC3B-862121C718A1}" destId="{EE531EA4-98BC-473D-89E1-863A3926F67F}" srcOrd="0" destOrd="0" presId="urn:microsoft.com/office/officeart/2008/layout/LinedList"/>
    <dgm:cxn modelId="{2D9F4C02-2AF9-441A-A566-6E2787EB973C}" type="presParOf" srcId="{F9517BA1-B4C2-4A67-AC3B-862121C718A1}" destId="{D6195FA5-2F15-42A6-B9FE-AF7804C9DA22}" srcOrd="1" destOrd="0" presId="urn:microsoft.com/office/officeart/2008/layout/LinedList"/>
    <dgm:cxn modelId="{E2CF5C39-67BD-4AD0-9033-D17C319BCDBF}" type="presParOf" srcId="{C2F04276-A9E8-4648-BF24-E81279427D5D}" destId="{EFF0DBC4-06F7-4AD4-859A-3A9CC39B3B09}" srcOrd="8" destOrd="0" presId="urn:microsoft.com/office/officeart/2008/layout/LinedList"/>
    <dgm:cxn modelId="{B07AA2A2-E739-4A17-9D65-FD07403DE83D}" type="presParOf" srcId="{C2F04276-A9E8-4648-BF24-E81279427D5D}" destId="{2ADD3BD3-5495-4AC7-BFDD-EF4C8C882DF5}" srcOrd="9" destOrd="0" presId="urn:microsoft.com/office/officeart/2008/layout/LinedList"/>
    <dgm:cxn modelId="{3648A2D8-A98A-4A43-9976-37AF9E9305AB}" type="presParOf" srcId="{2ADD3BD3-5495-4AC7-BFDD-EF4C8C882DF5}" destId="{80DDFD52-7D64-4976-AA9F-7C806BE80F9B}" srcOrd="0" destOrd="0" presId="urn:microsoft.com/office/officeart/2008/layout/LinedList"/>
    <dgm:cxn modelId="{4284CDBA-40B2-4567-B89A-75BCCF0AA619}" type="presParOf" srcId="{2ADD3BD3-5495-4AC7-BFDD-EF4C8C882DF5}" destId="{AAD4F2BE-5AB1-4746-A8FB-18F67EF586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62E153-59BD-41CA-B647-234FD0D95BBE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1CC29F2D-DA97-4520-AF46-5CA9031B0985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Industrial Light and Magic</a:t>
          </a:r>
        </a:p>
      </dgm:t>
    </dgm:pt>
    <dgm:pt modelId="{8DB313D2-2208-4CAA-96EF-97F7ABC31CE5}" type="parTrans" cxnId="{49A92FC7-6720-43D1-B355-52492CB52A9B}">
      <dgm:prSet/>
      <dgm:spPr/>
      <dgm:t>
        <a:bodyPr/>
        <a:lstStyle/>
        <a:p>
          <a:endParaRPr lang="en-US"/>
        </a:p>
      </dgm:t>
    </dgm:pt>
    <dgm:pt modelId="{2675B0A1-6F5F-4E9B-AAA2-B3E78BCE4A44}" type="sibTrans" cxnId="{49A92FC7-6720-43D1-B355-52492CB52A9B}">
      <dgm:prSet/>
      <dgm:spPr/>
      <dgm:t>
        <a:bodyPr/>
        <a:lstStyle/>
        <a:p>
          <a:endParaRPr lang="en-US"/>
        </a:p>
      </dgm:t>
    </dgm:pt>
    <dgm:pt modelId="{B08A4825-910A-413F-8B3D-E5DC7F46FA5E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NASA</a:t>
          </a:r>
        </a:p>
      </dgm:t>
    </dgm:pt>
    <dgm:pt modelId="{4C1AF044-9BD4-4D2C-A22A-69AC5AF10E6F}" type="parTrans" cxnId="{54AB6205-7BEE-4DB0-A5A4-030899A38AF9}">
      <dgm:prSet/>
      <dgm:spPr/>
      <dgm:t>
        <a:bodyPr/>
        <a:lstStyle/>
        <a:p>
          <a:endParaRPr lang="en-US"/>
        </a:p>
      </dgm:t>
    </dgm:pt>
    <dgm:pt modelId="{6EA81865-51E1-4C54-8A2D-667C722DA3DD}" type="sibTrans" cxnId="{54AB6205-7BEE-4DB0-A5A4-030899A38AF9}">
      <dgm:prSet/>
      <dgm:spPr/>
      <dgm:t>
        <a:bodyPr/>
        <a:lstStyle/>
        <a:p>
          <a:endParaRPr lang="en-US"/>
        </a:p>
      </dgm:t>
    </dgm:pt>
    <dgm:pt modelId="{7E6D260A-98D8-47D6-8B33-0C3898BDBAB2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Google</a:t>
          </a:r>
        </a:p>
      </dgm:t>
    </dgm:pt>
    <dgm:pt modelId="{9D9F5754-B2BF-430D-A4AE-40BAC4915397}" type="parTrans" cxnId="{545FACDE-B104-4E80-811B-7A95871CA90B}">
      <dgm:prSet/>
      <dgm:spPr/>
      <dgm:t>
        <a:bodyPr/>
        <a:lstStyle/>
        <a:p>
          <a:endParaRPr lang="en-US"/>
        </a:p>
      </dgm:t>
    </dgm:pt>
    <dgm:pt modelId="{57AF2E62-A301-4F85-9EF4-5BE695F553FF}" type="sibTrans" cxnId="{545FACDE-B104-4E80-811B-7A95871CA90B}">
      <dgm:prSet/>
      <dgm:spPr/>
      <dgm:t>
        <a:bodyPr/>
        <a:lstStyle/>
        <a:p>
          <a:endParaRPr lang="en-US"/>
        </a:p>
      </dgm:t>
    </dgm:pt>
    <dgm:pt modelId="{D1C879CF-7F82-4012-97D3-EA121A5FBB73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Facebook/Instagram</a:t>
          </a:r>
        </a:p>
      </dgm:t>
    </dgm:pt>
    <dgm:pt modelId="{626DF942-6EEF-4D74-A987-77D9EF828B0C}" type="parTrans" cxnId="{82C5D9F3-FDA4-4E9A-9920-3A1AD867C82B}">
      <dgm:prSet/>
      <dgm:spPr/>
      <dgm:t>
        <a:bodyPr/>
        <a:lstStyle/>
        <a:p>
          <a:endParaRPr lang="en-US"/>
        </a:p>
      </dgm:t>
    </dgm:pt>
    <dgm:pt modelId="{260028DB-C78F-4BE2-95AB-CD241069F009}" type="sibTrans" cxnId="{82C5D9F3-FDA4-4E9A-9920-3A1AD867C82B}">
      <dgm:prSet/>
      <dgm:spPr/>
      <dgm:t>
        <a:bodyPr/>
        <a:lstStyle/>
        <a:p>
          <a:endParaRPr lang="en-US"/>
        </a:p>
      </dgm:t>
    </dgm:pt>
    <dgm:pt modelId="{87515ABB-8DFD-4DFF-B449-6D3941078E39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Spotify</a:t>
          </a:r>
          <a:endParaRPr lang="en-US" dirty="0"/>
        </a:p>
      </dgm:t>
    </dgm:pt>
    <dgm:pt modelId="{0A8E78C0-F18D-4314-B150-7EC014F4B274}" type="parTrans" cxnId="{CEA67472-D094-44D7-8154-72AA94D0D7E4}">
      <dgm:prSet/>
      <dgm:spPr/>
      <dgm:t>
        <a:bodyPr/>
        <a:lstStyle/>
        <a:p>
          <a:endParaRPr lang="en-US"/>
        </a:p>
      </dgm:t>
    </dgm:pt>
    <dgm:pt modelId="{0BA144B6-F9D3-4154-B326-EDD3B18F7B0E}" type="sibTrans" cxnId="{CEA67472-D094-44D7-8154-72AA94D0D7E4}">
      <dgm:prSet/>
      <dgm:spPr/>
      <dgm:t>
        <a:bodyPr/>
        <a:lstStyle/>
        <a:p>
          <a:endParaRPr lang="en-US"/>
        </a:p>
      </dgm:t>
    </dgm:pt>
    <dgm:pt modelId="{F66BB8E8-B328-4611-8E0B-82A91AD94C95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Netflix</a:t>
          </a:r>
        </a:p>
      </dgm:t>
    </dgm:pt>
    <dgm:pt modelId="{0F51D571-307A-4679-A2C0-AB1EADC338E3}" type="parTrans" cxnId="{C06201DF-53F2-4DD8-AD53-8D7F0512F60D}">
      <dgm:prSet/>
      <dgm:spPr/>
      <dgm:t>
        <a:bodyPr/>
        <a:lstStyle/>
        <a:p>
          <a:endParaRPr lang="en-US"/>
        </a:p>
      </dgm:t>
    </dgm:pt>
    <dgm:pt modelId="{3D960CA3-FAAF-4B3F-B3FE-1FCF30961818}" type="sibTrans" cxnId="{C06201DF-53F2-4DD8-AD53-8D7F0512F60D}">
      <dgm:prSet/>
      <dgm:spPr/>
      <dgm:t>
        <a:bodyPr/>
        <a:lstStyle/>
        <a:p>
          <a:endParaRPr lang="en-US"/>
        </a:p>
      </dgm:t>
    </dgm:pt>
    <dgm:pt modelId="{4A3DCD85-9624-4DEE-AA65-31F5AB3D8061}" type="pres">
      <dgm:prSet presAssocID="{AE62E153-59BD-41CA-B647-234FD0D95BBE}" presName="linear" presStyleCnt="0">
        <dgm:presLayoutVars>
          <dgm:animLvl val="lvl"/>
          <dgm:resizeHandles val="exact"/>
        </dgm:presLayoutVars>
      </dgm:prSet>
      <dgm:spPr/>
    </dgm:pt>
    <dgm:pt modelId="{8DF8E3EC-37F8-470F-8DDA-ED71C810E7E2}" type="pres">
      <dgm:prSet presAssocID="{1CC29F2D-DA97-4520-AF46-5CA9031B098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D782094-3A94-4B88-A6D1-28A0E55B2A0E}" type="pres">
      <dgm:prSet presAssocID="{2675B0A1-6F5F-4E9B-AAA2-B3E78BCE4A44}" presName="spacer" presStyleCnt="0"/>
      <dgm:spPr/>
    </dgm:pt>
    <dgm:pt modelId="{F90CAEDB-8F98-4B51-9822-E6419180E0E8}" type="pres">
      <dgm:prSet presAssocID="{B08A4825-910A-413F-8B3D-E5DC7F46FA5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698AD3F-9017-4C99-82D2-0347240A9E2F}" type="pres">
      <dgm:prSet presAssocID="{6EA81865-51E1-4C54-8A2D-667C722DA3DD}" presName="spacer" presStyleCnt="0"/>
      <dgm:spPr/>
    </dgm:pt>
    <dgm:pt modelId="{DC4EC50A-0886-4E84-830F-3EAEF16C551E}" type="pres">
      <dgm:prSet presAssocID="{7E6D260A-98D8-47D6-8B33-0C3898BDBAB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57CDD9E-D01F-42F8-9BCA-9350F6207DC8}" type="pres">
      <dgm:prSet presAssocID="{57AF2E62-A301-4F85-9EF4-5BE695F553FF}" presName="spacer" presStyleCnt="0"/>
      <dgm:spPr/>
    </dgm:pt>
    <dgm:pt modelId="{2DA9C164-1082-4D67-9695-281B976C03DA}" type="pres">
      <dgm:prSet presAssocID="{D1C879CF-7F82-4012-97D3-EA121A5FBB7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3E743ED-1DE5-4DB2-9B27-A55F811A9AEF}" type="pres">
      <dgm:prSet presAssocID="{260028DB-C78F-4BE2-95AB-CD241069F009}" presName="spacer" presStyleCnt="0"/>
      <dgm:spPr/>
    </dgm:pt>
    <dgm:pt modelId="{9AAFD0B2-C603-431E-B3A4-8A546066975B}" type="pres">
      <dgm:prSet presAssocID="{87515ABB-8DFD-4DFF-B449-6D3941078E3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F398931-CDC4-465B-9B8D-19F719A4B22B}" type="pres">
      <dgm:prSet presAssocID="{0BA144B6-F9D3-4154-B326-EDD3B18F7B0E}" presName="spacer" presStyleCnt="0"/>
      <dgm:spPr/>
    </dgm:pt>
    <dgm:pt modelId="{3B75DF7D-46AA-477F-88CD-7D843D2E2499}" type="pres">
      <dgm:prSet presAssocID="{F66BB8E8-B328-4611-8E0B-82A91AD94C9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4AB6205-7BEE-4DB0-A5A4-030899A38AF9}" srcId="{AE62E153-59BD-41CA-B647-234FD0D95BBE}" destId="{B08A4825-910A-413F-8B3D-E5DC7F46FA5E}" srcOrd="1" destOrd="0" parTransId="{4C1AF044-9BD4-4D2C-A22A-69AC5AF10E6F}" sibTransId="{6EA81865-51E1-4C54-8A2D-667C722DA3DD}"/>
    <dgm:cxn modelId="{FB96C611-5CD1-4CEF-AAF7-A99B23950410}" type="presOf" srcId="{F66BB8E8-B328-4611-8E0B-82A91AD94C95}" destId="{3B75DF7D-46AA-477F-88CD-7D843D2E2499}" srcOrd="0" destOrd="0" presId="urn:microsoft.com/office/officeart/2005/8/layout/vList2"/>
    <dgm:cxn modelId="{CEA67472-D094-44D7-8154-72AA94D0D7E4}" srcId="{AE62E153-59BD-41CA-B647-234FD0D95BBE}" destId="{87515ABB-8DFD-4DFF-B449-6D3941078E39}" srcOrd="4" destOrd="0" parTransId="{0A8E78C0-F18D-4314-B150-7EC014F4B274}" sibTransId="{0BA144B6-F9D3-4154-B326-EDD3B18F7B0E}"/>
    <dgm:cxn modelId="{BC05DA7D-2E35-4BDD-86B7-A2B6702A6B0F}" type="presOf" srcId="{AE62E153-59BD-41CA-B647-234FD0D95BBE}" destId="{4A3DCD85-9624-4DEE-AA65-31F5AB3D8061}" srcOrd="0" destOrd="0" presId="urn:microsoft.com/office/officeart/2005/8/layout/vList2"/>
    <dgm:cxn modelId="{F7496DA8-0733-4F92-A45E-EBB03F539DAB}" type="presOf" srcId="{B08A4825-910A-413F-8B3D-E5DC7F46FA5E}" destId="{F90CAEDB-8F98-4B51-9822-E6419180E0E8}" srcOrd="0" destOrd="0" presId="urn:microsoft.com/office/officeart/2005/8/layout/vList2"/>
    <dgm:cxn modelId="{87A8AEB9-1442-453C-A01D-F39B1232DDD2}" type="presOf" srcId="{D1C879CF-7F82-4012-97D3-EA121A5FBB73}" destId="{2DA9C164-1082-4D67-9695-281B976C03DA}" srcOrd="0" destOrd="0" presId="urn:microsoft.com/office/officeart/2005/8/layout/vList2"/>
    <dgm:cxn modelId="{49A92FC7-6720-43D1-B355-52492CB52A9B}" srcId="{AE62E153-59BD-41CA-B647-234FD0D95BBE}" destId="{1CC29F2D-DA97-4520-AF46-5CA9031B0985}" srcOrd="0" destOrd="0" parTransId="{8DB313D2-2208-4CAA-96EF-97F7ABC31CE5}" sibTransId="{2675B0A1-6F5F-4E9B-AAA2-B3E78BCE4A44}"/>
    <dgm:cxn modelId="{950BB1C7-E3FC-45B8-871D-A55F7AF35879}" type="presOf" srcId="{7E6D260A-98D8-47D6-8B33-0C3898BDBAB2}" destId="{DC4EC50A-0886-4E84-830F-3EAEF16C551E}" srcOrd="0" destOrd="0" presId="urn:microsoft.com/office/officeart/2005/8/layout/vList2"/>
    <dgm:cxn modelId="{545FACDE-B104-4E80-811B-7A95871CA90B}" srcId="{AE62E153-59BD-41CA-B647-234FD0D95BBE}" destId="{7E6D260A-98D8-47D6-8B33-0C3898BDBAB2}" srcOrd="2" destOrd="0" parTransId="{9D9F5754-B2BF-430D-A4AE-40BAC4915397}" sibTransId="{57AF2E62-A301-4F85-9EF4-5BE695F553FF}"/>
    <dgm:cxn modelId="{C06201DF-53F2-4DD8-AD53-8D7F0512F60D}" srcId="{AE62E153-59BD-41CA-B647-234FD0D95BBE}" destId="{F66BB8E8-B328-4611-8E0B-82A91AD94C95}" srcOrd="5" destOrd="0" parTransId="{0F51D571-307A-4679-A2C0-AB1EADC338E3}" sibTransId="{3D960CA3-FAAF-4B3F-B3FE-1FCF30961818}"/>
    <dgm:cxn modelId="{408BC8F2-63A9-4620-9325-37DB2E7B153B}" type="presOf" srcId="{87515ABB-8DFD-4DFF-B449-6D3941078E39}" destId="{9AAFD0B2-C603-431E-B3A4-8A546066975B}" srcOrd="0" destOrd="0" presId="urn:microsoft.com/office/officeart/2005/8/layout/vList2"/>
    <dgm:cxn modelId="{82C5D9F3-FDA4-4E9A-9920-3A1AD867C82B}" srcId="{AE62E153-59BD-41CA-B647-234FD0D95BBE}" destId="{D1C879CF-7F82-4012-97D3-EA121A5FBB73}" srcOrd="3" destOrd="0" parTransId="{626DF942-6EEF-4D74-A987-77D9EF828B0C}" sibTransId="{260028DB-C78F-4BE2-95AB-CD241069F009}"/>
    <dgm:cxn modelId="{D1198FF6-6147-4E2B-9A13-6784531BB4B8}" type="presOf" srcId="{1CC29F2D-DA97-4520-AF46-5CA9031B0985}" destId="{8DF8E3EC-37F8-470F-8DDA-ED71C810E7E2}" srcOrd="0" destOrd="0" presId="urn:microsoft.com/office/officeart/2005/8/layout/vList2"/>
    <dgm:cxn modelId="{736CF81F-E0F2-4E54-81BC-EB02F69C95F4}" type="presParOf" srcId="{4A3DCD85-9624-4DEE-AA65-31F5AB3D8061}" destId="{8DF8E3EC-37F8-470F-8DDA-ED71C810E7E2}" srcOrd="0" destOrd="0" presId="urn:microsoft.com/office/officeart/2005/8/layout/vList2"/>
    <dgm:cxn modelId="{63B165F9-6FFC-499C-84D5-87AFA8FA5661}" type="presParOf" srcId="{4A3DCD85-9624-4DEE-AA65-31F5AB3D8061}" destId="{1D782094-3A94-4B88-A6D1-28A0E55B2A0E}" srcOrd="1" destOrd="0" presId="urn:microsoft.com/office/officeart/2005/8/layout/vList2"/>
    <dgm:cxn modelId="{7EC933B5-3991-4EBA-93E1-E3F0E8A67FEF}" type="presParOf" srcId="{4A3DCD85-9624-4DEE-AA65-31F5AB3D8061}" destId="{F90CAEDB-8F98-4B51-9822-E6419180E0E8}" srcOrd="2" destOrd="0" presId="urn:microsoft.com/office/officeart/2005/8/layout/vList2"/>
    <dgm:cxn modelId="{D933286E-E464-46E6-BE9B-3FF2DACFF01E}" type="presParOf" srcId="{4A3DCD85-9624-4DEE-AA65-31F5AB3D8061}" destId="{F698AD3F-9017-4C99-82D2-0347240A9E2F}" srcOrd="3" destOrd="0" presId="urn:microsoft.com/office/officeart/2005/8/layout/vList2"/>
    <dgm:cxn modelId="{E3C180D7-0678-4998-84E9-8ABC8EDB5BD4}" type="presParOf" srcId="{4A3DCD85-9624-4DEE-AA65-31F5AB3D8061}" destId="{DC4EC50A-0886-4E84-830F-3EAEF16C551E}" srcOrd="4" destOrd="0" presId="urn:microsoft.com/office/officeart/2005/8/layout/vList2"/>
    <dgm:cxn modelId="{E9A4B1E2-AD64-496F-BD34-25EAF03D9ED0}" type="presParOf" srcId="{4A3DCD85-9624-4DEE-AA65-31F5AB3D8061}" destId="{A57CDD9E-D01F-42F8-9BCA-9350F6207DC8}" srcOrd="5" destOrd="0" presId="urn:microsoft.com/office/officeart/2005/8/layout/vList2"/>
    <dgm:cxn modelId="{DFCD186A-B571-4930-9EFA-F8BA1A4A005F}" type="presParOf" srcId="{4A3DCD85-9624-4DEE-AA65-31F5AB3D8061}" destId="{2DA9C164-1082-4D67-9695-281B976C03DA}" srcOrd="6" destOrd="0" presId="urn:microsoft.com/office/officeart/2005/8/layout/vList2"/>
    <dgm:cxn modelId="{28348201-9567-45FF-82E3-9C90217A97D0}" type="presParOf" srcId="{4A3DCD85-9624-4DEE-AA65-31F5AB3D8061}" destId="{D3E743ED-1DE5-4DB2-9B27-A55F811A9AEF}" srcOrd="7" destOrd="0" presId="urn:microsoft.com/office/officeart/2005/8/layout/vList2"/>
    <dgm:cxn modelId="{BA93BCBE-147A-40CB-9A88-7FC990EF9890}" type="presParOf" srcId="{4A3DCD85-9624-4DEE-AA65-31F5AB3D8061}" destId="{9AAFD0B2-C603-431E-B3A4-8A546066975B}" srcOrd="8" destOrd="0" presId="urn:microsoft.com/office/officeart/2005/8/layout/vList2"/>
    <dgm:cxn modelId="{4B544901-140E-4589-BF49-1F2096B73DD7}" type="presParOf" srcId="{4A3DCD85-9624-4DEE-AA65-31F5AB3D8061}" destId="{0F398931-CDC4-465B-9B8D-19F719A4B22B}" srcOrd="9" destOrd="0" presId="urn:microsoft.com/office/officeart/2005/8/layout/vList2"/>
    <dgm:cxn modelId="{7A04B323-56B1-4238-94F8-77E193F1BD13}" type="presParOf" srcId="{4A3DCD85-9624-4DEE-AA65-31F5AB3D8061}" destId="{3B75DF7D-46AA-477F-88CD-7D843D2E249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773440-4A8E-49A4-925A-3281F9CE4537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17566AE-382D-43F6-92F5-45F7C483C8D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Файл кода – </a:t>
          </a:r>
          <a:r>
            <a:rPr lang="en-US" dirty="0">
              <a:solidFill>
                <a:schemeClr val="tx1"/>
              </a:solidFill>
            </a:rPr>
            <a:t>script</a:t>
          </a:r>
          <a:r>
            <a:rPr lang="en-US" dirty="0"/>
            <a:t>.py</a:t>
          </a:r>
        </a:p>
      </dgm:t>
    </dgm:pt>
    <dgm:pt modelId="{4F07948B-199C-4628-A1CE-5C38AA6CE887}" type="parTrans" cxnId="{6D42E773-34B9-4AB4-A6A2-67F51335524C}">
      <dgm:prSet/>
      <dgm:spPr/>
      <dgm:t>
        <a:bodyPr/>
        <a:lstStyle/>
        <a:p>
          <a:endParaRPr lang="en-US"/>
        </a:p>
      </dgm:t>
    </dgm:pt>
    <dgm:pt modelId="{0BBBC925-24E2-4D39-92EF-E4951FFC844E}" type="sibTrans" cxnId="{6D42E773-34B9-4AB4-A6A2-67F51335524C}">
      <dgm:prSet/>
      <dgm:spPr/>
      <dgm:t>
        <a:bodyPr/>
        <a:lstStyle/>
        <a:p>
          <a:endParaRPr lang="en-US"/>
        </a:p>
      </dgm:t>
    </dgm:pt>
    <dgm:pt modelId="{D8066324-3B2C-46CC-8C8E-8CCDCE15BB0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Байт-код – </a:t>
          </a:r>
          <a:r>
            <a:rPr lang="en-US"/>
            <a:t>script.pyc</a:t>
          </a:r>
          <a:endParaRPr lang="en-US" dirty="0"/>
        </a:p>
      </dgm:t>
    </dgm:pt>
    <dgm:pt modelId="{077736C4-2772-4D0F-A741-BC3636E585BA}" type="parTrans" cxnId="{2B4F1E5B-52BA-4B69-A1B3-2DA2B4953959}">
      <dgm:prSet/>
      <dgm:spPr/>
      <dgm:t>
        <a:bodyPr/>
        <a:lstStyle/>
        <a:p>
          <a:endParaRPr lang="en-US"/>
        </a:p>
      </dgm:t>
    </dgm:pt>
    <dgm:pt modelId="{D2A7BFC5-9BB4-4D36-993B-4D3CB1831A1C}" type="sibTrans" cxnId="{2B4F1E5B-52BA-4B69-A1B3-2DA2B4953959}">
      <dgm:prSet/>
      <dgm:spPr/>
      <dgm:t>
        <a:bodyPr/>
        <a:lstStyle/>
        <a:p>
          <a:endParaRPr lang="en-US"/>
        </a:p>
      </dgm:t>
    </dgm:pt>
    <dgm:pt modelId="{CA7EC345-839C-475E-B8C5-39B4A92EA64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Среда исполнения – </a:t>
          </a:r>
          <a:r>
            <a:rPr lang="en-US"/>
            <a:t>PVM</a:t>
          </a:r>
          <a:endParaRPr lang="en-US" dirty="0"/>
        </a:p>
      </dgm:t>
    </dgm:pt>
    <dgm:pt modelId="{638B94FD-E88C-4658-9DB0-2315CC8B7FED}" type="parTrans" cxnId="{D08366EB-CAFC-4714-94E1-9EAF96B79EAD}">
      <dgm:prSet/>
      <dgm:spPr/>
      <dgm:t>
        <a:bodyPr/>
        <a:lstStyle/>
        <a:p>
          <a:endParaRPr lang="en-US"/>
        </a:p>
      </dgm:t>
    </dgm:pt>
    <dgm:pt modelId="{4250EAB3-A6FE-4AC3-88BD-FD8CE2CA690E}" type="sibTrans" cxnId="{D08366EB-CAFC-4714-94E1-9EAF96B79EAD}">
      <dgm:prSet/>
      <dgm:spPr/>
      <dgm:t>
        <a:bodyPr/>
        <a:lstStyle/>
        <a:p>
          <a:endParaRPr lang="en-US"/>
        </a:p>
      </dgm:t>
    </dgm:pt>
    <dgm:pt modelId="{03B27099-6E4B-4090-9222-9207F4383794}" type="pres">
      <dgm:prSet presAssocID="{3A773440-4A8E-49A4-925A-3281F9CE453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148FA6E-41EF-4981-9868-023D3A956F52}" type="pres">
      <dgm:prSet presAssocID="{D17566AE-382D-43F6-92F5-45F7C483C8DE}" presName="Accent1" presStyleCnt="0"/>
      <dgm:spPr/>
    </dgm:pt>
    <dgm:pt modelId="{E67A5C0E-DE54-42AD-89F3-8B5D470F9804}" type="pres">
      <dgm:prSet presAssocID="{D17566AE-382D-43F6-92F5-45F7C483C8DE}" presName="Accent" presStyleLbl="node1" presStyleIdx="0" presStyleCnt="3"/>
      <dgm:spPr/>
    </dgm:pt>
    <dgm:pt modelId="{73A9E86F-67E6-4C49-B830-2C5072EEBEAF}" type="pres">
      <dgm:prSet presAssocID="{D17566AE-382D-43F6-92F5-45F7C483C8DE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E01F0E36-0C64-4574-93DE-1558A4C4E9FE}" type="pres">
      <dgm:prSet presAssocID="{D8066324-3B2C-46CC-8C8E-8CCDCE15BB0A}" presName="Accent2" presStyleCnt="0"/>
      <dgm:spPr/>
    </dgm:pt>
    <dgm:pt modelId="{1CE8F52E-E98C-4B97-98FF-5799E6A4F861}" type="pres">
      <dgm:prSet presAssocID="{D8066324-3B2C-46CC-8C8E-8CCDCE15BB0A}" presName="Accent" presStyleLbl="node1" presStyleIdx="1" presStyleCnt="3"/>
      <dgm:spPr/>
    </dgm:pt>
    <dgm:pt modelId="{B6E24B4A-E85D-4636-BBD9-92ABB4B3D139}" type="pres">
      <dgm:prSet presAssocID="{D8066324-3B2C-46CC-8C8E-8CCDCE15BB0A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9F14924D-236C-4B67-A281-4E46D8FB14D0}" type="pres">
      <dgm:prSet presAssocID="{CA7EC345-839C-475E-B8C5-39B4A92EA640}" presName="Accent3" presStyleCnt="0"/>
      <dgm:spPr/>
    </dgm:pt>
    <dgm:pt modelId="{22C41B08-22D6-4A75-A87C-96A4212DDA3B}" type="pres">
      <dgm:prSet presAssocID="{CA7EC345-839C-475E-B8C5-39B4A92EA640}" presName="Accent" presStyleLbl="node1" presStyleIdx="2" presStyleCnt="3"/>
      <dgm:spPr/>
    </dgm:pt>
    <dgm:pt modelId="{8A8F2169-584E-4D3D-9E51-F8AA837E67CD}" type="pres">
      <dgm:prSet presAssocID="{CA7EC345-839C-475E-B8C5-39B4A92EA64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2B4F1E5B-52BA-4B69-A1B3-2DA2B4953959}" srcId="{3A773440-4A8E-49A4-925A-3281F9CE4537}" destId="{D8066324-3B2C-46CC-8C8E-8CCDCE15BB0A}" srcOrd="1" destOrd="0" parTransId="{077736C4-2772-4D0F-A741-BC3636E585BA}" sibTransId="{D2A7BFC5-9BB4-4D36-993B-4D3CB1831A1C}"/>
    <dgm:cxn modelId="{6D42E773-34B9-4AB4-A6A2-67F51335524C}" srcId="{3A773440-4A8E-49A4-925A-3281F9CE4537}" destId="{D17566AE-382D-43F6-92F5-45F7C483C8DE}" srcOrd="0" destOrd="0" parTransId="{4F07948B-199C-4628-A1CE-5C38AA6CE887}" sibTransId="{0BBBC925-24E2-4D39-92EF-E4951FFC844E}"/>
    <dgm:cxn modelId="{F5109255-4F74-422A-B004-5C2270B64A51}" type="presOf" srcId="{3A773440-4A8E-49A4-925A-3281F9CE4537}" destId="{03B27099-6E4B-4090-9222-9207F4383794}" srcOrd="0" destOrd="0" presId="urn:microsoft.com/office/officeart/2009/layout/CircleArrowProcess"/>
    <dgm:cxn modelId="{51937E7F-8C10-4C24-88E6-50C0EA6B395D}" type="presOf" srcId="{D8066324-3B2C-46CC-8C8E-8CCDCE15BB0A}" destId="{B6E24B4A-E85D-4636-BBD9-92ABB4B3D139}" srcOrd="0" destOrd="0" presId="urn:microsoft.com/office/officeart/2009/layout/CircleArrowProcess"/>
    <dgm:cxn modelId="{9BEECCDA-F03C-4EAC-800B-165C465FF4A7}" type="presOf" srcId="{D17566AE-382D-43F6-92F5-45F7C483C8DE}" destId="{73A9E86F-67E6-4C49-B830-2C5072EEBEAF}" srcOrd="0" destOrd="0" presId="urn:microsoft.com/office/officeart/2009/layout/CircleArrowProcess"/>
    <dgm:cxn modelId="{D08366EB-CAFC-4714-94E1-9EAF96B79EAD}" srcId="{3A773440-4A8E-49A4-925A-3281F9CE4537}" destId="{CA7EC345-839C-475E-B8C5-39B4A92EA640}" srcOrd="2" destOrd="0" parTransId="{638B94FD-E88C-4658-9DB0-2315CC8B7FED}" sibTransId="{4250EAB3-A6FE-4AC3-88BD-FD8CE2CA690E}"/>
    <dgm:cxn modelId="{E4CA60FC-9D9B-4A9B-95A5-33E19A193E95}" type="presOf" srcId="{CA7EC345-839C-475E-B8C5-39B4A92EA640}" destId="{8A8F2169-584E-4D3D-9E51-F8AA837E67CD}" srcOrd="0" destOrd="0" presId="urn:microsoft.com/office/officeart/2009/layout/CircleArrowProcess"/>
    <dgm:cxn modelId="{D36FDCE0-E01A-45A8-BAEB-772D73762C60}" type="presParOf" srcId="{03B27099-6E4B-4090-9222-9207F4383794}" destId="{1148FA6E-41EF-4981-9868-023D3A956F52}" srcOrd="0" destOrd="0" presId="urn:microsoft.com/office/officeart/2009/layout/CircleArrowProcess"/>
    <dgm:cxn modelId="{DAA0B82D-927E-4673-97AA-234C3D39605A}" type="presParOf" srcId="{1148FA6E-41EF-4981-9868-023D3A956F52}" destId="{E67A5C0E-DE54-42AD-89F3-8B5D470F9804}" srcOrd="0" destOrd="0" presId="urn:microsoft.com/office/officeart/2009/layout/CircleArrowProcess"/>
    <dgm:cxn modelId="{D6D08767-DF17-4DAC-AA05-6A70C4A8B29F}" type="presParOf" srcId="{03B27099-6E4B-4090-9222-9207F4383794}" destId="{73A9E86F-67E6-4C49-B830-2C5072EEBEAF}" srcOrd="1" destOrd="0" presId="urn:microsoft.com/office/officeart/2009/layout/CircleArrowProcess"/>
    <dgm:cxn modelId="{787631AB-F532-4601-BA4B-08217FF15354}" type="presParOf" srcId="{03B27099-6E4B-4090-9222-9207F4383794}" destId="{E01F0E36-0C64-4574-93DE-1558A4C4E9FE}" srcOrd="2" destOrd="0" presId="urn:microsoft.com/office/officeart/2009/layout/CircleArrowProcess"/>
    <dgm:cxn modelId="{4DB24802-C460-4DB6-9539-7E968D669748}" type="presParOf" srcId="{E01F0E36-0C64-4574-93DE-1558A4C4E9FE}" destId="{1CE8F52E-E98C-4B97-98FF-5799E6A4F861}" srcOrd="0" destOrd="0" presId="urn:microsoft.com/office/officeart/2009/layout/CircleArrowProcess"/>
    <dgm:cxn modelId="{003B212A-85F8-413D-ABAE-86A09475ECBE}" type="presParOf" srcId="{03B27099-6E4B-4090-9222-9207F4383794}" destId="{B6E24B4A-E85D-4636-BBD9-92ABB4B3D139}" srcOrd="3" destOrd="0" presId="urn:microsoft.com/office/officeart/2009/layout/CircleArrowProcess"/>
    <dgm:cxn modelId="{7A981E98-EC64-4EEC-9A76-6838B15BEEBE}" type="presParOf" srcId="{03B27099-6E4B-4090-9222-9207F4383794}" destId="{9F14924D-236C-4B67-A281-4E46D8FB14D0}" srcOrd="4" destOrd="0" presId="urn:microsoft.com/office/officeart/2009/layout/CircleArrowProcess"/>
    <dgm:cxn modelId="{F1C408C8-E5DE-4AA8-95B8-C2909138CE80}" type="presParOf" srcId="{9F14924D-236C-4B67-A281-4E46D8FB14D0}" destId="{22C41B08-22D6-4A75-A87C-96A4212DDA3B}" srcOrd="0" destOrd="0" presId="urn:microsoft.com/office/officeart/2009/layout/CircleArrowProcess"/>
    <dgm:cxn modelId="{47FB8CAD-778B-4474-A837-A40AD9D8687C}" type="presParOf" srcId="{03B27099-6E4B-4090-9222-9207F4383794}" destId="{8A8F2169-584E-4D3D-9E51-F8AA837E67CD}" srcOrd="5" destOrd="0" presId="urn:microsoft.com/office/officeart/2009/layout/CircleArrow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4D6067-7CC2-457C-A8D2-3E1C58E6E91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037B120-783F-4556-A82B-07A39A15CEF8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x = 0 </a:t>
          </a:r>
          <a:r>
            <a:rPr lang="en-US" dirty="0"/>
            <a:t>– </a:t>
          </a:r>
          <a:r>
            <a:rPr lang="ru-RU" dirty="0"/>
            <a:t>присвоение значения переменной</a:t>
          </a:r>
          <a:endParaRPr lang="en-US" dirty="0"/>
        </a:p>
      </dgm:t>
    </dgm:pt>
    <dgm:pt modelId="{7AFB5B49-8E05-44CD-9CCC-AF45D48E6BAA}" type="parTrans" cxnId="{3B2017B6-4004-4B19-A7BD-B9F577875FD9}">
      <dgm:prSet/>
      <dgm:spPr/>
      <dgm:t>
        <a:bodyPr/>
        <a:lstStyle/>
        <a:p>
          <a:endParaRPr lang="en-US"/>
        </a:p>
      </dgm:t>
    </dgm:pt>
    <dgm:pt modelId="{07067361-0773-4ACE-833E-A014EB878194}" type="sibTrans" cxnId="{3B2017B6-4004-4B19-A7BD-B9F577875FD9}">
      <dgm:prSet/>
      <dgm:spPr/>
      <dgm:t>
        <a:bodyPr/>
        <a:lstStyle/>
        <a:p>
          <a:endParaRPr lang="en-US"/>
        </a:p>
      </dgm:t>
    </dgm:pt>
    <dgm:pt modelId="{7900F853-941E-4DA4-9688-D1C87ED7D9A4}">
      <dgm:prSet/>
      <dgm:spPr/>
      <dgm:t>
        <a:bodyPr/>
        <a:lstStyle/>
        <a:p>
          <a:r>
            <a:rPr lang="ru-RU" dirty="0">
              <a:latin typeface="Cambria Math" panose="02040503050406030204" pitchFamily="18" charset="0"/>
              <a:ea typeface="Cambria Math" panose="02040503050406030204" pitchFamily="18" charset="0"/>
            </a:rPr>
            <a:t>6 + 7 </a:t>
          </a:r>
          <a:r>
            <a:rPr lang="ru-RU" dirty="0"/>
            <a:t>– выражение, может быть сведено к некоторому объекту</a:t>
          </a:r>
          <a:endParaRPr lang="en-US" dirty="0"/>
        </a:p>
      </dgm:t>
    </dgm:pt>
    <dgm:pt modelId="{714CD5F0-BFAB-41AB-9CA9-E387D43C8806}" type="parTrans" cxnId="{1FDB80BD-3902-4B3F-963B-700FF08FA392}">
      <dgm:prSet/>
      <dgm:spPr/>
      <dgm:t>
        <a:bodyPr/>
        <a:lstStyle/>
        <a:p>
          <a:endParaRPr lang="en-US"/>
        </a:p>
      </dgm:t>
    </dgm:pt>
    <dgm:pt modelId="{89951B4A-2DCF-4C54-B050-31A9FBD6B117}" type="sibTrans" cxnId="{1FDB80BD-3902-4B3F-963B-700FF08FA392}">
      <dgm:prSet/>
      <dgm:spPr/>
      <dgm:t>
        <a:bodyPr/>
        <a:lstStyle/>
        <a:p>
          <a:endParaRPr lang="en-US"/>
        </a:p>
      </dgm:t>
    </dgm:pt>
    <dgm:pt modelId="{FC45CDCB-73A2-4E93-A1DE-61C62CCD9971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print(x)</a:t>
          </a:r>
          <a:r>
            <a:rPr lang="en-US" dirty="0"/>
            <a:t> – </a:t>
          </a:r>
          <a:r>
            <a:rPr lang="ru-RU" dirty="0"/>
            <a:t>инструкция, может быть сведена к некоторой операции</a:t>
          </a:r>
          <a:endParaRPr lang="en-US" dirty="0"/>
        </a:p>
      </dgm:t>
    </dgm:pt>
    <dgm:pt modelId="{29132170-B369-4430-8A4E-7946E39221D8}" type="parTrans" cxnId="{C02BCCAC-87FD-44F9-97D0-89C1B19441AC}">
      <dgm:prSet/>
      <dgm:spPr/>
      <dgm:t>
        <a:bodyPr/>
        <a:lstStyle/>
        <a:p>
          <a:endParaRPr lang="en-US"/>
        </a:p>
      </dgm:t>
    </dgm:pt>
    <dgm:pt modelId="{A4117002-511A-429F-B474-CC0091DE037A}" type="sibTrans" cxnId="{C02BCCAC-87FD-44F9-97D0-89C1B19441AC}">
      <dgm:prSet/>
      <dgm:spPr/>
      <dgm:t>
        <a:bodyPr/>
        <a:lstStyle/>
        <a:p>
          <a:endParaRPr lang="en-US"/>
        </a:p>
      </dgm:t>
    </dgm:pt>
    <dgm:pt modelId="{6F7DBB89-F9A3-4EB0-9A59-EF75207CBF80}" type="pres">
      <dgm:prSet presAssocID="{AD4D6067-7CC2-457C-A8D2-3E1C58E6E9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6B90F78-1BE1-49A2-970B-DEFFF78E72F4}" type="pres">
      <dgm:prSet presAssocID="{7037B120-783F-4556-A82B-07A39A15CEF8}" presName="hierRoot1" presStyleCnt="0">
        <dgm:presLayoutVars>
          <dgm:hierBranch val="init"/>
        </dgm:presLayoutVars>
      </dgm:prSet>
      <dgm:spPr/>
    </dgm:pt>
    <dgm:pt modelId="{7B4F4DDD-9FE0-45A9-8AB3-E619E7AF2ABE}" type="pres">
      <dgm:prSet presAssocID="{7037B120-783F-4556-A82B-07A39A15CEF8}" presName="rootComposite1" presStyleCnt="0"/>
      <dgm:spPr/>
    </dgm:pt>
    <dgm:pt modelId="{03838731-F436-4C84-9EF8-2CA7F0A931E8}" type="pres">
      <dgm:prSet presAssocID="{7037B120-783F-4556-A82B-07A39A15CEF8}" presName="rootText1" presStyleLbl="node0" presStyleIdx="0" presStyleCnt="3">
        <dgm:presLayoutVars>
          <dgm:chPref val="3"/>
        </dgm:presLayoutVars>
      </dgm:prSet>
      <dgm:spPr/>
    </dgm:pt>
    <dgm:pt modelId="{6C86F6F3-9E44-48BA-AB11-8876F5518413}" type="pres">
      <dgm:prSet presAssocID="{7037B120-783F-4556-A82B-07A39A15CEF8}" presName="rootConnector1" presStyleLbl="node1" presStyleIdx="0" presStyleCnt="0"/>
      <dgm:spPr/>
    </dgm:pt>
    <dgm:pt modelId="{7B98B4E3-9EC2-41A3-BAC1-3B9548793851}" type="pres">
      <dgm:prSet presAssocID="{7037B120-783F-4556-A82B-07A39A15CEF8}" presName="hierChild2" presStyleCnt="0"/>
      <dgm:spPr/>
    </dgm:pt>
    <dgm:pt modelId="{EB5BCE6E-AC7D-411F-B302-96A34096F3E1}" type="pres">
      <dgm:prSet presAssocID="{7037B120-783F-4556-A82B-07A39A15CEF8}" presName="hierChild3" presStyleCnt="0"/>
      <dgm:spPr/>
    </dgm:pt>
    <dgm:pt modelId="{B718AFC7-B0AF-44AE-8CDE-E54C11320F5A}" type="pres">
      <dgm:prSet presAssocID="{7900F853-941E-4DA4-9688-D1C87ED7D9A4}" presName="hierRoot1" presStyleCnt="0">
        <dgm:presLayoutVars>
          <dgm:hierBranch val="init"/>
        </dgm:presLayoutVars>
      </dgm:prSet>
      <dgm:spPr/>
    </dgm:pt>
    <dgm:pt modelId="{869E4755-91DC-4341-A46C-BA3E39DDF484}" type="pres">
      <dgm:prSet presAssocID="{7900F853-941E-4DA4-9688-D1C87ED7D9A4}" presName="rootComposite1" presStyleCnt="0"/>
      <dgm:spPr/>
    </dgm:pt>
    <dgm:pt modelId="{EE4521DE-69C7-4E68-9F52-FCF8C3BA2474}" type="pres">
      <dgm:prSet presAssocID="{7900F853-941E-4DA4-9688-D1C87ED7D9A4}" presName="rootText1" presStyleLbl="node0" presStyleIdx="1" presStyleCnt="3">
        <dgm:presLayoutVars>
          <dgm:chPref val="3"/>
        </dgm:presLayoutVars>
      </dgm:prSet>
      <dgm:spPr/>
    </dgm:pt>
    <dgm:pt modelId="{BB49D6B0-A964-4914-86E6-B0496AFBBEB1}" type="pres">
      <dgm:prSet presAssocID="{7900F853-941E-4DA4-9688-D1C87ED7D9A4}" presName="rootConnector1" presStyleLbl="node1" presStyleIdx="0" presStyleCnt="0"/>
      <dgm:spPr/>
    </dgm:pt>
    <dgm:pt modelId="{974048B1-6E82-4F5E-9ADE-484B82145A7E}" type="pres">
      <dgm:prSet presAssocID="{7900F853-941E-4DA4-9688-D1C87ED7D9A4}" presName="hierChild2" presStyleCnt="0"/>
      <dgm:spPr/>
    </dgm:pt>
    <dgm:pt modelId="{45D39E2C-C7BA-450A-988E-B820B68B262E}" type="pres">
      <dgm:prSet presAssocID="{7900F853-941E-4DA4-9688-D1C87ED7D9A4}" presName="hierChild3" presStyleCnt="0"/>
      <dgm:spPr/>
    </dgm:pt>
    <dgm:pt modelId="{500FD480-7FC7-4CE4-8B88-9E7291E21656}" type="pres">
      <dgm:prSet presAssocID="{FC45CDCB-73A2-4E93-A1DE-61C62CCD9971}" presName="hierRoot1" presStyleCnt="0">
        <dgm:presLayoutVars>
          <dgm:hierBranch val="init"/>
        </dgm:presLayoutVars>
      </dgm:prSet>
      <dgm:spPr/>
    </dgm:pt>
    <dgm:pt modelId="{BBD894CE-5F53-40DD-B765-1DF35E508C31}" type="pres">
      <dgm:prSet presAssocID="{FC45CDCB-73A2-4E93-A1DE-61C62CCD9971}" presName="rootComposite1" presStyleCnt="0"/>
      <dgm:spPr/>
    </dgm:pt>
    <dgm:pt modelId="{68D33701-F330-41D0-8451-5BCF1DE7C661}" type="pres">
      <dgm:prSet presAssocID="{FC45CDCB-73A2-4E93-A1DE-61C62CCD9971}" presName="rootText1" presStyleLbl="node0" presStyleIdx="2" presStyleCnt="3">
        <dgm:presLayoutVars>
          <dgm:chPref val="3"/>
        </dgm:presLayoutVars>
      </dgm:prSet>
      <dgm:spPr/>
    </dgm:pt>
    <dgm:pt modelId="{E01D4BCE-7CF4-4ED2-953E-CC89598C5794}" type="pres">
      <dgm:prSet presAssocID="{FC45CDCB-73A2-4E93-A1DE-61C62CCD9971}" presName="rootConnector1" presStyleLbl="node1" presStyleIdx="0" presStyleCnt="0"/>
      <dgm:spPr/>
    </dgm:pt>
    <dgm:pt modelId="{28C1D963-1685-47D7-8CDF-4B469F02C533}" type="pres">
      <dgm:prSet presAssocID="{FC45CDCB-73A2-4E93-A1DE-61C62CCD9971}" presName="hierChild2" presStyleCnt="0"/>
      <dgm:spPr/>
    </dgm:pt>
    <dgm:pt modelId="{B9D0E79E-5F05-4A6E-9F4C-4B29798D9620}" type="pres">
      <dgm:prSet presAssocID="{FC45CDCB-73A2-4E93-A1DE-61C62CCD9971}" presName="hierChild3" presStyleCnt="0"/>
      <dgm:spPr/>
    </dgm:pt>
  </dgm:ptLst>
  <dgm:cxnLst>
    <dgm:cxn modelId="{BC1D1E36-4ED7-461C-B8D1-5A1A23561520}" type="presOf" srcId="{FC45CDCB-73A2-4E93-A1DE-61C62CCD9971}" destId="{E01D4BCE-7CF4-4ED2-953E-CC89598C5794}" srcOrd="1" destOrd="0" presId="urn:microsoft.com/office/officeart/2009/3/layout/HorizontalOrganizationChart"/>
    <dgm:cxn modelId="{BD8BBB3C-87BB-4D9E-82ED-DA99ED0A7FB7}" type="presOf" srcId="{FC45CDCB-73A2-4E93-A1DE-61C62CCD9971}" destId="{68D33701-F330-41D0-8451-5BCF1DE7C661}" srcOrd="0" destOrd="0" presId="urn:microsoft.com/office/officeart/2009/3/layout/HorizontalOrganizationChart"/>
    <dgm:cxn modelId="{45B62068-2EE8-4084-B9D4-3C827A713C2E}" type="presOf" srcId="{7037B120-783F-4556-A82B-07A39A15CEF8}" destId="{03838731-F436-4C84-9EF8-2CA7F0A931E8}" srcOrd="0" destOrd="0" presId="urn:microsoft.com/office/officeart/2009/3/layout/HorizontalOrganizationChart"/>
    <dgm:cxn modelId="{A03B454F-5BF6-420D-9A7A-2F28B4872242}" type="presOf" srcId="{7900F853-941E-4DA4-9688-D1C87ED7D9A4}" destId="{BB49D6B0-A964-4914-86E6-B0496AFBBEB1}" srcOrd="1" destOrd="0" presId="urn:microsoft.com/office/officeart/2009/3/layout/HorizontalOrganizationChart"/>
    <dgm:cxn modelId="{E61F2C87-E49E-4BFE-9AB1-99DC16C699F5}" type="presOf" srcId="{7037B120-783F-4556-A82B-07A39A15CEF8}" destId="{6C86F6F3-9E44-48BA-AB11-8876F5518413}" srcOrd="1" destOrd="0" presId="urn:microsoft.com/office/officeart/2009/3/layout/HorizontalOrganizationChart"/>
    <dgm:cxn modelId="{C02BCCAC-87FD-44F9-97D0-89C1B19441AC}" srcId="{AD4D6067-7CC2-457C-A8D2-3E1C58E6E91E}" destId="{FC45CDCB-73A2-4E93-A1DE-61C62CCD9971}" srcOrd="2" destOrd="0" parTransId="{29132170-B369-4430-8A4E-7946E39221D8}" sibTransId="{A4117002-511A-429F-B474-CC0091DE037A}"/>
    <dgm:cxn modelId="{3B2017B6-4004-4B19-A7BD-B9F577875FD9}" srcId="{AD4D6067-7CC2-457C-A8D2-3E1C58E6E91E}" destId="{7037B120-783F-4556-A82B-07A39A15CEF8}" srcOrd="0" destOrd="0" parTransId="{7AFB5B49-8E05-44CD-9CCC-AF45D48E6BAA}" sibTransId="{07067361-0773-4ACE-833E-A014EB878194}"/>
    <dgm:cxn modelId="{1FDB80BD-3902-4B3F-963B-700FF08FA392}" srcId="{AD4D6067-7CC2-457C-A8D2-3E1C58E6E91E}" destId="{7900F853-941E-4DA4-9688-D1C87ED7D9A4}" srcOrd="1" destOrd="0" parTransId="{714CD5F0-BFAB-41AB-9CA9-E387D43C8806}" sibTransId="{89951B4A-2DCF-4C54-B050-31A9FBD6B117}"/>
    <dgm:cxn modelId="{C0BDE9C4-1450-4CB7-85F9-12D57102FFD2}" type="presOf" srcId="{7900F853-941E-4DA4-9688-D1C87ED7D9A4}" destId="{EE4521DE-69C7-4E68-9F52-FCF8C3BA2474}" srcOrd="0" destOrd="0" presId="urn:microsoft.com/office/officeart/2009/3/layout/HorizontalOrganizationChart"/>
    <dgm:cxn modelId="{510A52FB-DFB3-4714-9B35-D6AC1A7871B1}" type="presOf" srcId="{AD4D6067-7CC2-457C-A8D2-3E1C58E6E91E}" destId="{6F7DBB89-F9A3-4EB0-9A59-EF75207CBF80}" srcOrd="0" destOrd="0" presId="urn:microsoft.com/office/officeart/2009/3/layout/HorizontalOrganizationChart"/>
    <dgm:cxn modelId="{9E496B1D-A894-40D6-899F-4AB3ED450540}" type="presParOf" srcId="{6F7DBB89-F9A3-4EB0-9A59-EF75207CBF80}" destId="{66B90F78-1BE1-49A2-970B-DEFFF78E72F4}" srcOrd="0" destOrd="0" presId="urn:microsoft.com/office/officeart/2009/3/layout/HorizontalOrganizationChart"/>
    <dgm:cxn modelId="{D23A2B59-35BD-4B27-AE94-C250C9152CAF}" type="presParOf" srcId="{66B90F78-1BE1-49A2-970B-DEFFF78E72F4}" destId="{7B4F4DDD-9FE0-45A9-8AB3-E619E7AF2ABE}" srcOrd="0" destOrd="0" presId="urn:microsoft.com/office/officeart/2009/3/layout/HorizontalOrganizationChart"/>
    <dgm:cxn modelId="{4AAE1BBA-3B69-4E59-8FCD-99D199593FDF}" type="presParOf" srcId="{7B4F4DDD-9FE0-45A9-8AB3-E619E7AF2ABE}" destId="{03838731-F436-4C84-9EF8-2CA7F0A931E8}" srcOrd="0" destOrd="0" presId="urn:microsoft.com/office/officeart/2009/3/layout/HorizontalOrganizationChart"/>
    <dgm:cxn modelId="{9A538E05-CD97-4296-8C07-5C17ED2CB46E}" type="presParOf" srcId="{7B4F4DDD-9FE0-45A9-8AB3-E619E7AF2ABE}" destId="{6C86F6F3-9E44-48BA-AB11-8876F5518413}" srcOrd="1" destOrd="0" presId="urn:microsoft.com/office/officeart/2009/3/layout/HorizontalOrganizationChart"/>
    <dgm:cxn modelId="{98C0E70F-E167-4D29-8611-EB017378E662}" type="presParOf" srcId="{66B90F78-1BE1-49A2-970B-DEFFF78E72F4}" destId="{7B98B4E3-9EC2-41A3-BAC1-3B9548793851}" srcOrd="1" destOrd="0" presId="urn:microsoft.com/office/officeart/2009/3/layout/HorizontalOrganizationChart"/>
    <dgm:cxn modelId="{62D738AE-FAE3-4955-9825-C44521ADA908}" type="presParOf" srcId="{66B90F78-1BE1-49A2-970B-DEFFF78E72F4}" destId="{EB5BCE6E-AC7D-411F-B302-96A34096F3E1}" srcOrd="2" destOrd="0" presId="urn:microsoft.com/office/officeart/2009/3/layout/HorizontalOrganizationChart"/>
    <dgm:cxn modelId="{6EDCB2E8-7972-45CD-88A5-F6323F919790}" type="presParOf" srcId="{6F7DBB89-F9A3-4EB0-9A59-EF75207CBF80}" destId="{B718AFC7-B0AF-44AE-8CDE-E54C11320F5A}" srcOrd="1" destOrd="0" presId="urn:microsoft.com/office/officeart/2009/3/layout/HorizontalOrganizationChart"/>
    <dgm:cxn modelId="{8CBB1339-2D87-42BC-AC4B-017CFD6E48A8}" type="presParOf" srcId="{B718AFC7-B0AF-44AE-8CDE-E54C11320F5A}" destId="{869E4755-91DC-4341-A46C-BA3E39DDF484}" srcOrd="0" destOrd="0" presId="urn:microsoft.com/office/officeart/2009/3/layout/HorizontalOrganizationChart"/>
    <dgm:cxn modelId="{748A9A1B-4273-40FE-847E-9A3023503920}" type="presParOf" srcId="{869E4755-91DC-4341-A46C-BA3E39DDF484}" destId="{EE4521DE-69C7-4E68-9F52-FCF8C3BA2474}" srcOrd="0" destOrd="0" presId="urn:microsoft.com/office/officeart/2009/3/layout/HorizontalOrganizationChart"/>
    <dgm:cxn modelId="{4368C836-F20D-4722-93ED-02C35A47940E}" type="presParOf" srcId="{869E4755-91DC-4341-A46C-BA3E39DDF484}" destId="{BB49D6B0-A964-4914-86E6-B0496AFBBEB1}" srcOrd="1" destOrd="0" presId="urn:microsoft.com/office/officeart/2009/3/layout/HorizontalOrganizationChart"/>
    <dgm:cxn modelId="{861435FA-0F65-4CBE-8405-6854FF16AAF5}" type="presParOf" srcId="{B718AFC7-B0AF-44AE-8CDE-E54C11320F5A}" destId="{974048B1-6E82-4F5E-9ADE-484B82145A7E}" srcOrd="1" destOrd="0" presId="urn:microsoft.com/office/officeart/2009/3/layout/HorizontalOrganizationChart"/>
    <dgm:cxn modelId="{379A2515-884B-4C9F-9632-5608ADDD7BDD}" type="presParOf" srcId="{B718AFC7-B0AF-44AE-8CDE-E54C11320F5A}" destId="{45D39E2C-C7BA-450A-988E-B820B68B262E}" srcOrd="2" destOrd="0" presId="urn:microsoft.com/office/officeart/2009/3/layout/HorizontalOrganizationChart"/>
    <dgm:cxn modelId="{F9581240-AF88-42E7-AF99-36EE5E90A9CA}" type="presParOf" srcId="{6F7DBB89-F9A3-4EB0-9A59-EF75207CBF80}" destId="{500FD480-7FC7-4CE4-8B88-9E7291E21656}" srcOrd="2" destOrd="0" presId="urn:microsoft.com/office/officeart/2009/3/layout/HorizontalOrganizationChart"/>
    <dgm:cxn modelId="{F808F35C-7CBB-40D6-A86D-D97315AA98CC}" type="presParOf" srcId="{500FD480-7FC7-4CE4-8B88-9E7291E21656}" destId="{BBD894CE-5F53-40DD-B765-1DF35E508C31}" srcOrd="0" destOrd="0" presId="urn:microsoft.com/office/officeart/2009/3/layout/HorizontalOrganizationChart"/>
    <dgm:cxn modelId="{9004270E-7C7D-4FA6-9C6C-3B05679F52E6}" type="presParOf" srcId="{BBD894CE-5F53-40DD-B765-1DF35E508C31}" destId="{68D33701-F330-41D0-8451-5BCF1DE7C661}" srcOrd="0" destOrd="0" presId="urn:microsoft.com/office/officeart/2009/3/layout/HorizontalOrganizationChart"/>
    <dgm:cxn modelId="{32DD5B1D-B68B-4ABF-BB8D-068615CD36C4}" type="presParOf" srcId="{BBD894CE-5F53-40DD-B765-1DF35E508C31}" destId="{E01D4BCE-7CF4-4ED2-953E-CC89598C5794}" srcOrd="1" destOrd="0" presId="urn:microsoft.com/office/officeart/2009/3/layout/HorizontalOrganizationChart"/>
    <dgm:cxn modelId="{C1E74DAE-657E-454C-9EE6-251C97831B0B}" type="presParOf" srcId="{500FD480-7FC7-4CE4-8B88-9E7291E21656}" destId="{28C1D963-1685-47D7-8CDF-4B469F02C533}" srcOrd="1" destOrd="0" presId="urn:microsoft.com/office/officeart/2009/3/layout/HorizontalOrganizationChart"/>
    <dgm:cxn modelId="{12519B48-06FB-4D35-9104-6F5C58DF94BE}" type="presParOf" srcId="{500FD480-7FC7-4CE4-8B88-9E7291E21656}" destId="{B9D0E79E-5F05-4A6E-9F4C-4B29798D962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8F68C54-6CC8-4558-99B6-B310EA5AA582}" type="doc">
      <dgm:prSet loTypeId="urn:microsoft.com/office/officeart/2005/8/layout/process2" loCatId="process" qsTypeId="urn:microsoft.com/office/officeart/2005/8/quickstyle/simple1" qsCatId="simple" csTypeId="urn:microsoft.com/office/officeart/2005/8/colors/accent3_2" csCatId="accent3" phldr="1"/>
      <dgm:spPr/>
    </dgm:pt>
    <dgm:pt modelId="{6712771A-57AB-4DF9-B1E5-2AF25D0FABB9}">
      <dgm:prSet phldrT="[Text]"/>
      <dgm:spPr/>
      <dgm:t>
        <a:bodyPr/>
        <a:lstStyle/>
        <a:p>
          <a:r>
            <a:rPr lang="ru-RU" dirty="0"/>
            <a:t>Программы</a:t>
          </a:r>
          <a:endParaRPr lang="en-US" dirty="0"/>
        </a:p>
      </dgm:t>
    </dgm:pt>
    <dgm:pt modelId="{216E9BFC-1080-4034-87B5-C7921194CED3}" type="parTrans" cxnId="{DF340761-7349-4FBE-B98D-848DCE25ABD5}">
      <dgm:prSet/>
      <dgm:spPr/>
      <dgm:t>
        <a:bodyPr/>
        <a:lstStyle/>
        <a:p>
          <a:endParaRPr lang="en-US"/>
        </a:p>
      </dgm:t>
    </dgm:pt>
    <dgm:pt modelId="{AB559B0A-4165-4B44-B845-A9EBDF69D39F}" type="sibTrans" cxnId="{DF340761-7349-4FBE-B98D-848DCE25ABD5}">
      <dgm:prSet/>
      <dgm:spPr/>
      <dgm:t>
        <a:bodyPr/>
        <a:lstStyle/>
        <a:p>
          <a:endParaRPr lang="en-US"/>
        </a:p>
      </dgm:t>
    </dgm:pt>
    <dgm:pt modelId="{164AB3BF-B2CE-44C4-B393-A23B6EF6879F}">
      <dgm:prSet phldrT="[Text]"/>
      <dgm:spPr/>
      <dgm:t>
        <a:bodyPr/>
        <a:lstStyle/>
        <a:p>
          <a:r>
            <a:rPr lang="ru-RU" dirty="0"/>
            <a:t>Модули</a:t>
          </a:r>
          <a:endParaRPr lang="en-US" dirty="0"/>
        </a:p>
      </dgm:t>
    </dgm:pt>
    <dgm:pt modelId="{3FEDA643-AAF4-4095-8AF8-37DD5F88100B}" type="parTrans" cxnId="{7A27EB05-A729-4ED8-B691-B21A74A16717}">
      <dgm:prSet/>
      <dgm:spPr/>
      <dgm:t>
        <a:bodyPr/>
        <a:lstStyle/>
        <a:p>
          <a:endParaRPr lang="en-US"/>
        </a:p>
      </dgm:t>
    </dgm:pt>
    <dgm:pt modelId="{49C55711-E02F-4E35-94D6-561A0DCEA916}" type="sibTrans" cxnId="{7A27EB05-A729-4ED8-B691-B21A74A16717}">
      <dgm:prSet/>
      <dgm:spPr/>
      <dgm:t>
        <a:bodyPr/>
        <a:lstStyle/>
        <a:p>
          <a:endParaRPr lang="en-US"/>
        </a:p>
      </dgm:t>
    </dgm:pt>
    <dgm:pt modelId="{2256287F-0002-4A2C-9EE5-F0B60800D726}">
      <dgm:prSet phldrT="[Text]"/>
      <dgm:spPr/>
      <dgm:t>
        <a:bodyPr/>
        <a:lstStyle/>
        <a:p>
          <a:r>
            <a:rPr lang="ru-RU" dirty="0"/>
            <a:t>Инструкции</a:t>
          </a:r>
          <a:endParaRPr lang="en-US" dirty="0"/>
        </a:p>
      </dgm:t>
    </dgm:pt>
    <dgm:pt modelId="{D3C8AE68-123A-4865-B9A0-5168F5B44EBD}" type="parTrans" cxnId="{2D7715D7-FF7C-462A-B8AC-7CAA7FCEB493}">
      <dgm:prSet/>
      <dgm:spPr/>
      <dgm:t>
        <a:bodyPr/>
        <a:lstStyle/>
        <a:p>
          <a:endParaRPr lang="en-US"/>
        </a:p>
      </dgm:t>
    </dgm:pt>
    <dgm:pt modelId="{C4F10A4B-09CC-4E34-A838-975AF0848A91}" type="sibTrans" cxnId="{2D7715D7-FF7C-462A-B8AC-7CAA7FCEB493}">
      <dgm:prSet/>
      <dgm:spPr/>
      <dgm:t>
        <a:bodyPr/>
        <a:lstStyle/>
        <a:p>
          <a:endParaRPr lang="en-US"/>
        </a:p>
      </dgm:t>
    </dgm:pt>
    <dgm:pt modelId="{021DC120-4D5A-49EB-BC15-70D5CD7C0FF3}">
      <dgm:prSet phldrT="[Text]"/>
      <dgm:spPr/>
      <dgm:t>
        <a:bodyPr/>
        <a:lstStyle/>
        <a:p>
          <a:r>
            <a:rPr lang="ru-RU" dirty="0"/>
            <a:t>Выражения</a:t>
          </a:r>
        </a:p>
      </dgm:t>
    </dgm:pt>
    <dgm:pt modelId="{06A8145F-782D-4610-9534-8E700D2C6AF2}" type="parTrans" cxnId="{944D4706-1103-4660-98F2-2E5468930BDD}">
      <dgm:prSet/>
      <dgm:spPr/>
      <dgm:t>
        <a:bodyPr/>
        <a:lstStyle/>
        <a:p>
          <a:endParaRPr lang="en-US"/>
        </a:p>
      </dgm:t>
    </dgm:pt>
    <dgm:pt modelId="{199391AE-8B49-48B9-8AFD-40C835DB0D9A}" type="sibTrans" cxnId="{944D4706-1103-4660-98F2-2E5468930BDD}">
      <dgm:prSet/>
      <dgm:spPr/>
      <dgm:t>
        <a:bodyPr/>
        <a:lstStyle/>
        <a:p>
          <a:endParaRPr lang="en-US"/>
        </a:p>
      </dgm:t>
    </dgm:pt>
    <dgm:pt modelId="{63BC3A93-C728-46EC-9B6C-70530921BCD9}">
      <dgm:prSet phldrT="[Text]"/>
      <dgm:spPr/>
      <dgm:t>
        <a:bodyPr/>
        <a:lstStyle/>
        <a:p>
          <a:r>
            <a:rPr lang="ru-RU" dirty="0"/>
            <a:t>Объекты</a:t>
          </a:r>
        </a:p>
      </dgm:t>
    </dgm:pt>
    <dgm:pt modelId="{D7648187-3EA5-48FB-821C-81794B0A6106}" type="parTrans" cxnId="{A3A2740A-5268-4CDA-9CB2-D6FDA5DC38E9}">
      <dgm:prSet/>
      <dgm:spPr/>
      <dgm:t>
        <a:bodyPr/>
        <a:lstStyle/>
        <a:p>
          <a:endParaRPr lang="en-US"/>
        </a:p>
      </dgm:t>
    </dgm:pt>
    <dgm:pt modelId="{21200DC5-5E14-4801-9FC3-7F465AC785D7}" type="sibTrans" cxnId="{A3A2740A-5268-4CDA-9CB2-D6FDA5DC38E9}">
      <dgm:prSet/>
      <dgm:spPr/>
      <dgm:t>
        <a:bodyPr/>
        <a:lstStyle/>
        <a:p>
          <a:endParaRPr lang="en-US"/>
        </a:p>
      </dgm:t>
    </dgm:pt>
    <dgm:pt modelId="{D5133277-714A-4EBF-822F-70DC83166738}" type="pres">
      <dgm:prSet presAssocID="{28F68C54-6CC8-4558-99B6-B310EA5AA582}" presName="linearFlow" presStyleCnt="0">
        <dgm:presLayoutVars>
          <dgm:resizeHandles val="exact"/>
        </dgm:presLayoutVars>
      </dgm:prSet>
      <dgm:spPr/>
    </dgm:pt>
    <dgm:pt modelId="{0C29C6F7-550A-48F4-9A2F-0847A331B8D9}" type="pres">
      <dgm:prSet presAssocID="{6712771A-57AB-4DF9-B1E5-2AF25D0FABB9}" presName="node" presStyleLbl="node1" presStyleIdx="0" presStyleCnt="5">
        <dgm:presLayoutVars>
          <dgm:bulletEnabled val="1"/>
        </dgm:presLayoutVars>
      </dgm:prSet>
      <dgm:spPr/>
    </dgm:pt>
    <dgm:pt modelId="{9B199C3F-D56A-40FA-A823-4749BFACB7E8}" type="pres">
      <dgm:prSet presAssocID="{AB559B0A-4165-4B44-B845-A9EBDF69D39F}" presName="sibTrans" presStyleLbl="sibTrans2D1" presStyleIdx="0" presStyleCnt="4"/>
      <dgm:spPr/>
    </dgm:pt>
    <dgm:pt modelId="{EB5BCD59-A595-4DF0-A615-CBA2A409BA72}" type="pres">
      <dgm:prSet presAssocID="{AB559B0A-4165-4B44-B845-A9EBDF69D39F}" presName="connectorText" presStyleLbl="sibTrans2D1" presStyleIdx="0" presStyleCnt="4"/>
      <dgm:spPr/>
    </dgm:pt>
    <dgm:pt modelId="{AF233C99-F857-4D10-980F-E570179F366A}" type="pres">
      <dgm:prSet presAssocID="{164AB3BF-B2CE-44C4-B393-A23B6EF6879F}" presName="node" presStyleLbl="node1" presStyleIdx="1" presStyleCnt="5">
        <dgm:presLayoutVars>
          <dgm:bulletEnabled val="1"/>
        </dgm:presLayoutVars>
      </dgm:prSet>
      <dgm:spPr/>
    </dgm:pt>
    <dgm:pt modelId="{A910DB0D-FC90-4349-AEA2-7DCFED6CA28A}" type="pres">
      <dgm:prSet presAssocID="{49C55711-E02F-4E35-94D6-561A0DCEA916}" presName="sibTrans" presStyleLbl="sibTrans2D1" presStyleIdx="1" presStyleCnt="4"/>
      <dgm:spPr/>
    </dgm:pt>
    <dgm:pt modelId="{433F97BA-6C53-4D21-AA04-E9DD814E17D3}" type="pres">
      <dgm:prSet presAssocID="{49C55711-E02F-4E35-94D6-561A0DCEA916}" presName="connectorText" presStyleLbl="sibTrans2D1" presStyleIdx="1" presStyleCnt="4"/>
      <dgm:spPr/>
    </dgm:pt>
    <dgm:pt modelId="{3E386444-2CB9-4D61-80E5-CF97BBADE722}" type="pres">
      <dgm:prSet presAssocID="{2256287F-0002-4A2C-9EE5-F0B60800D726}" presName="node" presStyleLbl="node1" presStyleIdx="2" presStyleCnt="5">
        <dgm:presLayoutVars>
          <dgm:bulletEnabled val="1"/>
        </dgm:presLayoutVars>
      </dgm:prSet>
      <dgm:spPr/>
    </dgm:pt>
    <dgm:pt modelId="{98FA88BA-6A76-44DB-913B-C9648705867A}" type="pres">
      <dgm:prSet presAssocID="{C4F10A4B-09CC-4E34-A838-975AF0848A91}" presName="sibTrans" presStyleLbl="sibTrans2D1" presStyleIdx="2" presStyleCnt="4"/>
      <dgm:spPr/>
    </dgm:pt>
    <dgm:pt modelId="{17726BFB-8DC4-438C-8B5E-FFF3404B940C}" type="pres">
      <dgm:prSet presAssocID="{C4F10A4B-09CC-4E34-A838-975AF0848A91}" presName="connectorText" presStyleLbl="sibTrans2D1" presStyleIdx="2" presStyleCnt="4"/>
      <dgm:spPr/>
    </dgm:pt>
    <dgm:pt modelId="{CFF59265-C9FE-4CA2-A92D-E5C725F51C98}" type="pres">
      <dgm:prSet presAssocID="{021DC120-4D5A-49EB-BC15-70D5CD7C0FF3}" presName="node" presStyleLbl="node1" presStyleIdx="3" presStyleCnt="5">
        <dgm:presLayoutVars>
          <dgm:bulletEnabled val="1"/>
        </dgm:presLayoutVars>
      </dgm:prSet>
      <dgm:spPr/>
    </dgm:pt>
    <dgm:pt modelId="{D1E9F40E-2294-46D1-9B0D-E73CD00ECAA0}" type="pres">
      <dgm:prSet presAssocID="{199391AE-8B49-48B9-8AFD-40C835DB0D9A}" presName="sibTrans" presStyleLbl="sibTrans2D1" presStyleIdx="3" presStyleCnt="4"/>
      <dgm:spPr/>
    </dgm:pt>
    <dgm:pt modelId="{A8B95F41-EE87-4E8D-8BFA-90FA0F6C796C}" type="pres">
      <dgm:prSet presAssocID="{199391AE-8B49-48B9-8AFD-40C835DB0D9A}" presName="connectorText" presStyleLbl="sibTrans2D1" presStyleIdx="3" presStyleCnt="4"/>
      <dgm:spPr/>
    </dgm:pt>
    <dgm:pt modelId="{4D858EDC-42A8-479B-8924-90B8D8D39445}" type="pres">
      <dgm:prSet presAssocID="{63BC3A93-C728-46EC-9B6C-70530921BCD9}" presName="node" presStyleLbl="node1" presStyleIdx="4" presStyleCnt="5">
        <dgm:presLayoutVars>
          <dgm:bulletEnabled val="1"/>
        </dgm:presLayoutVars>
      </dgm:prSet>
      <dgm:spPr/>
    </dgm:pt>
  </dgm:ptLst>
  <dgm:cxnLst>
    <dgm:cxn modelId="{7A27EB05-A729-4ED8-B691-B21A74A16717}" srcId="{28F68C54-6CC8-4558-99B6-B310EA5AA582}" destId="{164AB3BF-B2CE-44C4-B393-A23B6EF6879F}" srcOrd="1" destOrd="0" parTransId="{3FEDA643-AAF4-4095-8AF8-37DD5F88100B}" sibTransId="{49C55711-E02F-4E35-94D6-561A0DCEA916}"/>
    <dgm:cxn modelId="{944D4706-1103-4660-98F2-2E5468930BDD}" srcId="{28F68C54-6CC8-4558-99B6-B310EA5AA582}" destId="{021DC120-4D5A-49EB-BC15-70D5CD7C0FF3}" srcOrd="3" destOrd="0" parTransId="{06A8145F-782D-4610-9534-8E700D2C6AF2}" sibTransId="{199391AE-8B49-48B9-8AFD-40C835DB0D9A}"/>
    <dgm:cxn modelId="{FB3EA308-879D-4B61-AF79-F0AB817DDED9}" type="presOf" srcId="{AB559B0A-4165-4B44-B845-A9EBDF69D39F}" destId="{EB5BCD59-A595-4DF0-A615-CBA2A409BA72}" srcOrd="1" destOrd="0" presId="urn:microsoft.com/office/officeart/2005/8/layout/process2"/>
    <dgm:cxn modelId="{A3A2740A-5268-4CDA-9CB2-D6FDA5DC38E9}" srcId="{28F68C54-6CC8-4558-99B6-B310EA5AA582}" destId="{63BC3A93-C728-46EC-9B6C-70530921BCD9}" srcOrd="4" destOrd="0" parTransId="{D7648187-3EA5-48FB-821C-81794B0A6106}" sibTransId="{21200DC5-5E14-4801-9FC3-7F465AC785D7}"/>
    <dgm:cxn modelId="{DD491B0E-164C-44EA-B991-E2C1A23AFE94}" type="presOf" srcId="{199391AE-8B49-48B9-8AFD-40C835DB0D9A}" destId="{A8B95F41-EE87-4E8D-8BFA-90FA0F6C796C}" srcOrd="1" destOrd="0" presId="urn:microsoft.com/office/officeart/2005/8/layout/process2"/>
    <dgm:cxn modelId="{39AF8020-1192-4B26-89AA-132BE2818444}" type="presOf" srcId="{2256287F-0002-4A2C-9EE5-F0B60800D726}" destId="{3E386444-2CB9-4D61-80E5-CF97BBADE722}" srcOrd="0" destOrd="0" presId="urn:microsoft.com/office/officeart/2005/8/layout/process2"/>
    <dgm:cxn modelId="{48240B23-EE23-4DB9-B750-CE7B27DEDDBC}" type="presOf" srcId="{C4F10A4B-09CC-4E34-A838-975AF0848A91}" destId="{17726BFB-8DC4-438C-8B5E-FFF3404B940C}" srcOrd="1" destOrd="0" presId="urn:microsoft.com/office/officeart/2005/8/layout/process2"/>
    <dgm:cxn modelId="{78E2BD30-6F55-4E53-BBC8-72DA9B73C461}" type="presOf" srcId="{63BC3A93-C728-46EC-9B6C-70530921BCD9}" destId="{4D858EDC-42A8-479B-8924-90B8D8D39445}" srcOrd="0" destOrd="0" presId="urn:microsoft.com/office/officeart/2005/8/layout/process2"/>
    <dgm:cxn modelId="{60D1055D-26E1-45F0-B7D0-60174468C18D}" type="presOf" srcId="{49C55711-E02F-4E35-94D6-561A0DCEA916}" destId="{A910DB0D-FC90-4349-AEA2-7DCFED6CA28A}" srcOrd="0" destOrd="0" presId="urn:microsoft.com/office/officeart/2005/8/layout/process2"/>
    <dgm:cxn modelId="{DF340761-7349-4FBE-B98D-848DCE25ABD5}" srcId="{28F68C54-6CC8-4558-99B6-B310EA5AA582}" destId="{6712771A-57AB-4DF9-B1E5-2AF25D0FABB9}" srcOrd="0" destOrd="0" parTransId="{216E9BFC-1080-4034-87B5-C7921194CED3}" sibTransId="{AB559B0A-4165-4B44-B845-A9EBDF69D39F}"/>
    <dgm:cxn modelId="{F9D86E64-9151-49C6-9AB5-7D1F042D7A2E}" type="presOf" srcId="{021DC120-4D5A-49EB-BC15-70D5CD7C0FF3}" destId="{CFF59265-C9FE-4CA2-A92D-E5C725F51C98}" srcOrd="0" destOrd="0" presId="urn:microsoft.com/office/officeart/2005/8/layout/process2"/>
    <dgm:cxn modelId="{C69FF74F-C8F3-451A-A15B-09F12350DFE7}" type="presOf" srcId="{199391AE-8B49-48B9-8AFD-40C835DB0D9A}" destId="{D1E9F40E-2294-46D1-9B0D-E73CD00ECAA0}" srcOrd="0" destOrd="0" presId="urn:microsoft.com/office/officeart/2005/8/layout/process2"/>
    <dgm:cxn modelId="{E2FAD080-6475-4C19-80F4-15EFDF54A673}" type="presOf" srcId="{49C55711-E02F-4E35-94D6-561A0DCEA916}" destId="{433F97BA-6C53-4D21-AA04-E9DD814E17D3}" srcOrd="1" destOrd="0" presId="urn:microsoft.com/office/officeart/2005/8/layout/process2"/>
    <dgm:cxn modelId="{0519028A-9ED5-416E-A809-F0EB63738E7D}" type="presOf" srcId="{6712771A-57AB-4DF9-B1E5-2AF25D0FABB9}" destId="{0C29C6F7-550A-48F4-9A2F-0847A331B8D9}" srcOrd="0" destOrd="0" presId="urn:microsoft.com/office/officeart/2005/8/layout/process2"/>
    <dgm:cxn modelId="{190C62C2-A050-4675-9976-7A3814CA3A9A}" type="presOf" srcId="{28F68C54-6CC8-4558-99B6-B310EA5AA582}" destId="{D5133277-714A-4EBF-822F-70DC83166738}" srcOrd="0" destOrd="0" presId="urn:microsoft.com/office/officeart/2005/8/layout/process2"/>
    <dgm:cxn modelId="{E7E7CED1-F8F7-4298-B8A5-F4DC19385145}" type="presOf" srcId="{164AB3BF-B2CE-44C4-B393-A23B6EF6879F}" destId="{AF233C99-F857-4D10-980F-E570179F366A}" srcOrd="0" destOrd="0" presId="urn:microsoft.com/office/officeart/2005/8/layout/process2"/>
    <dgm:cxn modelId="{2D7715D7-FF7C-462A-B8AC-7CAA7FCEB493}" srcId="{28F68C54-6CC8-4558-99B6-B310EA5AA582}" destId="{2256287F-0002-4A2C-9EE5-F0B60800D726}" srcOrd="2" destOrd="0" parTransId="{D3C8AE68-123A-4865-B9A0-5168F5B44EBD}" sibTransId="{C4F10A4B-09CC-4E34-A838-975AF0848A91}"/>
    <dgm:cxn modelId="{1B9B7ED8-2835-4FAB-BE82-0B0204031624}" type="presOf" srcId="{C4F10A4B-09CC-4E34-A838-975AF0848A91}" destId="{98FA88BA-6A76-44DB-913B-C9648705867A}" srcOrd="0" destOrd="0" presId="urn:microsoft.com/office/officeart/2005/8/layout/process2"/>
    <dgm:cxn modelId="{5AD669ED-F2D9-4128-9B68-78312010A658}" type="presOf" srcId="{AB559B0A-4165-4B44-B845-A9EBDF69D39F}" destId="{9B199C3F-D56A-40FA-A823-4749BFACB7E8}" srcOrd="0" destOrd="0" presId="urn:microsoft.com/office/officeart/2005/8/layout/process2"/>
    <dgm:cxn modelId="{803768BC-51CE-4D74-80B1-53F264C70230}" type="presParOf" srcId="{D5133277-714A-4EBF-822F-70DC83166738}" destId="{0C29C6F7-550A-48F4-9A2F-0847A331B8D9}" srcOrd="0" destOrd="0" presId="urn:microsoft.com/office/officeart/2005/8/layout/process2"/>
    <dgm:cxn modelId="{D23C2B99-924F-4F52-8F04-BD856107E808}" type="presParOf" srcId="{D5133277-714A-4EBF-822F-70DC83166738}" destId="{9B199C3F-D56A-40FA-A823-4749BFACB7E8}" srcOrd="1" destOrd="0" presId="urn:microsoft.com/office/officeart/2005/8/layout/process2"/>
    <dgm:cxn modelId="{E517CBEF-7F8E-4333-9A5F-8C59529CCDEC}" type="presParOf" srcId="{9B199C3F-D56A-40FA-A823-4749BFACB7E8}" destId="{EB5BCD59-A595-4DF0-A615-CBA2A409BA72}" srcOrd="0" destOrd="0" presId="urn:microsoft.com/office/officeart/2005/8/layout/process2"/>
    <dgm:cxn modelId="{295C6666-A762-46A8-80B0-D7B5A02E7267}" type="presParOf" srcId="{D5133277-714A-4EBF-822F-70DC83166738}" destId="{AF233C99-F857-4D10-980F-E570179F366A}" srcOrd="2" destOrd="0" presId="urn:microsoft.com/office/officeart/2005/8/layout/process2"/>
    <dgm:cxn modelId="{E77064EF-5096-413A-A6CA-46DCF7956BAA}" type="presParOf" srcId="{D5133277-714A-4EBF-822F-70DC83166738}" destId="{A910DB0D-FC90-4349-AEA2-7DCFED6CA28A}" srcOrd="3" destOrd="0" presId="urn:microsoft.com/office/officeart/2005/8/layout/process2"/>
    <dgm:cxn modelId="{91504DD8-1FCA-4551-83DF-61263C88FE5E}" type="presParOf" srcId="{A910DB0D-FC90-4349-AEA2-7DCFED6CA28A}" destId="{433F97BA-6C53-4D21-AA04-E9DD814E17D3}" srcOrd="0" destOrd="0" presId="urn:microsoft.com/office/officeart/2005/8/layout/process2"/>
    <dgm:cxn modelId="{4EB6167F-9344-4075-8A56-D2340FF78C7D}" type="presParOf" srcId="{D5133277-714A-4EBF-822F-70DC83166738}" destId="{3E386444-2CB9-4D61-80E5-CF97BBADE722}" srcOrd="4" destOrd="0" presId="urn:microsoft.com/office/officeart/2005/8/layout/process2"/>
    <dgm:cxn modelId="{1A67EE86-E800-4FC9-BAA1-596207859938}" type="presParOf" srcId="{D5133277-714A-4EBF-822F-70DC83166738}" destId="{98FA88BA-6A76-44DB-913B-C9648705867A}" srcOrd="5" destOrd="0" presId="urn:microsoft.com/office/officeart/2005/8/layout/process2"/>
    <dgm:cxn modelId="{ABDDE3F8-5FCB-4871-A3C5-4930601D4EE8}" type="presParOf" srcId="{98FA88BA-6A76-44DB-913B-C9648705867A}" destId="{17726BFB-8DC4-438C-8B5E-FFF3404B940C}" srcOrd="0" destOrd="0" presId="urn:microsoft.com/office/officeart/2005/8/layout/process2"/>
    <dgm:cxn modelId="{3C07C1B5-BDD6-494A-A92B-E3639385949F}" type="presParOf" srcId="{D5133277-714A-4EBF-822F-70DC83166738}" destId="{CFF59265-C9FE-4CA2-A92D-E5C725F51C98}" srcOrd="6" destOrd="0" presId="urn:microsoft.com/office/officeart/2005/8/layout/process2"/>
    <dgm:cxn modelId="{27E60B34-85B4-4ADA-BD5F-80DFBE010279}" type="presParOf" srcId="{D5133277-714A-4EBF-822F-70DC83166738}" destId="{D1E9F40E-2294-46D1-9B0D-E73CD00ECAA0}" srcOrd="7" destOrd="0" presId="urn:microsoft.com/office/officeart/2005/8/layout/process2"/>
    <dgm:cxn modelId="{3D03A160-90F9-4F5D-9BC3-CC6B2E5EF3AF}" type="presParOf" srcId="{D1E9F40E-2294-46D1-9B0D-E73CD00ECAA0}" destId="{A8B95F41-EE87-4E8D-8BFA-90FA0F6C796C}" srcOrd="0" destOrd="0" presId="urn:microsoft.com/office/officeart/2005/8/layout/process2"/>
    <dgm:cxn modelId="{52B2FDDC-E064-4E1F-A25B-BD91F4E4AA68}" type="presParOf" srcId="{D5133277-714A-4EBF-822F-70DC83166738}" destId="{4D858EDC-42A8-479B-8924-90B8D8D3944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E1BB7-2F28-430D-B46C-1E975107F9FC}">
      <dsp:nvSpPr>
        <dsp:cNvPr id="0" name=""/>
        <dsp:cNvSpPr/>
      </dsp:nvSpPr>
      <dsp:spPr>
        <a:xfrm>
          <a:off x="1063980" y="751520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F895C0-565F-444B-926B-8B179CB46376}">
      <dsp:nvSpPr>
        <dsp:cNvPr id="0" name=""/>
        <dsp:cNvSpPr/>
      </dsp:nvSpPr>
      <dsp:spPr>
        <a:xfrm>
          <a:off x="285097" y="2378166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8</a:t>
          </a:r>
          <a:r>
            <a:rPr lang="ru-RU" sz="1700" kern="1200" dirty="0"/>
            <a:t> лет </a:t>
          </a:r>
          <a:r>
            <a:rPr lang="en-US" sz="1700" kern="1200" dirty="0"/>
            <a:t>production </a:t>
          </a:r>
          <a:r>
            <a:rPr lang="ru-RU" sz="1700" kern="1200" dirty="0"/>
            <a:t>опыта (</a:t>
          </a:r>
          <a:r>
            <a:rPr lang="en-US" sz="1700" kern="1200" dirty="0"/>
            <a:t>EPAM Systems</a:t>
          </a:r>
          <a:r>
            <a:rPr lang="ru-RU" sz="1700" kern="1200" dirty="0"/>
            <a:t>)</a:t>
          </a:r>
          <a:endParaRPr lang="en-US" sz="1700" kern="1200" dirty="0"/>
        </a:p>
      </dsp:txBody>
      <dsp:txXfrm>
        <a:off x="285097" y="2378166"/>
        <a:ext cx="2832300" cy="720000"/>
      </dsp:txXfrm>
    </dsp:sp>
    <dsp:sp modelId="{0E35FD7E-04C6-424B-B629-A678DB5169DB}">
      <dsp:nvSpPr>
        <dsp:cNvPr id="0" name=""/>
        <dsp:cNvSpPr/>
      </dsp:nvSpPr>
      <dsp:spPr>
        <a:xfrm>
          <a:off x="4391932" y="751520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FA6981-2BDE-40EE-BC05-7E010FA10A8C}">
      <dsp:nvSpPr>
        <dsp:cNvPr id="0" name=""/>
        <dsp:cNvSpPr/>
      </dsp:nvSpPr>
      <dsp:spPr>
        <a:xfrm>
          <a:off x="3613050" y="2378166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Full stack developer, team lead</a:t>
          </a:r>
          <a:r>
            <a:rPr lang="ru-RU" sz="1700" kern="1200" dirty="0"/>
            <a:t>, </a:t>
          </a:r>
          <a:r>
            <a:rPr lang="en-US" sz="1700" kern="1200" dirty="0"/>
            <a:t>architect</a:t>
          </a:r>
          <a:r>
            <a:rPr lang="ru-RU" sz="1700" kern="1200" dirty="0"/>
            <a:t> </a:t>
          </a:r>
          <a:endParaRPr lang="en-US" sz="1700" kern="1200" dirty="0"/>
        </a:p>
      </dsp:txBody>
      <dsp:txXfrm>
        <a:off x="3613050" y="2378166"/>
        <a:ext cx="2832300" cy="720000"/>
      </dsp:txXfrm>
    </dsp:sp>
    <dsp:sp modelId="{A9122228-7BA1-4BBB-9CF7-E5B6239B6D63}">
      <dsp:nvSpPr>
        <dsp:cNvPr id="0" name=""/>
        <dsp:cNvSpPr/>
      </dsp:nvSpPr>
      <dsp:spPr>
        <a:xfrm>
          <a:off x="7719885" y="751520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E667E4-0C72-4AE8-9657-41AC1D8A0637}">
      <dsp:nvSpPr>
        <dsp:cNvPr id="0" name=""/>
        <dsp:cNvSpPr/>
      </dsp:nvSpPr>
      <dsp:spPr>
        <a:xfrm>
          <a:off x="6941002" y="2378166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Digital asset management, image recognition</a:t>
          </a:r>
        </a:p>
      </dsp:txBody>
      <dsp:txXfrm>
        <a:off x="6941002" y="2378166"/>
        <a:ext cx="28323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95E2E-B6AD-43B7-973D-4339B3FB6213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83CA3-BFF6-480E-895D-C8E4F40E5123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sz="2300" kern="1200" dirty="0">
              <a:latin typeface="Cambria Math" panose="02040503050406030204" pitchFamily="18" charset="0"/>
              <a:ea typeface="Cambria Math" panose="02040503050406030204" pitchFamily="18" charset="0"/>
            </a:rPr>
            <a:t>_test45, </a:t>
          </a:r>
          <a:r>
            <a:rPr lang="en-US" sz="2300" kern="1200" dirty="0" err="1">
              <a:latin typeface="Cambria Math" panose="02040503050406030204" pitchFamily="18" charset="0"/>
              <a:ea typeface="Cambria Math" panose="02040503050406030204" pitchFamily="18" charset="0"/>
            </a:rPr>
            <a:t>xyz</a:t>
          </a:r>
          <a:r>
            <a:rPr lang="en-US" sz="2300" kern="1200" dirty="0">
              <a:latin typeface="Cambria Math" panose="02040503050406030204" pitchFamily="18" charset="0"/>
              <a:ea typeface="Cambria Math" panose="02040503050406030204" pitchFamily="18" charset="0"/>
            </a:rPr>
            <a:t>, _42smile, </a:t>
          </a:r>
          <a:r>
            <a:rPr lang="en-US" sz="2300" strike="sngStrike" kern="1200" dirty="0">
              <a:latin typeface="Cambria Math" panose="02040503050406030204" pitchFamily="18" charset="0"/>
              <a:ea typeface="Cambria Math" panose="02040503050406030204" pitchFamily="18" charset="0"/>
            </a:rPr>
            <a:t>&amp;^%#</a:t>
          </a:r>
          <a:endParaRPr lang="en-US" sz="2300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0" y="2604"/>
        <a:ext cx="6858000" cy="1776263"/>
      </dsp:txXfrm>
    </dsp:sp>
    <dsp:sp modelId="{40BD788C-C48A-4B81-AF42-0683B06B180F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6FFD5-6EF1-467F-9A50-D082AC3AA087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Регистр симлов имеет значение: </a:t>
          </a:r>
          <a:r>
            <a:rPr lang="en-US" sz="2300" kern="1200" dirty="0">
              <a:latin typeface="Cambria Math" panose="02040503050406030204" pitchFamily="18" charset="0"/>
              <a:ea typeface="Cambria Math" panose="02040503050406030204" pitchFamily="18" charset="0"/>
            </a:rPr>
            <a:t>TEST ≠ test</a:t>
          </a:r>
        </a:p>
      </dsp:txBody>
      <dsp:txXfrm>
        <a:off x="0" y="1778868"/>
        <a:ext cx="6858000" cy="1776263"/>
      </dsp:txXfrm>
    </dsp:sp>
    <dsp:sp modelId="{D793BB21-05EB-4419-AA31-D3CF729FC88E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64998-6CA9-42E7-9A4A-6DA6608F34DC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Зарезервированные слова: </a:t>
          </a:r>
          <a:r>
            <a:rPr lang="en-US" sz="2300" kern="1200" dirty="0">
              <a:latin typeface="Cambria Math" panose="02040503050406030204" pitchFamily="18" charset="0"/>
              <a:ea typeface="Cambria Math" panose="02040503050406030204" pitchFamily="18" charset="0"/>
            </a:rPr>
            <a:t>False, None, True, and, as, assert, async, await, break, class, continue, def, del, </a:t>
          </a:r>
          <a:r>
            <a:rPr lang="en-US" sz="2300" kern="1200" dirty="0" err="1">
              <a:latin typeface="Cambria Math" panose="02040503050406030204" pitchFamily="18" charset="0"/>
              <a:ea typeface="Cambria Math" panose="02040503050406030204" pitchFamily="18" charset="0"/>
            </a:rPr>
            <a:t>elif</a:t>
          </a:r>
          <a:r>
            <a:rPr lang="en-US" sz="2300" kern="1200" dirty="0">
              <a:latin typeface="Cambria Math" panose="02040503050406030204" pitchFamily="18" charset="0"/>
              <a:ea typeface="Cambria Math" panose="02040503050406030204" pitchFamily="18" charset="0"/>
            </a:rPr>
            <a:t>, else, except, finally, for, from, global, if, import, in, is, lambda, nonlocal, not, or, pass, raise, return, try, while, with, yield</a:t>
          </a:r>
        </a:p>
      </dsp:txBody>
      <dsp:txXfrm>
        <a:off x="0" y="3555131"/>
        <a:ext cx="6858000" cy="177626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74AA5-6784-4DFC-9B1A-AA59FAD68F7C}">
      <dsp:nvSpPr>
        <dsp:cNvPr id="0" name=""/>
        <dsp:cNvSpPr/>
      </dsp:nvSpPr>
      <dsp:spPr>
        <a:xfrm>
          <a:off x="0" y="785820"/>
          <a:ext cx="6858000" cy="687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mbria Math" panose="02040503050406030204" pitchFamily="18" charset="0"/>
              <a:ea typeface="Cambria Math" panose="02040503050406030204" pitchFamily="18" charset="0"/>
            </a:rPr>
            <a:t>test = “test” </a:t>
          </a:r>
          <a:r>
            <a:rPr lang="ru-RU" sz="2800" kern="1200" dirty="0"/>
            <a:t>стандартная форма</a:t>
          </a:r>
          <a:endParaRPr lang="en-US" sz="2800" kern="1200" dirty="0"/>
        </a:p>
      </dsp:txBody>
      <dsp:txXfrm>
        <a:off x="33583" y="819403"/>
        <a:ext cx="6790834" cy="620794"/>
      </dsp:txXfrm>
    </dsp:sp>
    <dsp:sp modelId="{B87C30DC-D8A1-4CEE-BB57-22D21FECBF3B}">
      <dsp:nvSpPr>
        <dsp:cNvPr id="0" name=""/>
        <dsp:cNvSpPr/>
      </dsp:nvSpPr>
      <dsp:spPr>
        <a:xfrm>
          <a:off x="0" y="1545711"/>
          <a:ext cx="6858000" cy="687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mbria Math" panose="02040503050406030204" pitchFamily="18" charset="0"/>
              <a:ea typeface="Cambria Math" panose="02040503050406030204" pitchFamily="18" charset="0"/>
            </a:rPr>
            <a:t>x, y = 3, 4</a:t>
          </a:r>
          <a:r>
            <a:rPr lang="ru-RU" sz="2800" kern="1200" dirty="0"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ru-RU" sz="2800" kern="1200" dirty="0"/>
            <a:t>позиционное</a:t>
          </a:r>
          <a:endParaRPr lang="en-US" sz="2800" kern="1200" dirty="0"/>
        </a:p>
      </dsp:txBody>
      <dsp:txXfrm>
        <a:off x="33583" y="1579294"/>
        <a:ext cx="6790834" cy="620794"/>
      </dsp:txXfrm>
    </dsp:sp>
    <dsp:sp modelId="{5AAD14A2-1CAF-4479-A02E-F246C0C44929}">
      <dsp:nvSpPr>
        <dsp:cNvPr id="0" name=""/>
        <dsp:cNvSpPr/>
      </dsp:nvSpPr>
      <dsp:spPr>
        <a:xfrm>
          <a:off x="0" y="2323020"/>
          <a:ext cx="6858000" cy="687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mbria Math" panose="02040503050406030204" pitchFamily="18" charset="0"/>
              <a:ea typeface="Cambria Math" panose="02040503050406030204" pitchFamily="18" charset="0"/>
            </a:rPr>
            <a:t>[x, y] = [3, 4] </a:t>
          </a:r>
          <a:r>
            <a:rPr lang="ru-RU" sz="2800" kern="1200" dirty="0"/>
            <a:t>списком</a:t>
          </a:r>
          <a:endParaRPr lang="en-US" sz="2800" kern="1200" dirty="0"/>
        </a:p>
      </dsp:txBody>
      <dsp:txXfrm>
        <a:off x="33583" y="2356603"/>
        <a:ext cx="6790834" cy="620794"/>
      </dsp:txXfrm>
    </dsp:sp>
    <dsp:sp modelId="{632AF299-A809-426C-B040-BBF9DB630A02}">
      <dsp:nvSpPr>
        <dsp:cNvPr id="0" name=""/>
        <dsp:cNvSpPr/>
      </dsp:nvSpPr>
      <dsp:spPr>
        <a:xfrm>
          <a:off x="0" y="3091620"/>
          <a:ext cx="6858000" cy="687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mbria Math" panose="02040503050406030204" pitchFamily="18" charset="0"/>
              <a:ea typeface="Cambria Math" panose="02040503050406030204" pitchFamily="18" charset="0"/>
            </a:rPr>
            <a:t>a, b, c, d = "test"</a:t>
          </a:r>
          <a:r>
            <a:rPr lang="en-US" sz="2800" kern="1200" dirty="0"/>
            <a:t> </a:t>
          </a:r>
          <a:r>
            <a:rPr lang="ru-RU" sz="2800" kern="1200" dirty="0"/>
            <a:t>последовательностью</a:t>
          </a:r>
          <a:endParaRPr lang="en-US" sz="2800" kern="1200" dirty="0"/>
        </a:p>
      </dsp:txBody>
      <dsp:txXfrm>
        <a:off x="33583" y="3125203"/>
        <a:ext cx="6790834" cy="620794"/>
      </dsp:txXfrm>
    </dsp:sp>
    <dsp:sp modelId="{E973AD7F-F139-4243-9185-5B711ECF27FC}">
      <dsp:nvSpPr>
        <dsp:cNvPr id="0" name=""/>
        <dsp:cNvSpPr/>
      </dsp:nvSpPr>
      <dsp:spPr>
        <a:xfrm>
          <a:off x="0" y="3860220"/>
          <a:ext cx="6858000" cy="687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mbria Math" panose="02040503050406030204" pitchFamily="18" charset="0"/>
              <a:ea typeface="Cambria Math" panose="02040503050406030204" pitchFamily="18" charset="0"/>
            </a:rPr>
            <a:t>x += 1 </a:t>
          </a:r>
          <a:r>
            <a:rPr lang="ru-RU" sz="2800" kern="1200" dirty="0"/>
            <a:t>инкрементивное</a:t>
          </a:r>
          <a:endParaRPr lang="en-US" sz="2800" kern="1200" dirty="0"/>
        </a:p>
      </dsp:txBody>
      <dsp:txXfrm>
        <a:off x="33583" y="3893803"/>
        <a:ext cx="6790834" cy="62079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A6221-90D5-4341-BB48-F84ABF4F8E38}">
      <dsp:nvSpPr>
        <dsp:cNvPr id="0" name=""/>
        <dsp:cNvSpPr/>
      </dsp:nvSpPr>
      <dsp:spPr>
        <a:xfrm>
          <a:off x="0" y="17220"/>
          <a:ext cx="6858000" cy="687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kern="1200" dirty="0">
              <a:latin typeface="Cambria Math" panose="02040503050406030204" pitchFamily="18" charset="0"/>
              <a:ea typeface="Cambria Math" panose="02040503050406030204" pitchFamily="18" charset="0"/>
            </a:rPr>
            <a:t>**</a:t>
          </a:r>
          <a:r>
            <a:rPr lang="ru-RU" sz="2800" kern="1200" dirty="0"/>
            <a:t> степень</a:t>
          </a:r>
          <a:endParaRPr lang="en-US" sz="2800" kern="1200" dirty="0"/>
        </a:p>
      </dsp:txBody>
      <dsp:txXfrm>
        <a:off x="33583" y="50803"/>
        <a:ext cx="6790834" cy="620794"/>
      </dsp:txXfrm>
    </dsp:sp>
    <dsp:sp modelId="{CD00075C-C2AF-49AA-A203-2E8655821C07}">
      <dsp:nvSpPr>
        <dsp:cNvPr id="0" name=""/>
        <dsp:cNvSpPr/>
      </dsp:nvSpPr>
      <dsp:spPr>
        <a:xfrm>
          <a:off x="0" y="785820"/>
          <a:ext cx="6858000" cy="687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kern="1200" dirty="0">
              <a:latin typeface="Cambria Math" panose="02040503050406030204" pitchFamily="18" charset="0"/>
              <a:ea typeface="Cambria Math" panose="02040503050406030204" pitchFamily="18" charset="0"/>
            </a:rPr>
            <a:t>%</a:t>
          </a:r>
          <a:r>
            <a:rPr lang="ru-RU" sz="2800" kern="1200" dirty="0"/>
            <a:t> остаток</a:t>
          </a:r>
          <a:endParaRPr lang="en-US" sz="2800" kern="1200" dirty="0"/>
        </a:p>
      </dsp:txBody>
      <dsp:txXfrm>
        <a:off x="33583" y="819403"/>
        <a:ext cx="6790834" cy="620794"/>
      </dsp:txXfrm>
    </dsp:sp>
    <dsp:sp modelId="{05D17463-A2CD-47AF-B454-BC07D33840A7}">
      <dsp:nvSpPr>
        <dsp:cNvPr id="0" name=""/>
        <dsp:cNvSpPr/>
      </dsp:nvSpPr>
      <dsp:spPr>
        <a:xfrm>
          <a:off x="0" y="1554420"/>
          <a:ext cx="6858000" cy="687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kern="1200" dirty="0">
              <a:latin typeface="Cambria Math" panose="02040503050406030204" pitchFamily="18" charset="0"/>
              <a:ea typeface="Cambria Math" panose="02040503050406030204" pitchFamily="18" charset="0"/>
            </a:rPr>
            <a:t>//</a:t>
          </a:r>
          <a:r>
            <a:rPr lang="ru-RU" sz="2800" kern="1200" dirty="0"/>
            <a:t> целочисленное деление</a:t>
          </a:r>
          <a:endParaRPr lang="en-US" sz="2800" kern="1200" dirty="0"/>
        </a:p>
      </dsp:txBody>
      <dsp:txXfrm>
        <a:off x="33583" y="1588003"/>
        <a:ext cx="6790834" cy="620794"/>
      </dsp:txXfrm>
    </dsp:sp>
    <dsp:sp modelId="{FC9F46B3-4679-48A8-8AD4-177DFC1F5B22}">
      <dsp:nvSpPr>
        <dsp:cNvPr id="0" name=""/>
        <dsp:cNvSpPr/>
      </dsp:nvSpPr>
      <dsp:spPr>
        <a:xfrm>
          <a:off x="0" y="2323020"/>
          <a:ext cx="6858000" cy="687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kern="1200" dirty="0">
              <a:latin typeface="Cambria Math" panose="02040503050406030204" pitchFamily="18" charset="0"/>
              <a:ea typeface="Cambria Math" panose="02040503050406030204" pitchFamily="18" charset="0"/>
            </a:rPr>
            <a:t>/</a:t>
          </a:r>
          <a:r>
            <a:rPr lang="ru-RU" sz="2800" kern="1200" dirty="0"/>
            <a:t> деление</a:t>
          </a:r>
          <a:endParaRPr lang="en-US" sz="2800" kern="1200" dirty="0"/>
        </a:p>
      </dsp:txBody>
      <dsp:txXfrm>
        <a:off x="33583" y="2356603"/>
        <a:ext cx="6790834" cy="620794"/>
      </dsp:txXfrm>
    </dsp:sp>
    <dsp:sp modelId="{8945BFB8-2460-4D66-90F3-2E6F1477BC7F}">
      <dsp:nvSpPr>
        <dsp:cNvPr id="0" name=""/>
        <dsp:cNvSpPr/>
      </dsp:nvSpPr>
      <dsp:spPr>
        <a:xfrm>
          <a:off x="0" y="3091620"/>
          <a:ext cx="6858000" cy="687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kern="1200" dirty="0">
              <a:latin typeface="Cambria Math" panose="02040503050406030204" pitchFamily="18" charset="0"/>
              <a:ea typeface="Cambria Math" panose="02040503050406030204" pitchFamily="18" charset="0"/>
            </a:rPr>
            <a:t>*</a:t>
          </a:r>
          <a:r>
            <a:rPr lang="ru-RU" sz="2800" kern="1200" dirty="0"/>
            <a:t> произведение</a:t>
          </a:r>
          <a:endParaRPr lang="en-US" sz="2800" kern="1200" dirty="0"/>
        </a:p>
      </dsp:txBody>
      <dsp:txXfrm>
        <a:off x="33583" y="3125203"/>
        <a:ext cx="6790834" cy="620794"/>
      </dsp:txXfrm>
    </dsp:sp>
    <dsp:sp modelId="{CFCF75C6-7D94-4FCF-B211-C0EB15EA7A1D}">
      <dsp:nvSpPr>
        <dsp:cNvPr id="0" name=""/>
        <dsp:cNvSpPr/>
      </dsp:nvSpPr>
      <dsp:spPr>
        <a:xfrm>
          <a:off x="0" y="3860220"/>
          <a:ext cx="6858000" cy="687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kern="1200" dirty="0">
              <a:latin typeface="Cambria Math" panose="02040503050406030204" pitchFamily="18" charset="0"/>
              <a:ea typeface="Cambria Math" panose="02040503050406030204" pitchFamily="18" charset="0"/>
            </a:rPr>
            <a:t>-</a:t>
          </a:r>
          <a:r>
            <a:rPr lang="ru-RU" sz="2800" kern="1200" dirty="0"/>
            <a:t> вычитание</a:t>
          </a:r>
          <a:endParaRPr lang="en-US" sz="2800" kern="1200" dirty="0"/>
        </a:p>
      </dsp:txBody>
      <dsp:txXfrm>
        <a:off x="33583" y="3893803"/>
        <a:ext cx="6790834" cy="620794"/>
      </dsp:txXfrm>
    </dsp:sp>
    <dsp:sp modelId="{52FD3EDC-3CB4-4D31-8B27-A7CF2A6913EF}">
      <dsp:nvSpPr>
        <dsp:cNvPr id="0" name=""/>
        <dsp:cNvSpPr/>
      </dsp:nvSpPr>
      <dsp:spPr>
        <a:xfrm>
          <a:off x="0" y="4628819"/>
          <a:ext cx="6858000" cy="687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kern="1200" dirty="0">
              <a:latin typeface="Cambria Math" panose="02040503050406030204" pitchFamily="18" charset="0"/>
              <a:ea typeface="Cambria Math" panose="02040503050406030204" pitchFamily="18" charset="0"/>
            </a:rPr>
            <a:t>+</a:t>
          </a:r>
          <a:r>
            <a:rPr lang="ru-RU" sz="2800" kern="1200" dirty="0"/>
            <a:t> сложение</a:t>
          </a:r>
          <a:endParaRPr lang="en-US" sz="2800" kern="1200" dirty="0"/>
        </a:p>
      </dsp:txBody>
      <dsp:txXfrm>
        <a:off x="33583" y="4662402"/>
        <a:ext cx="6790834" cy="62079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19F71-BD4D-46A8-A6CB-23010117FD6F}">
      <dsp:nvSpPr>
        <dsp:cNvPr id="0" name=""/>
        <dsp:cNvSpPr/>
      </dsp:nvSpPr>
      <dsp:spPr>
        <a:xfrm>
          <a:off x="0" y="77879"/>
          <a:ext cx="6858000" cy="786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3200" kern="1200" dirty="0">
              <a:latin typeface="Cambria Math" panose="02040503050406030204" pitchFamily="18" charset="0"/>
              <a:ea typeface="Cambria Math" panose="02040503050406030204" pitchFamily="18" charset="0"/>
            </a:rPr>
            <a:t>==</a:t>
          </a:r>
          <a:r>
            <a:rPr lang="ru-RU" sz="3200" kern="1200" dirty="0"/>
            <a:t> равно</a:t>
          </a:r>
          <a:endParaRPr lang="en-US" sz="3200" kern="1200" dirty="0"/>
        </a:p>
      </dsp:txBody>
      <dsp:txXfrm>
        <a:off x="38381" y="116260"/>
        <a:ext cx="6781238" cy="709478"/>
      </dsp:txXfrm>
    </dsp:sp>
    <dsp:sp modelId="{0F483800-794D-41A1-9807-D43F946B5C03}">
      <dsp:nvSpPr>
        <dsp:cNvPr id="0" name=""/>
        <dsp:cNvSpPr/>
      </dsp:nvSpPr>
      <dsp:spPr>
        <a:xfrm>
          <a:off x="0" y="956279"/>
          <a:ext cx="6858000" cy="786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3200" kern="1200" dirty="0">
              <a:latin typeface="Cambria Math" panose="02040503050406030204" pitchFamily="18" charset="0"/>
              <a:ea typeface="Cambria Math" panose="02040503050406030204" pitchFamily="18" charset="0"/>
            </a:rPr>
            <a:t>!=</a:t>
          </a:r>
          <a:r>
            <a:rPr lang="ru-RU" sz="3200" kern="1200" dirty="0"/>
            <a:t> не равно</a:t>
          </a:r>
          <a:endParaRPr lang="en-US" sz="3200" kern="1200" dirty="0"/>
        </a:p>
      </dsp:txBody>
      <dsp:txXfrm>
        <a:off x="38381" y="994660"/>
        <a:ext cx="6781238" cy="709478"/>
      </dsp:txXfrm>
    </dsp:sp>
    <dsp:sp modelId="{3EB0D5B8-0E45-47D3-879C-DB3FC90C82C3}">
      <dsp:nvSpPr>
        <dsp:cNvPr id="0" name=""/>
        <dsp:cNvSpPr/>
      </dsp:nvSpPr>
      <dsp:spPr>
        <a:xfrm>
          <a:off x="0" y="1834679"/>
          <a:ext cx="6858000" cy="786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>
              <a:latin typeface="Cambria Math" panose="02040503050406030204" pitchFamily="18" charset="0"/>
              <a:ea typeface="Cambria Math" panose="02040503050406030204" pitchFamily="18" charset="0"/>
            </a:rPr>
            <a:t>&gt;</a:t>
          </a:r>
          <a:r>
            <a:rPr lang="en-US" sz="3200" kern="1200" dirty="0"/>
            <a:t> </a:t>
          </a:r>
          <a:r>
            <a:rPr lang="ru-RU" sz="3200" kern="1200" dirty="0"/>
            <a:t>больше</a:t>
          </a:r>
          <a:endParaRPr lang="en-US" sz="3200" kern="1200" dirty="0"/>
        </a:p>
      </dsp:txBody>
      <dsp:txXfrm>
        <a:off x="38381" y="1873060"/>
        <a:ext cx="6781238" cy="709478"/>
      </dsp:txXfrm>
    </dsp:sp>
    <dsp:sp modelId="{4B5A5E6D-08F5-4D52-8312-0D1DBC1F9DC9}">
      <dsp:nvSpPr>
        <dsp:cNvPr id="0" name=""/>
        <dsp:cNvSpPr/>
      </dsp:nvSpPr>
      <dsp:spPr>
        <a:xfrm>
          <a:off x="0" y="2713080"/>
          <a:ext cx="6858000" cy="786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>
              <a:latin typeface="Cambria Math" panose="02040503050406030204" pitchFamily="18" charset="0"/>
              <a:ea typeface="Cambria Math" panose="02040503050406030204" pitchFamily="18" charset="0"/>
            </a:rPr>
            <a:t>&lt;</a:t>
          </a:r>
          <a:r>
            <a:rPr lang="ru-RU" sz="3200" kern="1200" dirty="0"/>
            <a:t> меньше</a:t>
          </a:r>
          <a:endParaRPr lang="en-US" sz="3200" kern="1200" dirty="0"/>
        </a:p>
      </dsp:txBody>
      <dsp:txXfrm>
        <a:off x="38381" y="2751461"/>
        <a:ext cx="6781238" cy="709478"/>
      </dsp:txXfrm>
    </dsp:sp>
    <dsp:sp modelId="{4C0C29E2-66EE-4BBA-BFD4-2C8570F80CE2}">
      <dsp:nvSpPr>
        <dsp:cNvPr id="0" name=""/>
        <dsp:cNvSpPr/>
      </dsp:nvSpPr>
      <dsp:spPr>
        <a:xfrm>
          <a:off x="0" y="3591480"/>
          <a:ext cx="6858000" cy="786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>
              <a:latin typeface="Cambria Math" panose="02040503050406030204" pitchFamily="18" charset="0"/>
              <a:ea typeface="Cambria Math" panose="02040503050406030204" pitchFamily="18" charset="0"/>
            </a:rPr>
            <a:t>&gt;=</a:t>
          </a:r>
          <a:r>
            <a:rPr lang="ru-RU" sz="3200" kern="1200" dirty="0"/>
            <a:t> больше либо равно</a:t>
          </a:r>
          <a:endParaRPr lang="en-US" sz="3200" kern="1200" dirty="0"/>
        </a:p>
      </dsp:txBody>
      <dsp:txXfrm>
        <a:off x="38381" y="3629861"/>
        <a:ext cx="6781238" cy="709478"/>
      </dsp:txXfrm>
    </dsp:sp>
    <dsp:sp modelId="{8D2EAEAF-7F8C-4F90-BD7E-207CCB79C0A1}">
      <dsp:nvSpPr>
        <dsp:cNvPr id="0" name=""/>
        <dsp:cNvSpPr/>
      </dsp:nvSpPr>
      <dsp:spPr>
        <a:xfrm>
          <a:off x="0" y="4469880"/>
          <a:ext cx="6858000" cy="786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>
              <a:latin typeface="Cambria Math" panose="02040503050406030204" pitchFamily="18" charset="0"/>
              <a:ea typeface="Cambria Math" panose="02040503050406030204" pitchFamily="18" charset="0"/>
            </a:rPr>
            <a:t>&lt;=</a:t>
          </a:r>
          <a:r>
            <a:rPr lang="ru-RU" sz="3200" kern="1200" dirty="0"/>
            <a:t> меньше либо равно</a:t>
          </a:r>
          <a:endParaRPr lang="en-US" sz="3200" kern="1200" dirty="0"/>
        </a:p>
      </dsp:txBody>
      <dsp:txXfrm>
        <a:off x="38381" y="4508261"/>
        <a:ext cx="6781238" cy="70947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E2DAD-31AC-4B37-88FA-1E50831F42BD}">
      <dsp:nvSpPr>
        <dsp:cNvPr id="0" name=""/>
        <dsp:cNvSpPr/>
      </dsp:nvSpPr>
      <dsp:spPr>
        <a:xfrm>
          <a:off x="345913" y="709880"/>
          <a:ext cx="6166172" cy="560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Операторы выполняются друг за другом, если не указано иное</a:t>
          </a:r>
          <a:endParaRPr lang="en-US" sz="2000" kern="1200" dirty="0"/>
        </a:p>
      </dsp:txBody>
      <dsp:txXfrm>
        <a:off x="345913" y="709880"/>
        <a:ext cx="6166172" cy="560561"/>
      </dsp:txXfrm>
    </dsp:sp>
    <dsp:sp modelId="{347AA9B8-C154-42BE-8483-B37229FC20F1}">
      <dsp:nvSpPr>
        <dsp:cNvPr id="0" name=""/>
        <dsp:cNvSpPr/>
      </dsp:nvSpPr>
      <dsp:spPr>
        <a:xfrm>
          <a:off x="345913" y="1270441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E17F9-3E3A-4DAC-A181-F1734BA14D01}">
      <dsp:nvSpPr>
        <dsp:cNvPr id="0" name=""/>
        <dsp:cNvSpPr/>
      </dsp:nvSpPr>
      <dsp:spPr>
        <a:xfrm>
          <a:off x="1216029" y="1270441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27684-F83E-482D-BED6-2E9AA9B1FD30}">
      <dsp:nvSpPr>
        <dsp:cNvPr id="0" name=""/>
        <dsp:cNvSpPr/>
      </dsp:nvSpPr>
      <dsp:spPr>
        <a:xfrm>
          <a:off x="2086144" y="1270441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54666-C2EA-4712-8169-C8804D119807}">
      <dsp:nvSpPr>
        <dsp:cNvPr id="0" name=""/>
        <dsp:cNvSpPr/>
      </dsp:nvSpPr>
      <dsp:spPr>
        <a:xfrm>
          <a:off x="2956260" y="1270441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31DC2-D74D-48AB-9B9C-F855FC7E14D1}">
      <dsp:nvSpPr>
        <dsp:cNvPr id="0" name=""/>
        <dsp:cNvSpPr/>
      </dsp:nvSpPr>
      <dsp:spPr>
        <a:xfrm>
          <a:off x="3826375" y="1270441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FDC47-B7F2-452B-96B4-D0CB646E1AA4}">
      <dsp:nvSpPr>
        <dsp:cNvPr id="0" name=""/>
        <dsp:cNvSpPr/>
      </dsp:nvSpPr>
      <dsp:spPr>
        <a:xfrm>
          <a:off x="4696491" y="1270441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C9C22-62CE-4CDC-92D9-7FFB0C734229}">
      <dsp:nvSpPr>
        <dsp:cNvPr id="0" name=""/>
        <dsp:cNvSpPr/>
      </dsp:nvSpPr>
      <dsp:spPr>
        <a:xfrm>
          <a:off x="5566606" y="1270441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BBA31-D0C8-4A03-87DE-09E8C66BA457}">
      <dsp:nvSpPr>
        <dsp:cNvPr id="0" name=""/>
        <dsp:cNvSpPr/>
      </dsp:nvSpPr>
      <dsp:spPr>
        <a:xfrm>
          <a:off x="345913" y="1514043"/>
          <a:ext cx="6166172" cy="560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Границы блоков и операторов определяются автоматически</a:t>
          </a:r>
          <a:endParaRPr lang="en-US" sz="1800" kern="1200" dirty="0"/>
        </a:p>
      </dsp:txBody>
      <dsp:txXfrm>
        <a:off x="345913" y="1514043"/>
        <a:ext cx="6166172" cy="560561"/>
      </dsp:txXfrm>
    </dsp:sp>
    <dsp:sp modelId="{6DE9AD27-C891-4A17-BEF9-C1EFCE4993C0}">
      <dsp:nvSpPr>
        <dsp:cNvPr id="0" name=""/>
        <dsp:cNvSpPr/>
      </dsp:nvSpPr>
      <dsp:spPr>
        <a:xfrm>
          <a:off x="345913" y="2074604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754F9-473A-4099-A81C-E688CEA5F462}">
      <dsp:nvSpPr>
        <dsp:cNvPr id="0" name=""/>
        <dsp:cNvSpPr/>
      </dsp:nvSpPr>
      <dsp:spPr>
        <a:xfrm>
          <a:off x="1216029" y="2074604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7AA30-28D4-436E-93A2-1B03183C286B}">
      <dsp:nvSpPr>
        <dsp:cNvPr id="0" name=""/>
        <dsp:cNvSpPr/>
      </dsp:nvSpPr>
      <dsp:spPr>
        <a:xfrm>
          <a:off x="2086144" y="2074604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65479-430C-434D-B960-2EC33A3B05D0}">
      <dsp:nvSpPr>
        <dsp:cNvPr id="0" name=""/>
        <dsp:cNvSpPr/>
      </dsp:nvSpPr>
      <dsp:spPr>
        <a:xfrm>
          <a:off x="2956260" y="2074604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877B9-BDC3-4DDF-9496-DEFC7B03EBF2}">
      <dsp:nvSpPr>
        <dsp:cNvPr id="0" name=""/>
        <dsp:cNvSpPr/>
      </dsp:nvSpPr>
      <dsp:spPr>
        <a:xfrm>
          <a:off x="3826375" y="2074604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2FABC-3AD0-45C6-875A-A521EBE32B74}">
      <dsp:nvSpPr>
        <dsp:cNvPr id="0" name=""/>
        <dsp:cNvSpPr/>
      </dsp:nvSpPr>
      <dsp:spPr>
        <a:xfrm>
          <a:off x="4696491" y="2074604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8A787-415A-4AB5-83DF-C348CFE98D3D}">
      <dsp:nvSpPr>
        <dsp:cNvPr id="0" name=""/>
        <dsp:cNvSpPr/>
      </dsp:nvSpPr>
      <dsp:spPr>
        <a:xfrm>
          <a:off x="5566606" y="2074604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926A6-B37B-4A1E-8021-6A6568D9F4EB}">
      <dsp:nvSpPr>
        <dsp:cNvPr id="0" name=""/>
        <dsp:cNvSpPr/>
      </dsp:nvSpPr>
      <dsp:spPr>
        <a:xfrm>
          <a:off x="345913" y="2318206"/>
          <a:ext cx="6166172" cy="560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Составные операторы = заголовок + : + операторы с отступом</a:t>
          </a:r>
          <a:endParaRPr lang="en-US" sz="1800" kern="1200" dirty="0"/>
        </a:p>
      </dsp:txBody>
      <dsp:txXfrm>
        <a:off x="345913" y="2318206"/>
        <a:ext cx="6166172" cy="560561"/>
      </dsp:txXfrm>
    </dsp:sp>
    <dsp:sp modelId="{CF3E313C-49A6-42A2-95CE-75E872FF022B}">
      <dsp:nvSpPr>
        <dsp:cNvPr id="0" name=""/>
        <dsp:cNvSpPr/>
      </dsp:nvSpPr>
      <dsp:spPr>
        <a:xfrm>
          <a:off x="345913" y="2878767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3C3FF-B4E2-44B5-A420-CF4A133536FC}">
      <dsp:nvSpPr>
        <dsp:cNvPr id="0" name=""/>
        <dsp:cNvSpPr/>
      </dsp:nvSpPr>
      <dsp:spPr>
        <a:xfrm>
          <a:off x="1216029" y="2878767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11097-F85E-4967-95A0-079401659287}">
      <dsp:nvSpPr>
        <dsp:cNvPr id="0" name=""/>
        <dsp:cNvSpPr/>
      </dsp:nvSpPr>
      <dsp:spPr>
        <a:xfrm>
          <a:off x="2086144" y="2878767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90403-A283-4E49-BBA1-15B4A2D9219C}">
      <dsp:nvSpPr>
        <dsp:cNvPr id="0" name=""/>
        <dsp:cNvSpPr/>
      </dsp:nvSpPr>
      <dsp:spPr>
        <a:xfrm>
          <a:off x="2956260" y="2878767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53AB1-E456-4284-8366-F96758D643F0}">
      <dsp:nvSpPr>
        <dsp:cNvPr id="0" name=""/>
        <dsp:cNvSpPr/>
      </dsp:nvSpPr>
      <dsp:spPr>
        <a:xfrm>
          <a:off x="3826375" y="2878767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99DF9-826E-411F-A814-ACCEF9E84D80}">
      <dsp:nvSpPr>
        <dsp:cNvPr id="0" name=""/>
        <dsp:cNvSpPr/>
      </dsp:nvSpPr>
      <dsp:spPr>
        <a:xfrm>
          <a:off x="4696491" y="2878767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F92AA-9B0C-4C92-9D4C-94B06164B281}">
      <dsp:nvSpPr>
        <dsp:cNvPr id="0" name=""/>
        <dsp:cNvSpPr/>
      </dsp:nvSpPr>
      <dsp:spPr>
        <a:xfrm>
          <a:off x="5566606" y="2878767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61B72-D3DB-4022-96F5-35CF48D2A8B7}">
      <dsp:nvSpPr>
        <dsp:cNvPr id="0" name=""/>
        <dsp:cNvSpPr/>
      </dsp:nvSpPr>
      <dsp:spPr>
        <a:xfrm>
          <a:off x="345913" y="3122369"/>
          <a:ext cx="6166172" cy="560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Пустые строки, пробелы и комментарии игнорируются</a:t>
          </a:r>
          <a:endParaRPr lang="en-US" sz="1800" kern="1200" dirty="0"/>
        </a:p>
      </dsp:txBody>
      <dsp:txXfrm>
        <a:off x="345913" y="3122369"/>
        <a:ext cx="6166172" cy="560561"/>
      </dsp:txXfrm>
    </dsp:sp>
    <dsp:sp modelId="{817F2BAC-AD24-425A-BB85-5B184FB6A6D4}">
      <dsp:nvSpPr>
        <dsp:cNvPr id="0" name=""/>
        <dsp:cNvSpPr/>
      </dsp:nvSpPr>
      <dsp:spPr>
        <a:xfrm>
          <a:off x="345913" y="3682930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50FB0-BD88-448C-8168-87B6CFA0604D}">
      <dsp:nvSpPr>
        <dsp:cNvPr id="0" name=""/>
        <dsp:cNvSpPr/>
      </dsp:nvSpPr>
      <dsp:spPr>
        <a:xfrm>
          <a:off x="1216029" y="3682930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E969E-C457-44CC-8D25-7805B291E188}">
      <dsp:nvSpPr>
        <dsp:cNvPr id="0" name=""/>
        <dsp:cNvSpPr/>
      </dsp:nvSpPr>
      <dsp:spPr>
        <a:xfrm>
          <a:off x="2086144" y="3682930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A33ED-88ED-432A-B906-08AE2D6C90C6}">
      <dsp:nvSpPr>
        <dsp:cNvPr id="0" name=""/>
        <dsp:cNvSpPr/>
      </dsp:nvSpPr>
      <dsp:spPr>
        <a:xfrm>
          <a:off x="2956260" y="3682930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B2639-03CC-4978-A7E7-EB567C1DA0A1}">
      <dsp:nvSpPr>
        <dsp:cNvPr id="0" name=""/>
        <dsp:cNvSpPr/>
      </dsp:nvSpPr>
      <dsp:spPr>
        <a:xfrm>
          <a:off x="3826375" y="3682930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10328-86C4-4938-8696-13E7BCBE1922}">
      <dsp:nvSpPr>
        <dsp:cNvPr id="0" name=""/>
        <dsp:cNvSpPr/>
      </dsp:nvSpPr>
      <dsp:spPr>
        <a:xfrm>
          <a:off x="4696491" y="3682930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E1D0B-EC17-4EBC-B53D-D522F0A75675}">
      <dsp:nvSpPr>
        <dsp:cNvPr id="0" name=""/>
        <dsp:cNvSpPr/>
      </dsp:nvSpPr>
      <dsp:spPr>
        <a:xfrm>
          <a:off x="5566606" y="3682930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34ED1-C4B9-4BC6-8A32-06198E7B24EC}">
      <dsp:nvSpPr>
        <dsp:cNvPr id="0" name=""/>
        <dsp:cNvSpPr/>
      </dsp:nvSpPr>
      <dsp:spPr>
        <a:xfrm>
          <a:off x="345913" y="3926532"/>
          <a:ext cx="6166172" cy="560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Строки документации игнорируются, но отображаются специальными инструментами (</a:t>
          </a:r>
          <a:r>
            <a:rPr lang="en-US" sz="1800" kern="1200" dirty="0"/>
            <a:t>IDE</a:t>
          </a:r>
          <a:r>
            <a:rPr lang="ru-RU" sz="1800" kern="1200" dirty="0"/>
            <a:t>)</a:t>
          </a:r>
          <a:endParaRPr lang="en-US" sz="1800" kern="1200" dirty="0"/>
        </a:p>
      </dsp:txBody>
      <dsp:txXfrm>
        <a:off x="345913" y="3926532"/>
        <a:ext cx="6166172" cy="560561"/>
      </dsp:txXfrm>
    </dsp:sp>
    <dsp:sp modelId="{3C47CAAE-46F8-4C56-9378-BC265D02A1B5}">
      <dsp:nvSpPr>
        <dsp:cNvPr id="0" name=""/>
        <dsp:cNvSpPr/>
      </dsp:nvSpPr>
      <dsp:spPr>
        <a:xfrm>
          <a:off x="345913" y="4487093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E76D8-C39D-4E8A-8084-CBD3C469C2C8}">
      <dsp:nvSpPr>
        <dsp:cNvPr id="0" name=""/>
        <dsp:cNvSpPr/>
      </dsp:nvSpPr>
      <dsp:spPr>
        <a:xfrm>
          <a:off x="1216029" y="4487093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A67DD-E50D-4EC6-B747-CC37B8D9BE5C}">
      <dsp:nvSpPr>
        <dsp:cNvPr id="0" name=""/>
        <dsp:cNvSpPr/>
      </dsp:nvSpPr>
      <dsp:spPr>
        <a:xfrm>
          <a:off x="2086144" y="4487093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78BF1-5CA8-4966-B346-3785B9CA6712}">
      <dsp:nvSpPr>
        <dsp:cNvPr id="0" name=""/>
        <dsp:cNvSpPr/>
      </dsp:nvSpPr>
      <dsp:spPr>
        <a:xfrm>
          <a:off x="2956260" y="4487093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42270-9193-4752-A02E-E724D969D538}">
      <dsp:nvSpPr>
        <dsp:cNvPr id="0" name=""/>
        <dsp:cNvSpPr/>
      </dsp:nvSpPr>
      <dsp:spPr>
        <a:xfrm>
          <a:off x="3826375" y="4487093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5C486-AC9B-418C-BA65-630E33407C7A}">
      <dsp:nvSpPr>
        <dsp:cNvPr id="0" name=""/>
        <dsp:cNvSpPr/>
      </dsp:nvSpPr>
      <dsp:spPr>
        <a:xfrm>
          <a:off x="4696491" y="4487093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10BA8-6573-402F-873A-6A850295171D}">
      <dsp:nvSpPr>
        <dsp:cNvPr id="0" name=""/>
        <dsp:cNvSpPr/>
      </dsp:nvSpPr>
      <dsp:spPr>
        <a:xfrm>
          <a:off x="5566606" y="4487093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6CEDC-E5C1-495C-8518-2D96EE00B9B6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ACD02-7BD2-43B2-B44A-D443AC7049DD}">
      <dsp:nvSpPr>
        <dsp:cNvPr id="0" name=""/>
        <dsp:cNvSpPr/>
      </dsp:nvSpPr>
      <dsp:spPr>
        <a:xfrm>
          <a:off x="0" y="0"/>
          <a:ext cx="10058399" cy="96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108 уч. часов = 27 занятий</a:t>
          </a:r>
          <a:endParaRPr lang="en-US" sz="3200" kern="1200" dirty="0"/>
        </a:p>
      </dsp:txBody>
      <dsp:txXfrm>
        <a:off x="0" y="0"/>
        <a:ext cx="10058399" cy="962421"/>
      </dsp:txXfrm>
    </dsp:sp>
    <dsp:sp modelId="{977AEC31-5D23-4761-87E8-75FC31145B8B}">
      <dsp:nvSpPr>
        <dsp:cNvPr id="0" name=""/>
        <dsp:cNvSpPr/>
      </dsp:nvSpPr>
      <dsp:spPr>
        <a:xfrm>
          <a:off x="0" y="962421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55537-651A-464F-8788-7BB4374DE59A}">
      <dsp:nvSpPr>
        <dsp:cNvPr id="0" name=""/>
        <dsp:cNvSpPr/>
      </dsp:nvSpPr>
      <dsp:spPr>
        <a:xfrm>
          <a:off x="0" y="962421"/>
          <a:ext cx="10058399" cy="96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Core Python + Basic Web + Django</a:t>
          </a:r>
        </a:p>
      </dsp:txBody>
      <dsp:txXfrm>
        <a:off x="0" y="962421"/>
        <a:ext cx="10058399" cy="962421"/>
      </dsp:txXfrm>
    </dsp:sp>
    <dsp:sp modelId="{C73B615A-2BC4-4139-B766-5665EB63DB73}">
      <dsp:nvSpPr>
        <dsp:cNvPr id="0" name=""/>
        <dsp:cNvSpPr/>
      </dsp:nvSpPr>
      <dsp:spPr>
        <a:xfrm>
          <a:off x="0" y="1924843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14635-1471-49EE-8118-EC5802A74B93}">
      <dsp:nvSpPr>
        <dsp:cNvPr id="0" name=""/>
        <dsp:cNvSpPr/>
      </dsp:nvSpPr>
      <dsp:spPr>
        <a:xfrm>
          <a:off x="0" y="1924843"/>
          <a:ext cx="10058399" cy="96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самостоятельная работа + домашние задания</a:t>
          </a:r>
          <a:endParaRPr lang="en-US" sz="3200" kern="1200" dirty="0"/>
        </a:p>
      </dsp:txBody>
      <dsp:txXfrm>
        <a:off x="0" y="1924843"/>
        <a:ext cx="10058399" cy="962421"/>
      </dsp:txXfrm>
    </dsp:sp>
    <dsp:sp modelId="{2979B1C2-3EB3-4441-9218-95540CC30449}">
      <dsp:nvSpPr>
        <dsp:cNvPr id="0" name=""/>
        <dsp:cNvSpPr/>
      </dsp:nvSpPr>
      <dsp:spPr>
        <a:xfrm>
          <a:off x="0" y="2887265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B5E0C-E336-4A82-9308-8FED69B52FB5}">
      <dsp:nvSpPr>
        <dsp:cNvPr id="0" name=""/>
        <dsp:cNvSpPr/>
      </dsp:nvSpPr>
      <dsp:spPr>
        <a:xfrm>
          <a:off x="0" y="2887265"/>
          <a:ext cx="10058399" cy="96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защита проекта</a:t>
          </a:r>
          <a:endParaRPr lang="en-US" sz="3200" kern="1200" dirty="0"/>
        </a:p>
      </dsp:txBody>
      <dsp:txXfrm>
        <a:off x="0" y="2887265"/>
        <a:ext cx="10058399" cy="9624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2504E-C5FC-4930-9578-2ED2765FFDCB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9768DB-FF15-4BFF-8493-C7EC7C72FDF9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НЕ ЕСТЬ</a:t>
          </a:r>
          <a:endParaRPr lang="en-US" sz="2700" kern="1200" dirty="0"/>
        </a:p>
      </dsp:txBody>
      <dsp:txXfrm>
        <a:off x="0" y="651"/>
        <a:ext cx="6858000" cy="1066539"/>
      </dsp:txXfrm>
    </dsp:sp>
    <dsp:sp modelId="{F3D5D6BD-78D7-4C18-8A20-E1BD05E24661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788C35-5594-4FB7-8C98-54AAC8790DFA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сохранять чистоту</a:t>
          </a:r>
          <a:endParaRPr lang="en-US" sz="2700" kern="1200" dirty="0"/>
        </a:p>
      </dsp:txBody>
      <dsp:txXfrm>
        <a:off x="0" y="1067190"/>
        <a:ext cx="6858000" cy="1066539"/>
      </dsp:txXfrm>
    </dsp:sp>
    <dsp:sp modelId="{A0044E97-C70A-4393-B5E4-21D68C282232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8EF739-675B-4FA0-85ED-952D481240C5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не сидеть на столах</a:t>
          </a:r>
          <a:endParaRPr lang="en-US" sz="2700" kern="1200" dirty="0"/>
        </a:p>
      </dsp:txBody>
      <dsp:txXfrm>
        <a:off x="0" y="2133730"/>
        <a:ext cx="6858000" cy="1066539"/>
      </dsp:txXfrm>
    </dsp:sp>
    <dsp:sp modelId="{A4CCB441-F0BE-485F-86D0-4046DA390BE2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52B4B6-DBFA-4CB0-A996-A4B0CFFE2C76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бережно обращаться с оборудованием</a:t>
          </a:r>
        </a:p>
      </dsp:txBody>
      <dsp:txXfrm>
        <a:off x="0" y="3200269"/>
        <a:ext cx="6858000" cy="1066539"/>
      </dsp:txXfrm>
    </dsp:sp>
    <dsp:sp modelId="{2054171B-96AD-42E4-9A1F-F349A031C2E2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98086F8-7DC0-43CB-A6A2-5B85E15331FC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рабочее место после занятия должно выглядеть так же, как и до занятия</a:t>
          </a:r>
        </a:p>
      </dsp:txBody>
      <dsp:txXfrm>
        <a:off x="0" y="4266809"/>
        <a:ext cx="6858000" cy="10665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C2409-FD23-45C1-8D09-14823066DA0E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83A5C-5DB3-4F05-B7CB-BEA9ECDE346F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44AE0-6538-44FC-B348-404D1C6AD2E3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Звук!</a:t>
          </a:r>
          <a:endParaRPr lang="en-US" sz="2500" kern="1200"/>
        </a:p>
      </dsp:txBody>
      <dsp:txXfrm>
        <a:off x="1759790" y="651"/>
        <a:ext cx="5098209" cy="1523627"/>
      </dsp:txXfrm>
    </dsp:sp>
    <dsp:sp modelId="{A0D959B6-F8C7-4157-B6AA-013D5A64A00C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DC3D-3170-4F99-A6B3-7E7D48ECD9D4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03FAC-6C66-4D9A-B365-AF35CBF8B8F8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Камера!</a:t>
          </a:r>
          <a:endParaRPr lang="en-US" sz="2500" kern="1200"/>
        </a:p>
      </dsp:txBody>
      <dsp:txXfrm>
        <a:off x="1759790" y="1905186"/>
        <a:ext cx="5098209" cy="1523627"/>
      </dsp:txXfrm>
    </dsp:sp>
    <dsp:sp modelId="{592A51B2-7CE9-4608-A43D-5AA76F5C8DCB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35948-A4AF-42C0-A9D8-067AFBAD386C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920AA-6414-46B2-9E08-1065D7DDE4ED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Мотор!</a:t>
          </a:r>
          <a:endParaRPr lang="en-US" sz="2500" kern="1200"/>
        </a:p>
      </dsp:txBody>
      <dsp:txXfrm>
        <a:off x="1759790" y="3809720"/>
        <a:ext cx="5098209" cy="15236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9B176-7A37-404B-9BF2-174E58319B16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141D8-0211-4144-9205-423E8106A1A3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900" kern="1200" dirty="0"/>
            <a:t>мощный</a:t>
          </a:r>
          <a:endParaRPr lang="en-US" sz="4900" kern="1200" dirty="0"/>
        </a:p>
      </dsp:txBody>
      <dsp:txXfrm>
        <a:off x="0" y="651"/>
        <a:ext cx="6858000" cy="1066539"/>
      </dsp:txXfrm>
    </dsp:sp>
    <dsp:sp modelId="{C9E7C934-D64E-4F23-9370-939A9CDB423E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466C5-0BF2-4D5E-8EF8-DD94A18B9972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900" kern="1200"/>
            <a:t>гибкий</a:t>
          </a:r>
          <a:endParaRPr lang="en-US" sz="4900" kern="1200"/>
        </a:p>
      </dsp:txBody>
      <dsp:txXfrm>
        <a:off x="0" y="1067190"/>
        <a:ext cx="6858000" cy="1066539"/>
      </dsp:txXfrm>
    </dsp:sp>
    <dsp:sp modelId="{7A369A43-62CB-4D00-AB5D-47AD6B27385C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5CCBC-84B5-4BDA-83AD-72971281A8A2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900" kern="1200"/>
            <a:t>минималистичный</a:t>
          </a:r>
          <a:endParaRPr lang="en-US" sz="4900" kern="1200"/>
        </a:p>
      </dsp:txBody>
      <dsp:txXfrm>
        <a:off x="0" y="2133730"/>
        <a:ext cx="6858000" cy="1066539"/>
      </dsp:txXfrm>
    </dsp:sp>
    <dsp:sp modelId="{EE60F94C-854D-4BCF-8113-B04A3F366A39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31EA4-98BC-473D-89E1-863A3926F67F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900" kern="1200"/>
            <a:t>открытый</a:t>
          </a:r>
          <a:endParaRPr lang="en-US" sz="4900" kern="1200"/>
        </a:p>
      </dsp:txBody>
      <dsp:txXfrm>
        <a:off x="0" y="3200269"/>
        <a:ext cx="6858000" cy="1066539"/>
      </dsp:txXfrm>
    </dsp:sp>
    <dsp:sp modelId="{EFF0DBC4-06F7-4AD4-859A-3A9CC39B3B09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DFD52-7D64-4976-AA9F-7C806BE80F9B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900" kern="1200"/>
            <a:t>«быстрый»</a:t>
          </a:r>
          <a:endParaRPr lang="en-US" sz="4900" kern="1200"/>
        </a:p>
      </dsp:txBody>
      <dsp:txXfrm>
        <a:off x="0" y="4266809"/>
        <a:ext cx="6858000" cy="10665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8E3EC-37F8-470F-8DDA-ED71C810E7E2}">
      <dsp:nvSpPr>
        <dsp:cNvPr id="0" name=""/>
        <dsp:cNvSpPr/>
      </dsp:nvSpPr>
      <dsp:spPr>
        <a:xfrm>
          <a:off x="0" y="25123"/>
          <a:ext cx="10058399" cy="575639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Industrial Light and Magic</a:t>
          </a:r>
        </a:p>
      </dsp:txBody>
      <dsp:txXfrm>
        <a:off x="28100" y="53223"/>
        <a:ext cx="10002199" cy="519439"/>
      </dsp:txXfrm>
    </dsp:sp>
    <dsp:sp modelId="{F90CAEDB-8F98-4B51-9822-E6419180E0E8}">
      <dsp:nvSpPr>
        <dsp:cNvPr id="0" name=""/>
        <dsp:cNvSpPr/>
      </dsp:nvSpPr>
      <dsp:spPr>
        <a:xfrm>
          <a:off x="0" y="669883"/>
          <a:ext cx="10058399" cy="575639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NASA</a:t>
          </a:r>
        </a:p>
      </dsp:txBody>
      <dsp:txXfrm>
        <a:off x="28100" y="697983"/>
        <a:ext cx="10002199" cy="519439"/>
      </dsp:txXfrm>
    </dsp:sp>
    <dsp:sp modelId="{DC4EC50A-0886-4E84-830F-3EAEF16C551E}">
      <dsp:nvSpPr>
        <dsp:cNvPr id="0" name=""/>
        <dsp:cNvSpPr/>
      </dsp:nvSpPr>
      <dsp:spPr>
        <a:xfrm>
          <a:off x="0" y="1314643"/>
          <a:ext cx="10058399" cy="57563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Google</a:t>
          </a:r>
        </a:p>
      </dsp:txBody>
      <dsp:txXfrm>
        <a:off x="28100" y="1342743"/>
        <a:ext cx="10002199" cy="519439"/>
      </dsp:txXfrm>
    </dsp:sp>
    <dsp:sp modelId="{2DA9C164-1082-4D67-9695-281B976C03DA}">
      <dsp:nvSpPr>
        <dsp:cNvPr id="0" name=""/>
        <dsp:cNvSpPr/>
      </dsp:nvSpPr>
      <dsp:spPr>
        <a:xfrm>
          <a:off x="0" y="1959403"/>
          <a:ext cx="10058399" cy="57563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Facebook/Instagram</a:t>
          </a:r>
        </a:p>
      </dsp:txBody>
      <dsp:txXfrm>
        <a:off x="28100" y="1987503"/>
        <a:ext cx="10002199" cy="519439"/>
      </dsp:txXfrm>
    </dsp:sp>
    <dsp:sp modelId="{9AAFD0B2-C603-431E-B3A4-8A546066975B}">
      <dsp:nvSpPr>
        <dsp:cNvPr id="0" name=""/>
        <dsp:cNvSpPr/>
      </dsp:nvSpPr>
      <dsp:spPr>
        <a:xfrm>
          <a:off x="0" y="2604163"/>
          <a:ext cx="10058399" cy="57563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Spotify</a:t>
          </a:r>
          <a:endParaRPr lang="en-US" sz="2400" kern="1200" dirty="0"/>
        </a:p>
      </dsp:txBody>
      <dsp:txXfrm>
        <a:off x="28100" y="2632263"/>
        <a:ext cx="10002199" cy="519439"/>
      </dsp:txXfrm>
    </dsp:sp>
    <dsp:sp modelId="{3B75DF7D-46AA-477F-88CD-7D843D2E2499}">
      <dsp:nvSpPr>
        <dsp:cNvPr id="0" name=""/>
        <dsp:cNvSpPr/>
      </dsp:nvSpPr>
      <dsp:spPr>
        <a:xfrm>
          <a:off x="0" y="3248923"/>
          <a:ext cx="10058399" cy="57563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Netflix</a:t>
          </a:r>
        </a:p>
      </dsp:txBody>
      <dsp:txXfrm>
        <a:off x="28100" y="3277023"/>
        <a:ext cx="10002199" cy="5194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A5C0E-DE54-42AD-89F3-8B5D470F9804}">
      <dsp:nvSpPr>
        <dsp:cNvPr id="0" name=""/>
        <dsp:cNvSpPr/>
      </dsp:nvSpPr>
      <dsp:spPr>
        <a:xfrm>
          <a:off x="1108370" y="0"/>
          <a:ext cx="1869486" cy="186977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A9E86F-67E6-4C49-B830-2C5072EEBEAF}">
      <dsp:nvSpPr>
        <dsp:cNvPr id="0" name=""/>
        <dsp:cNvSpPr/>
      </dsp:nvSpPr>
      <dsp:spPr>
        <a:xfrm>
          <a:off x="1521588" y="675043"/>
          <a:ext cx="1038837" cy="51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Файл кода – </a:t>
          </a:r>
          <a:r>
            <a:rPr lang="en-US" sz="1000" kern="1200" dirty="0">
              <a:solidFill>
                <a:schemeClr val="tx1"/>
              </a:solidFill>
            </a:rPr>
            <a:t>script</a:t>
          </a:r>
          <a:r>
            <a:rPr lang="en-US" sz="1000" kern="1200" dirty="0"/>
            <a:t>.py</a:t>
          </a:r>
        </a:p>
      </dsp:txBody>
      <dsp:txXfrm>
        <a:off x="1521588" y="675043"/>
        <a:ext cx="1038837" cy="519294"/>
      </dsp:txXfrm>
    </dsp:sp>
    <dsp:sp modelId="{1CE8F52E-E98C-4B97-98FF-5799E6A4F861}">
      <dsp:nvSpPr>
        <dsp:cNvPr id="0" name=""/>
        <dsp:cNvSpPr/>
      </dsp:nvSpPr>
      <dsp:spPr>
        <a:xfrm>
          <a:off x="589127" y="1074321"/>
          <a:ext cx="1869486" cy="186977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E24B4A-E85D-4636-BBD9-92ABB4B3D139}">
      <dsp:nvSpPr>
        <dsp:cNvPr id="0" name=""/>
        <dsp:cNvSpPr/>
      </dsp:nvSpPr>
      <dsp:spPr>
        <a:xfrm>
          <a:off x="1004451" y="1755580"/>
          <a:ext cx="1038837" cy="51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Байт-код – </a:t>
          </a:r>
          <a:r>
            <a:rPr lang="en-US" sz="1000" kern="1200"/>
            <a:t>script.pyc</a:t>
          </a:r>
          <a:endParaRPr lang="en-US" sz="1000" kern="1200" dirty="0"/>
        </a:p>
      </dsp:txBody>
      <dsp:txXfrm>
        <a:off x="1004451" y="1755580"/>
        <a:ext cx="1038837" cy="519294"/>
      </dsp:txXfrm>
    </dsp:sp>
    <dsp:sp modelId="{22C41B08-22D6-4A75-A87C-96A4212DDA3B}">
      <dsp:nvSpPr>
        <dsp:cNvPr id="0" name=""/>
        <dsp:cNvSpPr/>
      </dsp:nvSpPr>
      <dsp:spPr>
        <a:xfrm>
          <a:off x="1241428" y="2277205"/>
          <a:ext cx="1606178" cy="160682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8F2169-584E-4D3D-9E51-F8AA837E67CD}">
      <dsp:nvSpPr>
        <dsp:cNvPr id="0" name=""/>
        <dsp:cNvSpPr/>
      </dsp:nvSpPr>
      <dsp:spPr>
        <a:xfrm>
          <a:off x="1524045" y="2837670"/>
          <a:ext cx="1038837" cy="51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Среда исполнения – </a:t>
          </a:r>
          <a:r>
            <a:rPr lang="en-US" sz="1000" kern="1200"/>
            <a:t>PVM</a:t>
          </a:r>
          <a:endParaRPr lang="en-US" sz="1000" kern="1200" dirty="0"/>
        </a:p>
      </dsp:txBody>
      <dsp:txXfrm>
        <a:off x="1524045" y="2837670"/>
        <a:ext cx="1038837" cy="5192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38731-F436-4C84-9EF8-2CA7F0A931E8}">
      <dsp:nvSpPr>
        <dsp:cNvPr id="0" name=""/>
        <dsp:cNvSpPr/>
      </dsp:nvSpPr>
      <dsp:spPr>
        <a:xfrm>
          <a:off x="1143558" y="4460"/>
          <a:ext cx="4570883" cy="13941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mbria Math" panose="02040503050406030204" pitchFamily="18" charset="0"/>
              <a:ea typeface="Cambria Math" panose="02040503050406030204" pitchFamily="18" charset="0"/>
            </a:rPr>
            <a:t>x = 0 </a:t>
          </a:r>
          <a:r>
            <a:rPr lang="en-US" sz="3100" kern="1200" dirty="0"/>
            <a:t>– </a:t>
          </a:r>
          <a:r>
            <a:rPr lang="ru-RU" sz="3100" kern="1200" dirty="0"/>
            <a:t>присвоение значения переменной</a:t>
          </a:r>
          <a:endParaRPr lang="en-US" sz="3100" kern="1200" dirty="0"/>
        </a:p>
      </dsp:txBody>
      <dsp:txXfrm>
        <a:off x="1143558" y="4460"/>
        <a:ext cx="4570883" cy="1394119"/>
      </dsp:txXfrm>
    </dsp:sp>
    <dsp:sp modelId="{EE4521DE-69C7-4E68-9F52-FCF8C3BA2474}">
      <dsp:nvSpPr>
        <dsp:cNvPr id="0" name=""/>
        <dsp:cNvSpPr/>
      </dsp:nvSpPr>
      <dsp:spPr>
        <a:xfrm>
          <a:off x="1143558" y="1969940"/>
          <a:ext cx="4570883" cy="13941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>
              <a:latin typeface="Cambria Math" panose="02040503050406030204" pitchFamily="18" charset="0"/>
              <a:ea typeface="Cambria Math" panose="02040503050406030204" pitchFamily="18" charset="0"/>
            </a:rPr>
            <a:t>6 + 7 </a:t>
          </a:r>
          <a:r>
            <a:rPr lang="ru-RU" sz="3100" kern="1200" dirty="0"/>
            <a:t>– выражение, может быть сведено к некоторому объекту</a:t>
          </a:r>
          <a:endParaRPr lang="en-US" sz="3100" kern="1200" dirty="0"/>
        </a:p>
      </dsp:txBody>
      <dsp:txXfrm>
        <a:off x="1143558" y="1969940"/>
        <a:ext cx="4570883" cy="1394119"/>
      </dsp:txXfrm>
    </dsp:sp>
    <dsp:sp modelId="{68D33701-F330-41D0-8451-5BCF1DE7C661}">
      <dsp:nvSpPr>
        <dsp:cNvPr id="0" name=""/>
        <dsp:cNvSpPr/>
      </dsp:nvSpPr>
      <dsp:spPr>
        <a:xfrm>
          <a:off x="1143558" y="3935420"/>
          <a:ext cx="4570883" cy="13941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mbria Math" panose="02040503050406030204" pitchFamily="18" charset="0"/>
              <a:ea typeface="Cambria Math" panose="02040503050406030204" pitchFamily="18" charset="0"/>
            </a:rPr>
            <a:t>print(x)</a:t>
          </a:r>
          <a:r>
            <a:rPr lang="en-US" sz="3100" kern="1200" dirty="0"/>
            <a:t> – </a:t>
          </a:r>
          <a:r>
            <a:rPr lang="ru-RU" sz="3100" kern="1200" dirty="0"/>
            <a:t>инструкция, может быть сведена к некоторой операции</a:t>
          </a:r>
          <a:endParaRPr lang="en-US" sz="3100" kern="1200" dirty="0"/>
        </a:p>
      </dsp:txBody>
      <dsp:txXfrm>
        <a:off x="1143558" y="3935420"/>
        <a:ext cx="4570883" cy="139411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9C6F7-550A-48F4-9A2F-0847A331B8D9}">
      <dsp:nvSpPr>
        <dsp:cNvPr id="0" name=""/>
        <dsp:cNvSpPr/>
      </dsp:nvSpPr>
      <dsp:spPr>
        <a:xfrm>
          <a:off x="2612430" y="651"/>
          <a:ext cx="1633138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Программы</a:t>
          </a:r>
          <a:endParaRPr lang="en-US" sz="1800" kern="1200" dirty="0"/>
        </a:p>
      </dsp:txBody>
      <dsp:txXfrm>
        <a:off x="2634743" y="22964"/>
        <a:ext cx="1588512" cy="717187"/>
      </dsp:txXfrm>
    </dsp:sp>
    <dsp:sp modelId="{9B199C3F-D56A-40FA-A823-4749BFACB7E8}">
      <dsp:nvSpPr>
        <dsp:cNvPr id="0" name=""/>
        <dsp:cNvSpPr/>
      </dsp:nvSpPr>
      <dsp:spPr>
        <a:xfrm rot="5400000">
          <a:off x="3286159" y="781510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810078"/>
        <a:ext cx="205690" cy="199976"/>
      </dsp:txXfrm>
    </dsp:sp>
    <dsp:sp modelId="{AF233C99-F857-4D10-980F-E570179F366A}">
      <dsp:nvSpPr>
        <dsp:cNvPr id="0" name=""/>
        <dsp:cNvSpPr/>
      </dsp:nvSpPr>
      <dsp:spPr>
        <a:xfrm>
          <a:off x="2612430" y="1143372"/>
          <a:ext cx="1633138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Модули</a:t>
          </a:r>
          <a:endParaRPr lang="en-US" sz="1800" kern="1200" dirty="0"/>
        </a:p>
      </dsp:txBody>
      <dsp:txXfrm>
        <a:off x="2634743" y="1165685"/>
        <a:ext cx="1588512" cy="717187"/>
      </dsp:txXfrm>
    </dsp:sp>
    <dsp:sp modelId="{A910DB0D-FC90-4349-AEA2-7DCFED6CA28A}">
      <dsp:nvSpPr>
        <dsp:cNvPr id="0" name=""/>
        <dsp:cNvSpPr/>
      </dsp:nvSpPr>
      <dsp:spPr>
        <a:xfrm rot="5400000">
          <a:off x="3286159" y="1924231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1952799"/>
        <a:ext cx="205690" cy="199976"/>
      </dsp:txXfrm>
    </dsp:sp>
    <dsp:sp modelId="{3E386444-2CB9-4D61-80E5-CF97BBADE722}">
      <dsp:nvSpPr>
        <dsp:cNvPr id="0" name=""/>
        <dsp:cNvSpPr/>
      </dsp:nvSpPr>
      <dsp:spPr>
        <a:xfrm>
          <a:off x="2612430" y="2286093"/>
          <a:ext cx="1633138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Инструкции</a:t>
          </a:r>
          <a:endParaRPr lang="en-US" sz="1800" kern="1200" dirty="0"/>
        </a:p>
      </dsp:txBody>
      <dsp:txXfrm>
        <a:off x="2634743" y="2308406"/>
        <a:ext cx="1588512" cy="717187"/>
      </dsp:txXfrm>
    </dsp:sp>
    <dsp:sp modelId="{98FA88BA-6A76-44DB-913B-C9648705867A}">
      <dsp:nvSpPr>
        <dsp:cNvPr id="0" name=""/>
        <dsp:cNvSpPr/>
      </dsp:nvSpPr>
      <dsp:spPr>
        <a:xfrm rot="5400000">
          <a:off x="3286159" y="3066952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3095520"/>
        <a:ext cx="205690" cy="199976"/>
      </dsp:txXfrm>
    </dsp:sp>
    <dsp:sp modelId="{CFF59265-C9FE-4CA2-A92D-E5C725F51C98}">
      <dsp:nvSpPr>
        <dsp:cNvPr id="0" name=""/>
        <dsp:cNvSpPr/>
      </dsp:nvSpPr>
      <dsp:spPr>
        <a:xfrm>
          <a:off x="2612430" y="3428813"/>
          <a:ext cx="1633138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Выражения</a:t>
          </a:r>
        </a:p>
      </dsp:txBody>
      <dsp:txXfrm>
        <a:off x="2634743" y="3451126"/>
        <a:ext cx="1588512" cy="717187"/>
      </dsp:txXfrm>
    </dsp:sp>
    <dsp:sp modelId="{D1E9F40E-2294-46D1-9B0D-E73CD00ECAA0}">
      <dsp:nvSpPr>
        <dsp:cNvPr id="0" name=""/>
        <dsp:cNvSpPr/>
      </dsp:nvSpPr>
      <dsp:spPr>
        <a:xfrm rot="5400000">
          <a:off x="3286159" y="4209673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4238241"/>
        <a:ext cx="205690" cy="199976"/>
      </dsp:txXfrm>
    </dsp:sp>
    <dsp:sp modelId="{4D858EDC-42A8-479B-8924-90B8D8D39445}">
      <dsp:nvSpPr>
        <dsp:cNvPr id="0" name=""/>
        <dsp:cNvSpPr/>
      </dsp:nvSpPr>
      <dsp:spPr>
        <a:xfrm>
          <a:off x="2612430" y="4571534"/>
          <a:ext cx="1633138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Объекты</a:t>
          </a:r>
        </a:p>
      </dsp:txBody>
      <dsp:txXfrm>
        <a:off x="2634743" y="4593847"/>
        <a:ext cx="1588512" cy="717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CB59-1A57-4BE9-9D3C-61D2381B6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5A42C-D51A-486E-A3C5-7A068C3F1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E9976-6FD0-4CB7-BBC3-DBC1038E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FD80-6C2E-4ED0-93D6-FE18B4E4AD8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A9537-AD7D-48C5-A393-72847C14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AE712-C06E-455D-A1F9-C9C4FBB6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E05-639A-4B70-B85A-8ABC9D61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5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5043-83CB-4EBA-980E-4DCFD7A3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0AD9B-735C-43C5-8CD1-DF1928FD0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8E350-2B2B-4854-B87C-61342151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FD80-6C2E-4ED0-93D6-FE18B4E4AD8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11BBF-EDC4-4C49-A4C7-FB4A1D07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E9506-2E60-410A-B37E-B6DF99E1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E05-639A-4B70-B85A-8ABC9D61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5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AD8AE-5F90-4B2C-BC68-D9A82A16D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79911-F2FC-4A21-A74C-10F5336E5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2A932-EE72-4F5E-B2D5-10B78C0F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FD80-6C2E-4ED0-93D6-FE18B4E4AD8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F90E2-4625-49D7-9BAB-9A635C8B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2D0E2-A224-44D0-8FD1-158E9D5F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E05-639A-4B70-B85A-8ABC9D61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38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70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88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31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06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37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676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87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3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7C7A-AD0A-4964-AADD-508D4377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3CF4-8D25-4F49-B76E-D6D12B9BA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F9C68-A5AD-4516-8FF2-239C267B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FD80-6C2E-4ED0-93D6-FE18B4E4AD8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23D9F-9CAC-4BDF-88A0-3B97E024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AC0F5-A87D-45BB-A988-A5B1BD89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E05-639A-4B70-B85A-8ABC9D61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4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83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9827-AABF-49AA-AFF3-DC5CB95F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B7E89-7819-4743-8D28-9C1FB0544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84C81-4F05-4020-A31B-59562100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FD80-6C2E-4ED0-93D6-FE18B4E4AD8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C6FC5-BC21-46B9-A55B-5415B853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83BB-AA90-4ECC-BAB2-1B90BE6C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E05-639A-4B70-B85A-8ABC9D61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8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3382-7499-459C-B56F-C17E817F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C8E61-7C7A-4269-9A71-349D94CFD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94A93-C045-4E1E-864F-AB1EDD891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DAD47-300D-4E9F-BF57-E1CD9A67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FD80-6C2E-4ED0-93D6-FE18B4E4AD8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DA728-520A-4D1F-9B5A-E70EEE8D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3CC2F-60A9-43C7-84EF-7D23AA03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E05-639A-4B70-B85A-8ABC9D61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2022-EB62-4237-BE4C-4ADD2AC1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4AEA4-58D0-47CA-864B-26B5FABDF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C90A3-5F24-4541-9107-09FCB4FD1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72BE8-E809-4C2D-B2AE-FC8E9F05D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90E8C-2690-4A8F-A3ED-DEBBCF71E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F3453-4F52-46F0-912A-1ABA1E4B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FD80-6C2E-4ED0-93D6-FE18B4E4AD8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B953B-DA94-4B3F-A453-D410E960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29EF4-245F-40D0-AE9E-B5E47DB3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E05-639A-4B70-B85A-8ABC9D61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4EA5-1F98-4523-9A4E-832F3E92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AFA63-D25F-4408-9816-14093981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FD80-6C2E-4ED0-93D6-FE18B4E4AD8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D8D7E-4DCA-455F-9A24-DECE290A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7607B-EFF3-42F0-9E65-17FD6CDB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E05-639A-4B70-B85A-8ABC9D61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3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57EF1-222A-4FEA-9B46-B8EDCA98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FD80-6C2E-4ED0-93D6-FE18B4E4AD8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416199-1960-4552-87F4-E9A11B00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2DFBC-B91D-47EC-8085-8252F655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E05-639A-4B70-B85A-8ABC9D61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0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FBB3-6E0F-4899-9696-CB8FF980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8711-5AD1-49A1-A322-6FBB7945B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FF511-177B-4B90-BFE5-7F1AA8B45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4C98D-2737-4855-8FFB-5D27252A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FD80-6C2E-4ED0-93D6-FE18B4E4AD8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89050-2032-4627-BF9D-20FC3225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1D25D-FBA7-4494-974C-69E8134D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E05-639A-4B70-B85A-8ABC9D61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1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5D8D-EA7F-4882-B60D-D0320B41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81BA3B-5D36-4640-975B-B4EE6C177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F374C-F77A-4B44-AE43-CC3772C55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50C6C-D56A-40AD-9A34-67098BA7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FD80-6C2E-4ED0-93D6-FE18B4E4AD8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A92A0-8203-4AAC-B51F-C2E050FE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BAB0-E7EF-4BE1-80D1-7355276A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E05-639A-4B70-B85A-8ABC9D61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4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76556-D890-4A01-A252-42B3834D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D9390-669B-4F3B-BE7A-926D15220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66BE0-7B3A-47A0-A4FF-FCE8292FD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0FD80-6C2E-4ED0-93D6-FE18B4E4AD8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202A8-973E-4187-AC0E-56F76C739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5F72F-F479-4D5B-B5BA-AD73F45D1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F6E05-639A-4B70-B85A-8ABC9D61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2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5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2183591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ea typeface="Cambria Math" panose="02040503050406030204" pitchFamily="18" charset="0"/>
              </a:rPr>
              <a:t>Комплексный курс по разработке веб-приложений на Python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3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08A042-BB8C-4FFB-B23A-09C84561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385885-AEF7-4801-8355-68CA2AF26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высокоуровневый язык программирования общего назначения, ориентированный на повышение производительности разработчика и читаемости кода</a:t>
            </a:r>
            <a:endParaRPr lang="en-US" dirty="0"/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DA6AA182-F32D-4BB0-9FFF-D70C9732A2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19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1909D2-6BB2-4534-B385-A6EBE727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Компании, использующие </a:t>
            </a:r>
            <a:r>
              <a:rPr lang="en-US" dirty="0"/>
              <a:t>Python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AE0A141-6980-43B8-91B3-377115C628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2746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210384"/>
            <a:ext cx="8933796" cy="2437232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python </a:t>
            </a:r>
            <a:r>
              <a:rPr lang="ru-RU" dirty="0"/>
              <a:t>и </a:t>
            </a:r>
            <a:r>
              <a:rPr lang="en-US" dirty="0"/>
              <a:t>pip</a:t>
            </a:r>
          </a:p>
        </p:txBody>
      </p:sp>
    </p:spTree>
    <p:extLst>
      <p:ext uri="{BB962C8B-B14F-4D97-AF65-F5344CB8AC3E}">
        <p14:creationId xmlns:p14="http://schemas.microsoft.com/office/powerpoint/2010/main" val="425222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210384"/>
            <a:ext cx="8933796" cy="2437232"/>
          </a:xfrm>
        </p:spPr>
        <p:txBody>
          <a:bodyPr/>
          <a:lstStyle/>
          <a:p>
            <a:r>
              <a:rPr lang="ru-RU" dirty="0"/>
              <a:t>Пишем первую программу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47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B5DF5-4FBF-4147-A448-6FBA91262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ide vs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C026256-AA31-404D-9A93-4A0601014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install python extension, </a:t>
            </a:r>
            <a:r>
              <a:rPr lang="en-US" dirty="0" err="1"/>
              <a:t>pylint</a:t>
            </a:r>
            <a:r>
              <a:rPr lang="en-US" dirty="0"/>
              <a:t>, </a:t>
            </a:r>
            <a:r>
              <a:rPr lang="en-US" dirty="0" err="1"/>
              <a:t>pylint-django</a:t>
            </a:r>
            <a:endParaRPr lang="en-US" dirty="0"/>
          </a:p>
          <a:p>
            <a:r>
              <a:rPr lang="en-US" dirty="0"/>
              <a:t>https://code.visualstudio.com/docs/python/environments</a:t>
            </a:r>
          </a:p>
        </p:txBody>
      </p:sp>
    </p:spTree>
    <p:extLst>
      <p:ext uri="{BB962C8B-B14F-4D97-AF65-F5344CB8AC3E}">
        <p14:creationId xmlns:p14="http://schemas.microsoft.com/office/powerpoint/2010/main" val="3996149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210384"/>
            <a:ext cx="8933796" cy="2437232"/>
          </a:xfrm>
        </p:spPr>
        <p:txBody>
          <a:bodyPr/>
          <a:lstStyle/>
          <a:p>
            <a:r>
              <a:rPr lang="en-US" dirty="0"/>
              <a:t>Demo project</a:t>
            </a:r>
            <a:r>
              <a:rPr lang="ru-RU" dirty="0"/>
              <a:t>:</a:t>
            </a:r>
            <a:br>
              <a:rPr lang="ru-RU" dirty="0"/>
            </a:br>
            <a:r>
              <a:rPr lang="en-US" dirty="0"/>
              <a:t>telegram bot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09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Базовые концепции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95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BCF125-BCED-474C-96D5-9E673F0D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Интерпритатор – программная прослойка между кодом и машиной</a:t>
            </a:r>
            <a:endParaRPr lang="en-US" sz="2400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4727292C-7D17-444D-88F2-13F48DE2D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562" y="1853635"/>
            <a:ext cx="6858000" cy="3150730"/>
          </a:xfrm>
        </p:spPr>
      </p:pic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5139635-2D8D-4EDE-AAC8-599C6E0649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62551" y="2366580"/>
          <a:ext cx="3566984" cy="3884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2734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549A-E275-4F3C-8E97-DB6B38C5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Фундамент синтаксиса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DD93F-3712-4BEB-8F99-DAE422A1C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Переменные (</a:t>
            </a:r>
            <a:r>
              <a:rPr lang="en-US" dirty="0"/>
              <a:t>variables),</a:t>
            </a:r>
            <a:br>
              <a:rPr lang="en-US" dirty="0"/>
            </a:br>
            <a:r>
              <a:rPr lang="en-US" dirty="0"/>
              <a:t> </a:t>
            </a:r>
            <a:r>
              <a:rPr lang="ru-RU" dirty="0"/>
              <a:t>выражения (</a:t>
            </a:r>
            <a:r>
              <a:rPr lang="en-US" dirty="0"/>
              <a:t>expressions),  </a:t>
            </a:r>
            <a:r>
              <a:rPr lang="ru-RU" dirty="0"/>
              <a:t>инструкции (</a:t>
            </a:r>
            <a:r>
              <a:rPr lang="en-US" dirty="0"/>
              <a:t>statements)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9C2FFB-E128-4840-A9CB-DA1EC01D9A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51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Информация о курсе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36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706F-51F6-4B01-B8CA-584D1322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Концептуальная иерархия</a:t>
            </a:r>
            <a:endParaRPr lang="en-US" sz="2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90BED2B-A1F1-4F51-8266-FB050B74A6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7D8FD-C501-424D-A3EA-AAA31D0F2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Самая важная единица иерархии это объект, в </a:t>
            </a:r>
            <a:r>
              <a:rPr lang="en-US" dirty="0"/>
              <a:t>Python </a:t>
            </a:r>
            <a:r>
              <a:rPr lang="ru-RU" dirty="0"/>
              <a:t>почти всё является объектом первого рода</a:t>
            </a:r>
            <a:r>
              <a:rPr lang="en-US" dirty="0"/>
              <a:t>/</a:t>
            </a:r>
            <a:r>
              <a:rPr lang="ru-RU" dirty="0"/>
              <a:t>класса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26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7C41-018C-4B15-8DC3-F756368C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именования переменных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EB0937-8264-4B6B-9FE2-A94DAF665B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773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65CB79-1AF0-485C-8D0F-5F6A0E8C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Синтаксические различия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EFA3-D064-4AE5-8F37-B11970B31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if C-</a:t>
            </a:r>
            <a:r>
              <a:rPr lang="ru-RU" dirty="0"/>
              <a:t>подобного языка: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D94BDB-51B5-496A-B2C3-799554295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(a &gt; b){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b++;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a--;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int x = 5;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271F25-12B8-4E1F-8611-CCCBDE2BD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if Python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048ADA-B622-42E6-9ECC-CF1571CC07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a &gt; b: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b += 1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a -= 1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x = 5</a:t>
            </a:r>
          </a:p>
        </p:txBody>
      </p:sp>
    </p:spTree>
    <p:extLst>
      <p:ext uri="{BB962C8B-B14F-4D97-AF65-F5344CB8AC3E}">
        <p14:creationId xmlns:p14="http://schemas.microsoft.com/office/powerpoint/2010/main" val="422336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E22AF6-242C-44CE-977C-B53C3758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sz="3000"/>
              <a:t>Коротко о динамической типизации</a:t>
            </a:r>
            <a:endParaRPr lang="en-US" sz="3000"/>
          </a:p>
        </p:txBody>
      </p:sp>
      <p:pic>
        <p:nvPicPr>
          <p:cNvPr id="11" name="Content Placeholder 10" descr="Rubber duck with solid fill">
            <a:extLst>
              <a:ext uri="{FF2B5EF4-FFF2-40B4-BE49-F238E27FC236}">
                <a16:creationId xmlns:a16="http://schemas.microsoft.com/office/drawing/2014/main" id="{6FB5670C-71A7-4D37-8FDE-58E54DA98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609600"/>
            <a:ext cx="5334000" cy="53340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ABB5E4-A6D9-4CFF-9332-026AC21EC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en-US" dirty="0"/>
              <a:t>«</a:t>
            </a:r>
            <a:r>
              <a:rPr lang="en-US" dirty="0" err="1"/>
              <a:t>Утиная</a:t>
            </a:r>
            <a:r>
              <a:rPr lang="en-US" dirty="0"/>
              <a:t>» </a:t>
            </a:r>
            <a:r>
              <a:rPr lang="en-US" dirty="0" err="1"/>
              <a:t>типизация</a:t>
            </a:r>
            <a:r>
              <a:rPr lang="en-US" dirty="0"/>
              <a:t> –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ru-RU" dirty="0"/>
              <a:t>крякает</a:t>
            </a:r>
            <a:r>
              <a:rPr lang="en-US" dirty="0"/>
              <a:t>,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утка</a:t>
            </a:r>
            <a:r>
              <a:rPr lang="en-US" dirty="0"/>
              <a:t>, и </a:t>
            </a:r>
            <a:r>
              <a:rPr lang="en-US" dirty="0" err="1"/>
              <a:t>плавает</a:t>
            </a:r>
            <a:r>
              <a:rPr lang="en-US" dirty="0"/>
              <a:t>,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утка</a:t>
            </a:r>
            <a:r>
              <a:rPr lang="en-US" dirty="0"/>
              <a:t>, 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утка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31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0C8F-9A72-47CA-9074-DCC48B91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Операторы и операнды</a:t>
            </a:r>
            <a:endParaRPr lang="en-US" dirty="0"/>
          </a:p>
        </p:txBody>
      </p:sp>
      <p:pic>
        <p:nvPicPr>
          <p:cNvPr id="6" name="Content Placeholder 5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76161CE1-2290-41EB-9572-8C7AC872A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93442"/>
            <a:ext cx="10058400" cy="3268980"/>
          </a:xfrm>
          <a:noFill/>
        </p:spPr>
      </p:pic>
    </p:spTree>
    <p:extLst>
      <p:ext uri="{BB962C8B-B14F-4D97-AF65-F5344CB8AC3E}">
        <p14:creationId xmlns:p14="http://schemas.microsoft.com/office/powerpoint/2010/main" val="3655290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188F40-92F2-456F-A2D0-AD00DBA1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присваивания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65B679-17C6-41DC-A2DE-9C4854477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оператор = отвечавет и за инициализацию переменной, и за присваивание значения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EA51D8F-604F-4A19-BB08-6C0022E7DB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1410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86E6-CA7E-4D1F-B20F-DBD6AC7B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Математические операторы</a:t>
            </a:r>
            <a:endParaRPr lang="en-US" sz="2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23A397-B457-42BD-B312-5610C867E9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A0ABFA-4C75-450F-A47F-56944C667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Указаны в соответствии с их приоритетом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18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3C5-4589-49D1-890A-CE6B7A53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сравнения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3B7727-5C68-4912-8318-7F7F391C6D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598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0D7A-C9B8-4D35-A1A3-CBCB7C99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Характерные черты синтаксиса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1532B5B-9C7E-4E51-B8B1-6E7E6BC7B9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35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349ECD-C3D0-4052-AFF3-EE296611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Преподаватель:</a:t>
            </a:r>
            <a:br>
              <a:rPr lang="ru-RU" dirty="0"/>
            </a:br>
            <a:r>
              <a:rPr lang="ru-RU" dirty="0"/>
              <a:t>Терентьев Никита Андреевич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9861DBE-F951-4A7A-B619-46CBA45322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408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B009-5883-42BB-859D-A6998202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курсе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F0F380-9021-4EF3-B700-30ABC39AD7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96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AEB2-6224-4A78-B269-FFED73CA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Оценки и сертификаты</a:t>
            </a:r>
            <a:endParaRPr lang="en-US" dirty="0"/>
          </a:p>
        </p:txBody>
      </p:sp>
      <p:pic>
        <p:nvPicPr>
          <p:cNvPr id="4" name="Content Placeholder 3" descr="Calendar&#10;&#10;Description automatically generated">
            <a:extLst>
              <a:ext uri="{FF2B5EF4-FFF2-40B4-BE49-F238E27FC236}">
                <a16:creationId xmlns:a16="http://schemas.microsoft.com/office/drawing/2014/main" id="{709049D2-4273-43A6-A613-A65ADB6EA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147822"/>
            <a:ext cx="10058400" cy="17602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380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B009-5883-42BB-859D-A6998202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Правила поведения в аудитории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F0F380-9021-4EF3-B700-30ABC39AD7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328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B009-5883-42BB-859D-A6998202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Правила поведения на вебинаре</a:t>
            </a:r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D73F8D74-5B0C-4BB8-AC3B-4A76713453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98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220724-2D54-4B4E-A18A-5ED3756F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Коммуникация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09DA0B-1E94-40D0-AD15-048437100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/>
          <a:lstStyle/>
          <a:p>
            <a:pPr algn="ctr"/>
            <a:r>
              <a:rPr lang="ru-RU" dirty="0"/>
              <a:t>организационные вопросы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9F8F96D-E8CD-48E5-85CF-F1516420A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/>
          <a:lstStyle/>
          <a:p>
            <a:pPr algn="ctr"/>
            <a:r>
              <a:rPr lang="ru-RU" dirty="0"/>
              <a:t>обсуждение д</a:t>
            </a:r>
            <a:r>
              <a:rPr lang="en-US" dirty="0"/>
              <a:t>/</a:t>
            </a:r>
            <a:r>
              <a:rPr lang="ru-RU" dirty="0"/>
              <a:t>з</a:t>
            </a:r>
            <a:endParaRPr lang="en-US" dirty="0"/>
          </a:p>
        </p:txBody>
      </p:sp>
      <p:pic>
        <p:nvPicPr>
          <p:cNvPr id="11" name="Content Placeholder 10" descr="Icon&#10;&#10;Description automatically generated">
            <a:extLst>
              <a:ext uri="{FF2B5EF4-FFF2-40B4-BE49-F238E27FC236}">
                <a16:creationId xmlns:a16="http://schemas.microsoft.com/office/drawing/2014/main" id="{E0D78066-1727-47D6-AA00-478C4E48212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57950" y="2823703"/>
            <a:ext cx="4664075" cy="3101307"/>
          </a:xfrm>
        </p:spPr>
      </p:pic>
      <p:pic>
        <p:nvPicPr>
          <p:cNvPr id="22" name="Content Placeholder 21" descr="Icon&#10;&#10;Description automatically generated">
            <a:extLst>
              <a:ext uri="{FF2B5EF4-FFF2-40B4-BE49-F238E27FC236}">
                <a16:creationId xmlns:a16="http://schemas.microsoft.com/office/drawing/2014/main" id="{9268A7E3-0457-47DB-9F29-FEB0634044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027300" y="3000089"/>
            <a:ext cx="2748536" cy="2748534"/>
          </a:xfrm>
        </p:spPr>
      </p:pic>
    </p:spTree>
    <p:extLst>
      <p:ext uri="{BB962C8B-B14F-4D97-AF65-F5344CB8AC3E}">
        <p14:creationId xmlns:p14="http://schemas.microsoft.com/office/powerpoint/2010/main" val="269854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0084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Office PowerPoint</Application>
  <PresentationFormat>Widescreen</PresentationFormat>
  <Paragraphs>114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Century Gothic</vt:lpstr>
      <vt:lpstr>Garamond</vt:lpstr>
      <vt:lpstr>Office Theme</vt:lpstr>
      <vt:lpstr>SavonVTI</vt:lpstr>
      <vt:lpstr>Комплексный курс по разработке веб-приложений на Python</vt:lpstr>
      <vt:lpstr>Информация о курсе</vt:lpstr>
      <vt:lpstr>Преподаватель: Терентьев Никита Андреевич</vt:lpstr>
      <vt:lpstr>Информация о курсе</vt:lpstr>
      <vt:lpstr>Оценки и сертификаты</vt:lpstr>
      <vt:lpstr>Правила поведения в аудитории</vt:lpstr>
      <vt:lpstr>Правила поведения на вебинаре</vt:lpstr>
      <vt:lpstr>Коммуникация</vt:lpstr>
      <vt:lpstr>вопросы</vt:lpstr>
      <vt:lpstr>введение</vt:lpstr>
      <vt:lpstr>PYTHON</vt:lpstr>
      <vt:lpstr>Компании, использующие Python</vt:lpstr>
      <vt:lpstr>Установка python и pip</vt:lpstr>
      <vt:lpstr>Пишем первую программу</vt:lpstr>
      <vt:lpstr>Установка ide vs code</vt:lpstr>
      <vt:lpstr>Demo project: telegram bot </vt:lpstr>
      <vt:lpstr>Базовые концепции</vt:lpstr>
      <vt:lpstr>Интерпритатор – программная прослойка между кодом и машиной</vt:lpstr>
      <vt:lpstr>Фундамент синтаксиса</vt:lpstr>
      <vt:lpstr>Концептуальная иерархия</vt:lpstr>
      <vt:lpstr>Правила именования переменных</vt:lpstr>
      <vt:lpstr>Синтаксические различия</vt:lpstr>
      <vt:lpstr>Коротко о динамической типизации</vt:lpstr>
      <vt:lpstr>Операторы и операнды</vt:lpstr>
      <vt:lpstr>Оператор присваивания </vt:lpstr>
      <vt:lpstr>Математические операторы</vt:lpstr>
      <vt:lpstr>Операторы сравнения</vt:lpstr>
      <vt:lpstr>Характерные черты синтаксиса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Комплексный курс по разработке веб-приложений на Python</dc:title>
  <dc:creator>Mikita Tsiarentsyeu</dc:creator>
  <cp:lastModifiedBy>Mikita Tsiarentsyeu</cp:lastModifiedBy>
  <cp:revision>1</cp:revision>
  <dcterms:created xsi:type="dcterms:W3CDTF">2021-10-04T14:17:17Z</dcterms:created>
  <dcterms:modified xsi:type="dcterms:W3CDTF">2021-10-04T14:17:59Z</dcterms:modified>
</cp:coreProperties>
</file>