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Default Section" id="{54A17DF4-B49E-4503-8FF0-D52F8906A35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/>
            <a:t>Локальная</a:t>
          </a:r>
          <a:endParaRPr lang="en-US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/>
            <a:t>Централизованная</a:t>
          </a:r>
          <a:endParaRPr lang="en-US"/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/>
            <a:t>Распределённая</a:t>
          </a:r>
          <a:endParaRPr lang="en-US"/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/>
            <a:t>Распределённый</a:t>
          </a:r>
          <a:endParaRPr lang="en-US" dirty="0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/>
            <a:t>Поддерживает нелинейную разработку</a:t>
          </a:r>
          <a:endParaRPr lang="ru-RU" dirty="0"/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/>
            <a:t>Быстрый и расширяемый</a:t>
          </a:r>
          <a:endParaRPr lang="en-US" dirty="0"/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46409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Локальная</a:t>
          </a:r>
          <a:endParaRPr lang="en-US" sz="5200" kern="1200"/>
        </a:p>
      </dsp:txBody>
      <dsp:txXfrm>
        <a:off x="60884" y="707293"/>
        <a:ext cx="6736232" cy="1125452"/>
      </dsp:txXfrm>
    </dsp:sp>
    <dsp:sp modelId="{8ECC3415-C7D8-40F3-8445-1D1DF66F2310}">
      <dsp:nvSpPr>
        <dsp:cNvPr id="0" name=""/>
        <dsp:cNvSpPr/>
      </dsp:nvSpPr>
      <dsp:spPr>
        <a:xfrm>
          <a:off x="0" y="2043390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Централизованная</a:t>
          </a:r>
          <a:endParaRPr lang="en-US" sz="5200" kern="1200"/>
        </a:p>
      </dsp:txBody>
      <dsp:txXfrm>
        <a:off x="60884" y="2104274"/>
        <a:ext cx="6736232" cy="1125452"/>
      </dsp:txXfrm>
    </dsp:sp>
    <dsp:sp modelId="{217AB128-B687-42B2-843F-E532A045E969}">
      <dsp:nvSpPr>
        <dsp:cNvPr id="0" name=""/>
        <dsp:cNvSpPr/>
      </dsp:nvSpPr>
      <dsp:spPr>
        <a:xfrm>
          <a:off x="0" y="3440370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Распределённая</a:t>
          </a:r>
          <a:endParaRPr lang="en-US" sz="5200" kern="1200"/>
        </a:p>
      </dsp:txBody>
      <dsp:txXfrm>
        <a:off x="60884" y="3501254"/>
        <a:ext cx="673623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68290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Распределённый</a:t>
          </a:r>
          <a:endParaRPr lang="en-US" sz="4000" kern="1200" dirty="0"/>
        </a:p>
      </dsp:txBody>
      <dsp:txXfrm>
        <a:off x="77569" y="245859"/>
        <a:ext cx="6702862" cy="1433868"/>
      </dsp:txXfrm>
    </dsp:sp>
    <dsp:sp modelId="{869F672A-F23A-4D46-8E5D-21621A62E06D}">
      <dsp:nvSpPr>
        <dsp:cNvPr id="0" name=""/>
        <dsp:cNvSpPr/>
      </dsp:nvSpPr>
      <dsp:spPr>
        <a:xfrm>
          <a:off x="0" y="1872496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Поддерживает нелинейную разработку</a:t>
          </a:r>
          <a:endParaRPr lang="ru-RU" sz="4000" kern="1200" dirty="0"/>
        </a:p>
      </dsp:txBody>
      <dsp:txXfrm>
        <a:off x="77569" y="1950065"/>
        <a:ext cx="6702862" cy="1433868"/>
      </dsp:txXfrm>
    </dsp:sp>
    <dsp:sp modelId="{F9819D27-FC80-4B56-9A25-2E309E183A82}">
      <dsp:nvSpPr>
        <dsp:cNvPr id="0" name=""/>
        <dsp:cNvSpPr/>
      </dsp:nvSpPr>
      <dsp:spPr>
        <a:xfrm>
          <a:off x="0" y="3576703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Быстрый и расширяемый</a:t>
          </a:r>
          <a:endParaRPr lang="en-US" sz="4000" kern="1200" dirty="0"/>
        </a:p>
      </dsp:txBody>
      <dsp:txXfrm>
        <a:off x="77569" y="3654272"/>
        <a:ext cx="6702862" cy="143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106-574E-495E-A82F-8253DBEB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FC7BB-5C65-40C4-836E-41C602506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08C5-FEB8-4349-B9E3-F8CCA16F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FF1F-E1B6-4A97-9571-35DA0F0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288A-6203-4FDA-9B91-7AF21815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59F6-7D5F-44FC-A8C6-966A1C54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56D7-B118-4545-BEC6-E1E607E9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A35B-C82D-41C8-BFAA-038091F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D545-06FA-4A1D-A900-5364301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F1D-D3D1-412C-814A-99C9FA51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715C-B271-480B-A86B-96FDD510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C10A6-634A-4134-AB26-6CEDC038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3125-1874-43BC-B462-460322A6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C400-F2E1-4989-9826-DDD1B2C7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93B7-366B-48D5-843B-30BFC588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8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8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5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73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71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1201-17F7-4EDA-A4E5-05B7C210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9A28-8563-4BA4-8BA2-5CFE82E8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95235-5C40-442A-A004-C9800607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CB7E-8853-4693-804F-5DC371F5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394E-D358-47C8-B25B-A1D83AC7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4D30-55EB-48AB-A318-B64C6AAF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08AB-4290-4C3F-99DB-B941BB6B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8B16-6D6A-4984-AB33-0076B14C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6253-6E05-4166-BA77-C0EE994D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9120-70D7-4AF4-9094-DEBA291E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ADAE-8649-4045-8CEA-E1A3253D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A65-CFD2-4D08-8917-6E902E48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8D94C-BDFA-49DA-84AF-568CBDC45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9D25-C078-4C12-9D5B-8FF669BB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3FBF-2D8C-4A56-916E-A68C82A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095F-4608-4644-A313-BCCE1BE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52A-6F0E-4DC8-AB9B-1DC17FD6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6536-51A9-4705-8781-53351852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BED3-3310-4E0A-BE39-038EFCC7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07B6C-D5B9-4A93-9F7E-3E4971417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DA173-3C62-415C-BAB1-1E9F61C76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C6A5-1890-4742-B28C-F3DCF962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A23AD-0277-496E-A005-2F21506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A226-7E84-49A4-BC49-A68EFD78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E327-0BC4-4FA8-A849-5BC6E25A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27AF8-5F81-4FC1-80D5-DD68F728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77353-2A1F-42C5-B0D1-01D97812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6643-B05E-4514-B85E-B9712485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1615-6126-447E-849D-538D65CA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D7F7-683F-4CA2-9A41-663AD6FE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F1EE-E58E-40C7-9286-679C0A31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D502-FBBE-474D-987E-8403B40D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CC79-8D23-4187-9EB1-C7788DDE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68EBC-79C1-4D37-AE32-3E727651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1B1F-615B-428F-823A-A356F80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78F8-0763-467B-BDF8-70D3F194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7ED5-6D26-48FA-8AA9-158109F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73DB-DE0C-4101-A36F-CA12067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5BF4-EE09-49E5-963B-7F6F5596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95BE4-262E-40E4-BFBF-3723D167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43F1-60A0-4BFB-B84D-FF49D586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A47C-BD9F-4FFF-8CBC-6E8A2214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B5A2-4382-415F-94DD-F99A112D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B9A96-7C2E-40B2-A809-1F096464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D737-577D-4332-A03C-57F0E706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7C22-AA34-4063-982C-039BA989F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9225-270E-4620-93A5-84EA1F71E42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F2F4-B875-48CA-81CF-D02CC622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96F8-75EC-4379-8BBD-A9186593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7FFC-9AD0-4B1E-8ADE-A75FCC45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Системы контроля версий </a:t>
            </a:r>
            <a:r>
              <a:rPr lang="en-US" sz="7200" dirty="0"/>
              <a:t>(VCS)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специальная программа, которая отслеживает изменения файлов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Централизованная система</a:t>
            </a:r>
            <a:endParaRPr lang="en-US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Распределённая система</a:t>
            </a: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наиболее распостранённая система контроля версий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  Flow - </a:t>
            </a:r>
            <a:r>
              <a:rPr lang="en-US" sz="3200" cap="none" dirty="0"/>
              <a:t>https://guides.github.com/introduction/flow/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Garamond</vt:lpstr>
      <vt:lpstr>Office Theme</vt:lpstr>
      <vt:lpstr>SavonVTI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- https://guides.github.com/introduction/flow/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2021-10-04T14:18:13Z</dcterms:created>
  <dcterms:modified xsi:type="dcterms:W3CDTF">2021-10-04T14:18:36Z</dcterms:modified>
</cp:coreProperties>
</file>