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Строки" id="{A66FA81B-9FBC-42D3-8173-360050758AF4}">
          <p14:sldIdLst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/>
            <a:t>Все объекты могут быть приведены к типу </a:t>
          </a:r>
          <a:r>
            <a:rPr lang="en-US"/>
            <a:t>bool, </a:t>
          </a:r>
          <a:r>
            <a:rPr lang="ru-RU"/>
            <a:t> при этом 0, </a:t>
          </a:r>
          <a:r>
            <a:rPr lang="en-US"/>
            <a:t>None</a:t>
          </a:r>
          <a:r>
            <a:rPr lang="ru-RU"/>
            <a:t> и пустые объекты приводятся к </a:t>
          </a:r>
          <a:r>
            <a:rPr lang="en-US"/>
            <a:t>False, </a:t>
          </a:r>
          <a:r>
            <a:rPr lang="ru-RU"/>
            <a:t>всё остальное – </a:t>
          </a:r>
          <a:r>
            <a:rPr lang="en-US"/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/>
            <a:t>Сравнения, проверки на равенство и оператор </a:t>
          </a:r>
          <a:r>
            <a:rPr lang="en-US" dirty="0"/>
            <a:t>not</a:t>
          </a:r>
          <a:r>
            <a:rPr lang="ru-RU" dirty="0"/>
            <a:t> возвращают </a:t>
          </a:r>
          <a:r>
            <a:rPr lang="en-US" dirty="0"/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/>
            <a:t>Логические операции </a:t>
          </a:r>
          <a:r>
            <a:rPr lang="en-US"/>
            <a:t>and </a:t>
          </a:r>
          <a:r>
            <a:rPr lang="ru-RU"/>
            <a:t>и </a:t>
          </a:r>
          <a:r>
            <a:rPr lang="en-US"/>
            <a:t>or </a:t>
          </a:r>
          <a:r>
            <a:rPr lang="ru-RU"/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/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/>
            <a:t>True and True = True</a:t>
          </a:r>
        </a:p>
        <a:p>
          <a:r>
            <a:rPr lang="en-US" dirty="0"/>
            <a:t>True and False = False</a:t>
          </a:r>
        </a:p>
        <a:p>
          <a:r>
            <a:rPr lang="en-US" dirty="0"/>
            <a:t>False and True = False</a:t>
          </a:r>
        </a:p>
        <a:p>
          <a:r>
            <a:rPr lang="en-US" dirty="0"/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/>
            <a:t>True or True = True</a:t>
          </a:r>
        </a:p>
        <a:p>
          <a:r>
            <a:rPr lang="en-US" dirty="0"/>
            <a:t>True or False = True</a:t>
          </a:r>
        </a:p>
        <a:p>
          <a:r>
            <a:rPr lang="en-US" dirty="0"/>
            <a:t>False or True = True</a:t>
          </a:r>
        </a:p>
        <a:p>
          <a:r>
            <a:rPr lang="en-US" dirty="0"/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/>
            <a:t>not True = False</a:t>
          </a:r>
        </a:p>
        <a:p>
          <a:r>
            <a:rPr lang="en-US" dirty="0"/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/>
            <a:t>len</a:t>
          </a:r>
          <a:r>
            <a:rPr lang="en-US" dirty="0"/>
            <a:t>(s) – </a:t>
          </a:r>
          <a:r>
            <a:rPr lang="ru-RU"/>
            <a:t>вычисление длинны</a:t>
          </a:r>
          <a:endParaRPr lang="en-US" dirty="0"/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/>
            <a:t>s[0] – </a:t>
          </a:r>
          <a:r>
            <a:rPr lang="ru-RU"/>
            <a:t>взятие первого элемента</a:t>
          </a:r>
          <a:endParaRPr lang="en-US"/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/>
            <a:t>s1 + s2 – </a:t>
          </a:r>
          <a:r>
            <a:rPr lang="ru-RU"/>
            <a:t>конкатенация</a:t>
          </a:r>
          <a:endParaRPr lang="en-US"/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/>
            <a:t>s * 5 – </a:t>
          </a:r>
          <a:r>
            <a:rPr lang="ru-RU" dirty="0"/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Все объекты могут быть приведены к типу </a:t>
          </a:r>
          <a:r>
            <a:rPr lang="en-US" sz="2500" kern="1200"/>
            <a:t>bool, </a:t>
          </a:r>
          <a:r>
            <a:rPr lang="ru-RU" sz="2500" kern="1200"/>
            <a:t> при этом 0, </a:t>
          </a:r>
          <a:r>
            <a:rPr lang="en-US" sz="2500" kern="1200"/>
            <a:t>None</a:t>
          </a:r>
          <a:r>
            <a:rPr lang="ru-RU" sz="2500" kern="1200"/>
            <a:t> и пустые объекты приводятся к </a:t>
          </a:r>
          <a:r>
            <a:rPr lang="en-US" sz="2500" kern="1200"/>
            <a:t>False, </a:t>
          </a:r>
          <a:r>
            <a:rPr lang="ru-RU" sz="2500" kern="1200"/>
            <a:t>всё остальное – </a:t>
          </a:r>
          <a:r>
            <a:rPr lang="en-US" sz="2500" kern="1200"/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Сравнения, проверки на равенство и оператор </a:t>
          </a:r>
          <a:r>
            <a:rPr lang="en-US" sz="2500" kern="1200" dirty="0"/>
            <a:t>not</a:t>
          </a:r>
          <a:r>
            <a:rPr lang="ru-RU" sz="2500" kern="1200" dirty="0"/>
            <a:t> возвращают </a:t>
          </a:r>
          <a:r>
            <a:rPr lang="en-US" sz="2500" kern="1200" dirty="0"/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Логические операции </a:t>
          </a:r>
          <a:r>
            <a:rPr lang="en-US" sz="2500" kern="1200"/>
            <a:t>and </a:t>
          </a:r>
          <a:r>
            <a:rPr lang="ru-RU" sz="2500" kern="1200"/>
            <a:t>и </a:t>
          </a:r>
          <a:r>
            <a:rPr lang="en-US" sz="2500" kern="1200"/>
            <a:t>or </a:t>
          </a:r>
          <a:r>
            <a:rPr lang="ru-RU" sz="2500" kern="1200"/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500" kern="1200"/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and True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and False = False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and True = False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or True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True or False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or True = True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True = False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len</a:t>
          </a:r>
          <a:r>
            <a:rPr lang="en-US" sz="1900" kern="1200" dirty="0"/>
            <a:t>(s) – </a:t>
          </a:r>
          <a:r>
            <a:rPr lang="ru-RU" sz="1900" kern="1200"/>
            <a:t>вычисление длинны</a:t>
          </a:r>
          <a:endParaRPr lang="en-US" sz="1900" kern="1200" dirty="0"/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s[0] – </a:t>
          </a:r>
          <a:r>
            <a:rPr lang="ru-RU" sz="1900" kern="1200"/>
            <a:t>взятие первого элемента</a:t>
          </a:r>
          <a:endParaRPr lang="en-US" sz="1900" kern="1200"/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s1 + s2 – </a:t>
          </a:r>
          <a:r>
            <a:rPr lang="ru-RU" sz="1900" kern="1200"/>
            <a:t>конкатенация</a:t>
          </a:r>
          <a:endParaRPr lang="en-US" sz="1900" kern="1200"/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 * 5 – </a:t>
          </a:r>
          <a:r>
            <a:rPr lang="ru-RU" sz="1900" kern="1200" dirty="0"/>
            <a:t>репликация</a:t>
          </a:r>
          <a:r>
            <a:rPr lang="en-US" sz="19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1093-8F65-43AC-9BC3-A5AFA24CA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09B51-3270-4219-9140-6531C198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E2EE-050D-4743-BCC3-A1F4DA6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E4A3-1BA3-4DBC-836D-D6E11856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0DC3-CEAB-493C-A178-6AF76CA7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2C98-9233-4561-9954-7479FD9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BD644-D82A-454F-AA9B-8616FFF2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3F59-DD60-4167-A7BA-4AE8A17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0152-D4ED-4960-A805-6F74D1D4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0F96-D66E-42DF-AA5B-072B9768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B39E2-0848-449B-8C98-E40978D5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0BF0-FF34-4C97-AE0D-E3C86E8A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B25D-1172-4C89-A684-62A74B7D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1484-9DB1-4F0C-9BE6-75ABBF18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29B1-4943-4E49-A2EA-86D455C9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1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3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85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5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9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106-0459-4099-9FC1-780382AF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2C1A-A511-4644-9D06-2971A82C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297E-226F-4772-A494-C75DA4C8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7D89-EE1F-4281-A1A7-8CB03B64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1DF2-A75A-48C7-ADDE-EE541AA6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38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E9E-CCD1-4388-BBD3-94ED049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3FF8-C8C9-4C49-ADD8-21851829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921F-04FC-4D32-A2E6-2C66250B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250D-D134-4B95-8F34-AEADEF54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DFB0-3D1F-4506-8127-46C0DB2F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EEFE-9564-493A-88C0-7F52AC93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1CFD-3150-4C09-8B72-B37390A2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146DF-35BA-4440-8014-D6A54B4F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63D8-45AF-4575-8A90-6FBA3E8C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53D0-8556-4A6F-B6FA-F116334F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AE81-3C27-4B5C-9F39-166C8434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A9B7-EDAB-44FA-BE6D-993A32B2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0666-EC82-489C-B012-BAF19BB8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17FF-F948-4133-A05B-9E6C70F76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D5DF9-8E31-4038-95F4-569BBA8A6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DB81B-0C4D-48A4-B21A-28106F5B5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9DFA3-930F-46B4-866A-E90FA566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DA4A-35E6-4F6B-819F-BC8A01B7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38764-9359-4443-9D17-0911F53F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DF0D-C48F-4689-A68D-CDE45D34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196F-9344-4968-A3EC-0D36F5D0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62DBE-C0A6-4927-A071-262D80BD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679E-285C-41B3-BBB3-3FF357D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55E43-F9F1-47F9-AEA6-10BD293C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00AD9-E1BA-4D1A-8A8E-943A6B7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604F-ECB3-4A1C-906A-5816647B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ADCD-4B06-4E17-93BA-7B095271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BDEE-4526-4839-B0F1-758CE9EE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F7900-8753-4A76-A644-4BB12542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8D11-09C2-4EAD-B42D-AD8A682C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2F45-5646-43D6-976C-DC1A0AA6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5306-0532-457C-9CC0-FE47E7FB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F3E-8250-445D-88AD-98544401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3F35E-8E58-4821-8662-9ABF497E5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114F-DE56-47A0-B16F-538B8CE3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B9D2-19F5-4358-9390-92D85471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4739E-B008-4B60-8B52-30ECD3B0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AB48-775F-4002-9C55-BD5F0A5A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A6E93-6F63-4D6A-B4C5-71542F08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316F-0E26-4956-9F9F-24D57EBC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1A3F-E176-4859-AC7D-6D76DD70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8420-0F8C-42CB-8D58-2EAB411E771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4FDF-891C-4658-9081-ED35B498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2323-C09E-47A1-8078-194BEC636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D138-CF38-47BF-9B8D-5C816DCE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9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Логические выражения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Строковые</a:t>
            </a:r>
            <a:r>
              <a:rPr lang="en-US" sz="5400" dirty="0"/>
              <a:t> </a:t>
            </a:r>
            <a:r>
              <a:rPr lang="en-US" sz="5400" dirty="0" err="1"/>
              <a:t>методы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Форматирование строк, 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f-string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True, False – </a:t>
            </a:r>
            <a:r>
              <a:rPr lang="ru-RU" dirty="0"/>
              <a:t>тип </a:t>
            </a:r>
            <a:r>
              <a:rPr lang="en-US" dirty="0"/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Тип </a:t>
            </a:r>
            <a:r>
              <a:rPr lang="en-US" dirty="0"/>
              <a:t>bool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dirty="0"/>
              <a:t>False = 0, 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инструкции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Тернарный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= y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≈           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x = y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z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 сути является укороченной записью обычного оператора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dirty="0"/>
              <a:t>, </a:t>
            </a:r>
            <a:r>
              <a:rPr lang="ru-RU" dirty="0"/>
              <a:t>логика работы точно такая 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if, elif, else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/>
                  <a:t>Решаем квадратное уравнение </a:t>
                </a:r>
                <a:br>
                  <a:rPr lang="ru-RU" sz="5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Представляет из себя неизменяемую последовательность символов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  <vt:lpstr>строки</vt:lpstr>
      <vt:lpstr>Тип string</vt:lpstr>
      <vt:lpstr>Строковые методы</vt:lpstr>
      <vt:lpstr>Форматирование строк, f-string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2021-10-08T18:30:46Z</dcterms:created>
  <dcterms:modified xsi:type="dcterms:W3CDTF">2021-10-08T18:31:36Z</dcterms:modified>
</cp:coreProperties>
</file>