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/>
            <a:t>изменяемый</a:t>
          </a:r>
          <a:endParaRPr lang="en-US"/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/>
            <a:t>безразмерный</a:t>
          </a:r>
          <a:endParaRPr lang="en-US"/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/>
            <a:t>позиционно упорядоченный</a:t>
          </a:r>
          <a:endParaRPr lang="en-US"/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/>
            <a:t>Используется для хранения фиксированных наборов данных</a:t>
          </a:r>
          <a:endParaRPr lang="en-US" dirty="0"/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/>
            <a:t>Будучи созданным, не может быть изменён</a:t>
          </a:r>
          <a:endParaRPr lang="en-US" dirty="0"/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/>
            <a:t>Доступен для чтения, включая структуру любого элемента</a:t>
          </a:r>
          <a:endParaRPr lang="en-US" dirty="0"/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/>
            <a:t>хранит объекты по ключам, а не по позициям</a:t>
          </a:r>
          <a:endParaRPr lang="en-US" dirty="0"/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/>
            <a:t>ключом может быть любой неизменяемый объект</a:t>
          </a:r>
          <a:endParaRPr lang="en-US" dirty="0"/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/>
            <a:t>изменяемый</a:t>
          </a:r>
          <a:endParaRPr lang="en-US" dirty="0"/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/>
            <a:t>безразмерный</a:t>
          </a:r>
          <a:endParaRPr lang="en-US" dirty="0"/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/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960AD356-DA03-4C65-9A52-E5E5B0761746}">
      <dgm:prSet phldrT="[Text]"/>
      <dgm:spPr/>
      <dgm:t>
        <a:bodyPr/>
        <a:lstStyle/>
        <a:p>
          <a:endParaRPr lang="en-US" dirty="0"/>
        </a:p>
      </dgm:t>
    </dgm:pt>
    <dgm:pt modelId="{5C063A65-35F0-4025-9B17-27B2515F2AE3}" type="parTrans" cxnId="{A7215A62-FA9F-4CDE-8FB9-E5B85E173AA7}">
      <dgm:prSet/>
      <dgm:spPr/>
      <dgm:t>
        <a:bodyPr/>
        <a:lstStyle/>
        <a:p>
          <a:endParaRPr lang="en-US"/>
        </a:p>
      </dgm:t>
    </dgm:pt>
    <dgm:pt modelId="{909E9B90-2FF6-47CE-BB9E-A1F5470BA14B}" type="sibTrans" cxnId="{A7215A62-FA9F-4CDE-8FB9-E5B85E173AA7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/>
            <a:t>Отсеивание дубликатов</a:t>
          </a:r>
          <a:endParaRPr lang="en-US" dirty="0"/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/>
            <a:t>Абстракция математического множества</a:t>
          </a:r>
          <a:endParaRPr lang="en-US" dirty="0"/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/>
            <a:t>Проверка на равенство без учёта порядка</a:t>
          </a:r>
          <a:endParaRPr lang="en-US" dirty="0"/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A7215A62-FA9F-4CDE-8FB9-E5B85E173AA7}" srcId="{8A2B085F-DC84-4BB6-8113-4116E80B39F5}" destId="{960AD356-DA03-4C65-9A52-E5E5B0761746}" srcOrd="1" destOrd="0" parTransId="{5C063A65-35F0-4025-9B17-27B2515F2AE3}" sibTransId="{909E9B90-2FF6-47CE-BB9E-A1F5470BA14B}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изменяемый</a:t>
          </a:r>
          <a:endParaRPr lang="en-US" sz="2900" kern="1200"/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безразмерный</a:t>
          </a:r>
          <a:endParaRPr lang="en-US" sz="2900" kern="1200"/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позиционно упорядоченный</a:t>
          </a:r>
          <a:endParaRPr lang="en-US" sz="2900" kern="1200"/>
        </a:p>
      </dsp:txBody>
      <dsp:txXfrm>
        <a:off x="3090587" y="3438883"/>
        <a:ext cx="3343824" cy="1139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541727"/>
                <a:satOff val="2026"/>
                <a:lumOff val="-4412"/>
                <a:alphaOff val="0"/>
                <a:satMod val="100000"/>
                <a:lumMod val="100000"/>
              </a:schemeClr>
            </a:gs>
            <a:gs pos="50000">
              <a:schemeClr val="accent5">
                <a:hueOff val="-3541727"/>
                <a:satOff val="2026"/>
                <a:lumOff val="-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3541727"/>
                <a:satOff val="2026"/>
                <a:lumOff val="-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Используется для хранения фиксированных наборов данных</a:t>
          </a:r>
          <a:endParaRPr lang="en-US" sz="1600" kern="1200" dirty="0"/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Будучи созданным, не может быть изменён</a:t>
          </a:r>
          <a:endParaRPr lang="en-US" sz="1600" kern="1200" dirty="0"/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Доступен для чтения, включая структуру любого элемента</a:t>
          </a:r>
          <a:endParaRPr lang="en-US" sz="1600" kern="1200" dirty="0"/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6672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хранит объекты по ключам, а не по позициям</a:t>
          </a:r>
          <a:endParaRPr lang="en-US" sz="3100" kern="1200" dirty="0"/>
        </a:p>
      </dsp:txBody>
      <dsp:txXfrm>
        <a:off x="60199" y="126919"/>
        <a:ext cx="6737602" cy="1112781"/>
      </dsp:txXfrm>
    </dsp:sp>
    <dsp:sp modelId="{D5FDFAEF-D75A-4C90-A22C-1EDA224AC4B1}">
      <dsp:nvSpPr>
        <dsp:cNvPr id="0" name=""/>
        <dsp:cNvSpPr/>
      </dsp:nvSpPr>
      <dsp:spPr>
        <a:xfrm>
          <a:off x="0" y="138918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ключом может быть любой неизменяемый объект</a:t>
          </a:r>
          <a:endParaRPr lang="en-US" sz="3100" kern="1200" dirty="0"/>
        </a:p>
      </dsp:txBody>
      <dsp:txXfrm>
        <a:off x="60199" y="1449379"/>
        <a:ext cx="6737602" cy="1112781"/>
      </dsp:txXfrm>
    </dsp:sp>
    <dsp:sp modelId="{2D2F1B57-79A6-40B3-A0BC-2DE0AC980D43}">
      <dsp:nvSpPr>
        <dsp:cNvPr id="0" name=""/>
        <dsp:cNvSpPr/>
      </dsp:nvSpPr>
      <dsp:spPr>
        <a:xfrm>
          <a:off x="0" y="271164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изменяемый</a:t>
          </a:r>
          <a:endParaRPr lang="en-US" sz="3100" kern="1200" dirty="0"/>
        </a:p>
      </dsp:txBody>
      <dsp:txXfrm>
        <a:off x="60199" y="2771839"/>
        <a:ext cx="6737602" cy="1112781"/>
      </dsp:txXfrm>
    </dsp:sp>
    <dsp:sp modelId="{A62AE4F8-C235-494B-A720-4D1DA5F9E6DF}">
      <dsp:nvSpPr>
        <dsp:cNvPr id="0" name=""/>
        <dsp:cNvSpPr/>
      </dsp:nvSpPr>
      <dsp:spPr>
        <a:xfrm>
          <a:off x="0" y="403410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безразмерный</a:t>
          </a:r>
          <a:endParaRPr lang="en-US" sz="3100" kern="1200" dirty="0"/>
        </a:p>
      </dsp:txBody>
      <dsp:txXfrm>
        <a:off x="60199" y="4094299"/>
        <a:ext cx="6737602" cy="111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Абстракция математического множества</a:t>
          </a:r>
          <a:endParaRPr lang="en-US" sz="900" kern="1200" dirty="0"/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Отсеивание дубликатов</a:t>
          </a:r>
          <a:endParaRPr lang="en-US" sz="900" kern="1200" dirty="0"/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Проверка на равенство без учёта порядка</a:t>
          </a:r>
          <a:endParaRPr lang="en-US" sz="900" kern="1200" dirty="0"/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47AA-409B-43D1-ABA0-EEEF7DFD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F30D9-B6A6-433D-8058-FFD0FC4DA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71B9-F0BE-4B0F-A717-4856612C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F306-34F2-4E64-8857-5C0F8140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081F4-5978-4E2B-8038-FF9D50DC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8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71D0-0A8A-4FCA-BCCD-63AA8795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8C2D-854D-4A5B-BD5B-63597DE8F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517C-7F99-4191-828F-6A6EA883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8C1D-466D-4B6D-AD49-9247C675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50A29-3F30-49CC-B0E4-91495E72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D733D-CEB8-46BF-BC20-5FA78E1B9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683CF-9489-462E-B936-F935A608B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778E-AE2D-4B41-BB36-B23DA915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556F-978E-4744-BD53-68E4CBA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245CC-A23E-4F85-A18A-42027F8F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09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8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2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24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25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32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8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7285-57D0-471F-B7A4-1BD92824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E077-E1E2-4B61-BE24-99709F94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C05A-3525-4B62-90AC-246B87DB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51F5-6145-4788-822D-E7A5B1EA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25EF-1829-4001-8BE2-90F40C56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6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2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3B59-A91E-401A-9A9C-AC630622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AE9EF-459D-4A85-ADC7-C2B3483B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F73F-F685-48D4-9BCB-646346BB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615BC-337A-4C51-93DE-2A317848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428D-4B54-4B91-887C-C081E2F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C3F9-0571-4E02-9B16-3FBF08BB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EEBB-8439-4EAE-BCAA-F82FD06D8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6238A-7CBA-40A5-BFD4-27B76AB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7790-7E54-417D-B477-027E9B35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728BF-DDF8-4CD9-8BD0-C39532EC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71E1-D0AF-4C88-9348-B63DE30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9522-4C87-437C-AB0F-6A94B2D5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2F294-A170-41FA-8A59-54C0C49E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6AF61-0F9B-4FAD-AAC7-99C2ABFE4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618FF-D77F-4533-9905-0D315CC6B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2AA17-CE21-40E4-B9BD-22EEBE775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43184-BC78-4A4D-846F-100E0F5E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3439C-80D4-448F-865A-4BB00E59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523A5-56A5-497D-B94B-08713E5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B26C-89AE-4E65-A873-61EAC1F0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3EBC4-C813-40E6-B2B0-40AB344A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D6D2E-6119-4D37-A64A-0158D650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A411D-5B63-4084-8CF7-DE81E7A1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603DE-0147-47D6-88C9-2266A1CA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B1FA-DD1F-4988-A180-A6D3D52D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2C8A-414F-47AD-9211-B552A18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7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728A-ABB3-4B74-9B49-2E2B92ED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C320-4D7C-4A69-B1FB-8B57412E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49F8A-C9D2-4D04-9F9A-1D6D25DF7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49C3D-F524-43B5-8636-82DA9B2B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C583A-E1B9-4CEA-94F5-75A5B244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4843C-1B0A-4A22-A4EA-6E4ABDC0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83F-19A1-49D8-B8A0-41121221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2311A-AF6B-4211-8689-A501D2325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2E968-8477-4055-8167-6548B9EF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C0082-0C0E-4570-A75E-2FC3BB5E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7C2B6-027F-402A-8761-4C1031C6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9B85B-89AC-4752-887E-30C55F65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5133F-E583-4076-AB36-EEC5BDF4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6993-EA83-40B5-8522-182A6A2A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6EEB-C383-4F57-AEDD-BB1D1A567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24F8-48DC-4FBA-A5BE-AF1329138C9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A4E4-7A4C-4BAC-A24B-77692F40A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F785-3B8D-4CCC-A711-E0EC831C3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16E99-E925-4C6D-AAF1-7CB4B6ED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9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Базовая последовательность любых объектов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Уравнение </a:t>
            </a:r>
            <a:br>
              <a:rPr lang="ru-RU" sz="5400" dirty="0"/>
            </a:b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n-US" sz="5400" cap="non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kx</a:t>
            </a: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 + b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Неизменяемая последовательность любых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D11DD3-EF69-4CB5-98EE-11694F532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Неупорядоченная коллекция неизменяемых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C1ABB2-3EFC-4D8F-8EA6-FA8D2576B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879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коллекции</vt:lpstr>
      <vt:lpstr>Тип list</vt:lpstr>
      <vt:lpstr>Уравнение  y = kx + b</vt:lpstr>
      <vt:lpstr>Тип tuple</vt:lpstr>
      <vt:lpstr>Тип dict</vt:lpstr>
      <vt:lpstr>Тип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2021-10-11T18:24:33Z</dcterms:created>
  <dcterms:modified xsi:type="dcterms:W3CDTF">2021-10-11T18:25:19Z</dcterms:modified>
</cp:coreProperties>
</file>