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Циклы" id="{A78DBCAF-AD24-45D2-ABB9-F9A631F62229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break – </a:t>
          </a:r>
          <a:r>
            <a:rPr lang="ru-RU"/>
            <a:t>прерывает выполнение всего цикла</a:t>
          </a:r>
          <a:endParaRPr lang="en-US"/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continue – </a:t>
          </a:r>
          <a:r>
            <a:rPr lang="ru-RU"/>
            <a:t>переходит к следующей итерации</a:t>
          </a:r>
          <a:endParaRPr lang="en-US"/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pass – </a:t>
          </a:r>
          <a:r>
            <a:rPr lang="ru-RU" dirty="0"/>
            <a:t>не делает ничего</a:t>
          </a:r>
          <a:endParaRPr lang="en-US" dirty="0"/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else </a:t>
          </a:r>
          <a:r>
            <a:rPr lang="ru-RU"/>
            <a:t>после тела цикла – выполняется только если цикл завершился самостоятельно, то есть не сработало ни одного </a:t>
          </a:r>
          <a:r>
            <a:rPr lang="en-US"/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/>
            <a:t>Возвращает «следующий» элемент по запросу, продвигаясь от начала коллекции к концу</a:t>
          </a:r>
          <a:endParaRPr lang="en-US" dirty="0"/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/>
            <a:t>Уведомляет о достижении конца коллекции (то есть последнего элемента)</a:t>
          </a:r>
          <a:endParaRPr lang="en-US" dirty="0"/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– </a:t>
          </a:r>
          <a:r>
            <a:rPr lang="ru-RU" sz="1800" kern="1200"/>
            <a:t>прерывает выполнение всего цикла</a:t>
          </a:r>
          <a:endParaRPr lang="en-US" sz="1800" kern="1200"/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continue – </a:t>
          </a:r>
          <a:r>
            <a:rPr lang="ru-RU" sz="1800" kern="1200"/>
            <a:t>переходит к следующей итерации</a:t>
          </a:r>
          <a:endParaRPr lang="en-US" sz="1800" kern="1200"/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pass – </a:t>
          </a:r>
          <a:r>
            <a:rPr lang="ru-RU" sz="1800" kern="1200" dirty="0"/>
            <a:t>не делает ничего</a:t>
          </a:r>
          <a:endParaRPr lang="en-US" sz="1800" kern="1200" dirty="0"/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else </a:t>
          </a:r>
          <a:r>
            <a:rPr lang="ru-RU" sz="1800" kern="1200"/>
            <a:t>после тела цикла – выполняется только если цикл завершился самостоятельно, то есть не сработало ни одного </a:t>
          </a:r>
          <a:r>
            <a:rPr lang="en-US" sz="1800" kern="1200"/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Возвращает «следующий» элемент по запросу, продвигаясь от начала коллекции к концу</a:t>
          </a:r>
          <a:endParaRPr lang="en-US" sz="2300" kern="1200" dirty="0"/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Уведомляет о достижении конца коллекции (то есть последнего элемента)</a:t>
          </a:r>
          <a:endParaRPr lang="en-US" sz="2300" kern="1200" dirty="0"/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5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1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1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2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8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9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27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List comprehensions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1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test: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operator2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повторения определённых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elem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collection: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обхода всех элементов в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управления циклом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37EFB4-F403-4332-9C23-87A584725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8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Циклы </a:t>
            </a: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5400" dirty="0"/>
              <a:t> </a:t>
            </a:r>
            <a:r>
              <a:rPr lang="ru-RU" sz="5400" dirty="0"/>
              <a:t>и</a:t>
            </a:r>
            <a:r>
              <a:rPr lang="en-US" sz="5400" dirty="0"/>
              <a:t> </a:t>
            </a: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Итератор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001-8BE8-4BBB-9D9A-54447C9CF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9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Поиск минимального элемента списка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выбором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5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comprehensions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coll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#простая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форма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coll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if x]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#дополнительное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условие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[x + y 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coll1 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y </a:t>
            </a:r>
            <a:r>
              <a:rPr lang="en-US" sz="32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coll2]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#цикл </a:t>
            </a:r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по двум коллекциям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Включения списков или генераторы списков (оба варианта так себе)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75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Garamond</vt:lpstr>
      <vt:lpstr>SavonVTI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Поиск минимального элемента списка</vt:lpstr>
      <vt:lpstr>Сортировка выбором</vt:lpstr>
      <vt:lpstr>List comprehensions</vt:lpstr>
      <vt:lpstr>List comprehensions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2021-10-15T18:23:04Z</dcterms:created>
  <dcterms:modified xsi:type="dcterms:W3CDTF">2021-10-15T18:23:29Z</dcterms:modified>
</cp:coreProperties>
</file>