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3" r:id="rId3"/>
    <p:sldId id="284" r:id="rId4"/>
    <p:sldId id="285" r:id="rId5"/>
    <p:sldId id="2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6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2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1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0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1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4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0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747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300" dirty="0"/>
              <a:t>Типы </a:t>
            </a:r>
            <a:r>
              <a:rPr lang="en-US" sz="5300" cap="none" dirty="0">
                <a:latin typeface="Cambria Math" panose="02040503050406030204" pitchFamily="18" charset="0"/>
                <a:ea typeface="Cambria Math" panose="02040503050406030204" pitchFamily="18" charset="0"/>
              </a:rPr>
              <a:t>int,  float, decimal, fractions</a:t>
            </a:r>
            <a:br>
              <a:rPr lang="en-US" sz="5300" cap="none" dirty="0"/>
            </a:br>
            <a:r>
              <a:rPr lang="ru-RU" sz="5300" dirty="0"/>
              <a:t>модули </a:t>
            </a:r>
            <a:r>
              <a:rPr lang="en-US" sz="5300" cap="none" dirty="0">
                <a:latin typeface="Cambria Math" panose="02040503050406030204" pitchFamily="18" charset="0"/>
                <a:ea typeface="Cambria Math" panose="02040503050406030204" pitchFamily="18" charset="0"/>
              </a:rPr>
              <a:t>math</a:t>
            </a:r>
            <a:r>
              <a:rPr lang="en-US" sz="5300" dirty="0"/>
              <a:t> </a:t>
            </a:r>
            <a:r>
              <a:rPr lang="ru-RU" sz="5300" dirty="0"/>
              <a:t>и </a:t>
            </a:r>
            <a:r>
              <a:rPr lang="en-US" sz="5300" cap="none" dirty="0">
                <a:latin typeface="Cambria Math" panose="02040503050406030204" pitchFamily="18" charset="0"/>
                <a:ea typeface="Cambria Math" panose="02040503050406030204" pitchFamily="18" charset="0"/>
              </a:rPr>
              <a:t>random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45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</p:spPr>
            <p:txBody>
              <a:bodyPr anchor="ctr">
                <a:normAutofit/>
              </a:bodyPr>
              <a:lstStyle/>
              <a:p>
                <a:pPr/>
                <a:r>
                  <a:rPr lang="ru-RU" sz="5400" dirty="0"/>
                  <a:t>Решаем квадратное уравнение: </a:t>
                </a:r>
                <a:br>
                  <a:rPr lang="ru-RU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−14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−5=0</m:t>
                      </m:r>
                    </m:oMath>
                  </m:oMathPara>
                </a14:m>
                <a:endParaRPr lang="en-US" sz="5300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  <a:blipFill>
                <a:blip r:embed="rId2"/>
                <a:stretch>
                  <a:fillRect t="-6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79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Jupyter</a:t>
            </a:r>
            <a:r>
              <a:rPr lang="en-US" sz="5400" dirty="0"/>
              <a:t> notebook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125606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Коротко об исключениях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248238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i</a:t>
            </a:r>
            <a:r>
              <a:rPr lang="en-US" sz="5400" dirty="0"/>
              <a:t>/o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1147441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Century Gothic</vt:lpstr>
      <vt:lpstr>Garamond</vt:lpstr>
      <vt:lpstr>SavonVTI</vt:lpstr>
      <vt:lpstr>Типы int,  float, decimal, fractions модули math и random</vt:lpstr>
      <vt:lpstr>Решаем квадратное уравнение:  〖3x〗^2-14x-5=0</vt:lpstr>
      <vt:lpstr>Jupyter notebook</vt:lpstr>
      <vt:lpstr>Коротко об исключениях</vt:lpstr>
      <vt:lpstr>i/o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int,  float, decimal, fractions модули math и random</dc:title>
  <dc:creator>Mikita Tsiarentsyeu</dc:creator>
  <cp:lastModifiedBy>Mikita Tsiarentsyeu</cp:lastModifiedBy>
  <cp:revision>1</cp:revision>
  <dcterms:created xsi:type="dcterms:W3CDTF">2021-10-04T19:14:15Z</dcterms:created>
  <dcterms:modified xsi:type="dcterms:W3CDTF">2021-10-04T19:14:49Z</dcterms:modified>
</cp:coreProperties>
</file>