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67" r:id="rId6"/>
    <p:sldId id="259" r:id="rId7"/>
    <p:sldId id="265" r:id="rId8"/>
    <p:sldId id="266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A7B8-6CDC-481C-BD86-140A22B479AA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686B-B350-4085-BA6C-327082B5D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686B-B350-4085-BA6C-327082B5DF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5040560" cy="2664296"/>
          </a:xfrm>
        </p:spPr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Hungry Monkeys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28192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Автор: Базанова Виталия, ученица </a:t>
            </a:r>
            <a:r>
              <a:rPr lang="ru-RU" dirty="0" err="1">
                <a:solidFill>
                  <a:schemeClr val="tx1"/>
                </a:solidFill>
              </a:rPr>
              <a:t>Яндекс.Лицея</a:t>
            </a:r>
            <a:r>
              <a:rPr lang="ru-RU" dirty="0">
                <a:solidFill>
                  <a:schemeClr val="tx1"/>
                </a:solidFill>
              </a:rPr>
              <a:t> г. Уфы, площадка гимназия 64</a:t>
            </a:r>
          </a:p>
          <a:p>
            <a:r>
              <a:rPr lang="ru-RU" dirty="0">
                <a:solidFill>
                  <a:schemeClr val="tx1"/>
                </a:solidFill>
              </a:rPr>
              <a:t>Проверила Альбина </a:t>
            </a:r>
            <a:r>
              <a:rPr lang="ru-RU" dirty="0" err="1">
                <a:solidFill>
                  <a:schemeClr val="tx1"/>
                </a:solidFill>
              </a:rPr>
              <a:t>Фуатовна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7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107" y="449036"/>
            <a:ext cx="8482693" cy="6004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Hungry Monkeys – это развлекательная игра. Она заключается в том, что нужно успеть нажать на обезьяну, пока она не исчезла. Они генерируются в разных местах, есть бегущая  и прыгающая обезьяна. Вместо системного курсора в игре показан банан.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E735B-D48C-FC42-A69C-35AB4C79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832A08F-3F97-7E4D-8DDB-E02B112F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7" y="846138"/>
            <a:ext cx="8659145" cy="5138043"/>
          </a:xfrm>
        </p:spPr>
      </p:pic>
    </p:spTree>
    <p:extLst>
      <p:ext uri="{BB962C8B-B14F-4D97-AF65-F5344CB8AC3E}">
        <p14:creationId xmlns:p14="http://schemas.microsoft.com/office/powerpoint/2010/main" val="40219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78C79-D56E-BB4A-99B1-E77766F9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FFC8A50-A86D-5548-AFFE-EC715C005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3" y="814954"/>
            <a:ext cx="8652653" cy="5228092"/>
          </a:xfrm>
        </p:spPr>
      </p:pic>
    </p:spTree>
    <p:extLst>
      <p:ext uri="{BB962C8B-B14F-4D97-AF65-F5344CB8AC3E}">
        <p14:creationId xmlns:p14="http://schemas.microsoft.com/office/powerpoint/2010/main" val="293026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2858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229600" cy="451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360521" cy="55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105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84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созданию проекта я освоила </a:t>
            </a:r>
            <a:r>
              <a:rPr lang="en-US" dirty="0" err="1"/>
              <a:t>PyGame</a:t>
            </a:r>
            <a:r>
              <a:rPr lang="en-US" dirty="0"/>
              <a:t>,</a:t>
            </a:r>
            <a:r>
              <a:rPr lang="ru-RU" dirty="0"/>
              <a:t> научилась правильно распределять свое время и оценивать свои возможности. Посидев еще немного, я могла бы реализовать еще больше обезьян, улучшить дизайн.</a:t>
            </a:r>
          </a:p>
        </p:txBody>
      </p:sp>
    </p:spTree>
    <p:extLst>
      <p:ext uri="{BB962C8B-B14F-4D97-AF65-F5344CB8AC3E}">
        <p14:creationId xmlns:p14="http://schemas.microsoft.com/office/powerpoint/2010/main" val="3167953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76</Words>
  <Application>Microsoft Office PowerPoint</Application>
  <PresentationFormat>Экран (4:3)</PresentationFormat>
  <Paragraphs>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на PyGame «Hungry Monkeys»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Базановы</dc:creator>
  <cp:lastModifiedBy>Виталя ♥️</cp:lastModifiedBy>
  <cp:revision>15</cp:revision>
  <dcterms:created xsi:type="dcterms:W3CDTF">2020-11-08T14:52:35Z</dcterms:created>
  <dcterms:modified xsi:type="dcterms:W3CDTF">2021-01-29T06:52:34Z</dcterms:modified>
</cp:coreProperties>
</file>