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8" r:id="rId4"/>
    <p:sldId id="269" r:id="rId5"/>
    <p:sldId id="267" r:id="rId6"/>
    <p:sldId id="259" r:id="rId7"/>
    <p:sldId id="265" r:id="rId8"/>
    <p:sldId id="266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A7B8-6CDC-481C-BD86-140A22B479AA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5686B-B350-4085-BA6C-327082B5D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85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5686B-B350-4085-BA6C-327082B5DF7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27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1720" y="1340768"/>
            <a:ext cx="5040560" cy="2664296"/>
          </a:xfrm>
        </p:spPr>
        <p:txBody>
          <a:bodyPr/>
          <a:lstStyle/>
          <a:p>
            <a:r>
              <a:rPr lang="ru-RU" dirty="0"/>
              <a:t>Проект на </a:t>
            </a:r>
            <a:r>
              <a:rPr lang="en-US" dirty="0" err="1"/>
              <a:t>PyGame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Hungry Monkeys</a:t>
            </a:r>
            <a:r>
              <a:rPr lang="ru-RU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728192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Автор: Базанова Виталия, ученица </a:t>
            </a:r>
            <a:r>
              <a:rPr lang="ru-RU" dirty="0" err="1">
                <a:solidFill>
                  <a:schemeClr val="tx1"/>
                </a:solidFill>
              </a:rPr>
              <a:t>Яндекс.Лицея</a:t>
            </a:r>
            <a:r>
              <a:rPr lang="ru-RU" dirty="0">
                <a:solidFill>
                  <a:schemeClr val="tx1"/>
                </a:solidFill>
              </a:rPr>
              <a:t> г. Уфы, площадка гимназия 64</a:t>
            </a:r>
          </a:p>
          <a:p>
            <a:r>
              <a:rPr lang="ru-RU" dirty="0">
                <a:solidFill>
                  <a:schemeClr val="tx1"/>
                </a:solidFill>
              </a:rPr>
              <a:t>Проверила Альбина </a:t>
            </a:r>
            <a:r>
              <a:rPr lang="ru-RU" dirty="0" err="1">
                <a:solidFill>
                  <a:schemeClr val="tx1"/>
                </a:solidFill>
              </a:rPr>
              <a:t>Фуатовна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47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556792"/>
            <a:ext cx="8482693" cy="43924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Hungry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Monkeys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развлекательная игра. Она заключается в том, что нужно успеть нажать на обезьяну, пока она не исчезла. Они генерируются в разных местах, есть бегущая  и прыгающая обезьяна. Вместо системного курсора в игре показан банан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библиотеки: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random,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pygame_gui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кнопки «сыграть еще раз»)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/>
              <a:t>datetime</a:t>
            </a:r>
            <a:r>
              <a:rPr lang="en-US" sz="4000" dirty="0" smtClean="0"/>
              <a:t>, time, sqlite3, sys, time, </a:t>
            </a:r>
            <a:r>
              <a:rPr lang="en-US" sz="4000" dirty="0" err="1" smtClean="0"/>
              <a:t>os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84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AE735B-D48C-FC42-A69C-35AB4C79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xmlns="" id="{9832A08F-3F97-7E4D-8DDB-E02B112F7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7" y="846138"/>
            <a:ext cx="8659145" cy="5138043"/>
          </a:xfrm>
        </p:spPr>
      </p:pic>
    </p:spTree>
    <p:extLst>
      <p:ext uri="{BB962C8B-B14F-4D97-AF65-F5344CB8AC3E}">
        <p14:creationId xmlns:p14="http://schemas.microsoft.com/office/powerpoint/2010/main" val="402193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D78C79-D56E-BB4A-99B1-E77766F9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xmlns="" id="{6FFC8A50-A86D-5548-AFFE-EC715C005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3" y="814954"/>
            <a:ext cx="8652653" cy="5228092"/>
          </a:xfrm>
        </p:spPr>
      </p:pic>
    </p:spTree>
    <p:extLst>
      <p:ext uri="{BB962C8B-B14F-4D97-AF65-F5344CB8AC3E}">
        <p14:creationId xmlns:p14="http://schemas.microsoft.com/office/powerpoint/2010/main" val="293026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/>
              <a:t>Главная функция. Здесь создается окно, настраиваются флаги константы, создаются счетчики времени и тому подобное.</a:t>
            </a:r>
            <a:endParaRPr lang="ru-RU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28588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3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2400" dirty="0" smtClean="0"/>
              <a:t>Главный игровой цикл. Здесь обрабатываются события, выход из игры, обновляется экран и реализована анимация спрайтов.</a:t>
            </a:r>
            <a:endParaRPr lang="ru-RU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229600" cy="451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86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512168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Это одна из главных функций игры – функция создания обезьян. </a:t>
            </a:r>
            <a:r>
              <a:rPr lang="ru-RU" sz="1800" dirty="0" smtClean="0"/>
              <a:t>В ней случайно создаются обезьяны-спрайты. Выбирается случайная цифра, каждой цифре соответствует своя обезьяна. Если место свободно, создаем обезьяну там. Если нет, выбираем случайное число снова, пока не найдем свободное.</a:t>
            </a:r>
            <a:endParaRPr lang="ru-RU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868254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1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База данных. В ней хранятся изображения для каждого спрайта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2105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84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Благодаря созданию проекта я освоила </a:t>
            </a:r>
            <a:r>
              <a:rPr lang="en-US" dirty="0" err="1"/>
              <a:t>PyGame</a:t>
            </a:r>
            <a:r>
              <a:rPr lang="en-US" dirty="0"/>
              <a:t>,</a:t>
            </a:r>
            <a:r>
              <a:rPr lang="ru-RU" dirty="0"/>
              <a:t> научилась правильно распределять свое время и оценивать свои возможности. Посидев еще немного, я могла бы реализовать еще больше обезьян, улучшить дизайн.</a:t>
            </a:r>
          </a:p>
        </p:txBody>
      </p:sp>
    </p:spTree>
    <p:extLst>
      <p:ext uri="{BB962C8B-B14F-4D97-AF65-F5344CB8AC3E}">
        <p14:creationId xmlns:p14="http://schemas.microsoft.com/office/powerpoint/2010/main" val="31679534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149</Words>
  <Application>Microsoft Office PowerPoint</Application>
  <PresentationFormat>Экран (4:3)</PresentationFormat>
  <Paragraphs>13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Проект на PyGame «Hungry Monkeys»</vt:lpstr>
      <vt:lpstr>Презентация PowerPoint</vt:lpstr>
      <vt:lpstr>Презентация PowerPoint</vt:lpstr>
      <vt:lpstr>Презентация PowerPoint</vt:lpstr>
      <vt:lpstr>Главная функция. Здесь создается окно, настраиваются флаги константы, создаются счетчики времени и тому подобное.</vt:lpstr>
      <vt:lpstr>Главный игровой цикл. Здесь обрабатываются события, выход из игры, обновляется экран и реализована анимация спрайтов.</vt:lpstr>
      <vt:lpstr>Это одна из главных функций игры – функция создания обезьян. В ней случайно создаются обезьяны-спрайты. Выбирается случайная цифра, каждой цифре соответствует своя обезьяна. Если место свободно, создаем обезьяну там. Если нет, выбираем случайное число снова, пока не найдем свободное.</vt:lpstr>
      <vt:lpstr>База данных. В ней хранятся изображения для каждого спрайта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Базановы</dc:creator>
  <cp:lastModifiedBy>Базановы</cp:lastModifiedBy>
  <cp:revision>17</cp:revision>
  <dcterms:created xsi:type="dcterms:W3CDTF">2020-11-08T14:52:35Z</dcterms:created>
  <dcterms:modified xsi:type="dcterms:W3CDTF">2021-02-05T16:43:21Z</dcterms:modified>
</cp:coreProperties>
</file>