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A7B8-6CDC-481C-BD86-140A22B479A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686B-B350-4085-BA6C-327082B5D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686B-B350-4085-BA6C-327082B5DF7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27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686B-B350-4085-BA6C-327082B5DF7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41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1340768"/>
            <a:ext cx="5040560" cy="2664296"/>
          </a:xfrm>
        </p:spPr>
        <p:txBody>
          <a:bodyPr/>
          <a:lstStyle/>
          <a:p>
            <a:r>
              <a:rPr lang="ru-RU" dirty="0" smtClean="0"/>
              <a:t>Проект на </a:t>
            </a:r>
            <a:r>
              <a:rPr lang="en-US" dirty="0" smtClean="0"/>
              <a:t>PyQt5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Smart Kid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2819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Автор: Базанова Виталия, ученица </a:t>
            </a:r>
            <a:r>
              <a:rPr lang="ru-RU" dirty="0" err="1" smtClean="0">
                <a:solidFill>
                  <a:schemeClr val="tx1"/>
                </a:solidFill>
              </a:rPr>
              <a:t>Яндекс.Лицея</a:t>
            </a:r>
            <a:r>
              <a:rPr lang="ru-RU" dirty="0" smtClean="0">
                <a:solidFill>
                  <a:schemeClr val="tx1"/>
                </a:solidFill>
              </a:rPr>
              <a:t> г. Уфы, площадка гимназия 64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Проверила Альбина </a:t>
            </a:r>
            <a:r>
              <a:rPr lang="ru-RU" dirty="0" err="1" smtClean="0">
                <a:solidFill>
                  <a:schemeClr val="tx1"/>
                </a:solidFill>
              </a:rPr>
              <a:t>Фуатовна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Благодаря созданию проекта </a:t>
            </a:r>
            <a:r>
              <a:rPr lang="en-US" dirty="0" smtClean="0"/>
              <a:t>Smart Kid </a:t>
            </a:r>
            <a:r>
              <a:rPr lang="ru-RU" dirty="0" smtClean="0"/>
              <a:t>я освоила </a:t>
            </a:r>
            <a:r>
              <a:rPr lang="en-US" dirty="0" smtClean="0"/>
              <a:t>PyQt5,</a:t>
            </a:r>
            <a:r>
              <a:rPr lang="ru-RU" dirty="0" smtClean="0"/>
              <a:t> научилась правильно распределять свое время и оценивать свои возможности. Посидев еще немного, я могла бы реализовать еще больше развивающих детских игр, добавить больше звуковых подсказок и улучшить дизайн.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9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«</a:t>
            </a:r>
            <a:r>
              <a:rPr lang="en-US" dirty="0"/>
              <a:t>Smart Kid</a:t>
            </a:r>
            <a:r>
              <a:rPr lang="ru-RU" dirty="0"/>
              <a:t>» (англ. «Умный ребёнок») – </a:t>
            </a:r>
            <a:r>
              <a:rPr lang="ru-RU" dirty="0" smtClean="0"/>
              <a:t>детское развивающее приложение, которое научит ребенка считать, обучит алфавиту, а также дошкольник узнает новых животных. Для удобства детей в приложении для некоторых кнопок реализованы звуковые подсказки. В игре необходима регистрация по придуманному логину – предполагается, что детям помогут зарегистрироваться родители.  Это сделано для сохранения прогресса в играх, ведь во многих семьях детей больше одного. Всего в приложении </a:t>
            </a:r>
            <a:r>
              <a:rPr lang="ru-RU" dirty="0"/>
              <a:t>есть 7 развивающих игр.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8266" y="260648"/>
            <a:ext cx="2736304" cy="3434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551" y="5589240"/>
            <a:ext cx="7905897" cy="72008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Для корректного дизайна приложения необходимо установить шрифты, которые приложены в папке с проектом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8551" y="1102458"/>
            <a:ext cx="1728192" cy="640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дизайны.</a:t>
            </a:r>
            <a:r>
              <a:rPr lang="en-US" dirty="0" err="1" smtClean="0"/>
              <a:t>py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687996" y="1789390"/>
            <a:ext cx="2880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056148" y="1789390"/>
            <a:ext cx="2880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448636" y="1102458"/>
            <a:ext cx="1728192" cy="573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main.py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940" y="2365454"/>
            <a:ext cx="1512168" cy="1089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</a:t>
            </a:r>
            <a:r>
              <a:rPr lang="en-US" sz="1400" dirty="0" err="1" smtClean="0"/>
              <a:t>Ui_welcomeForm</a:t>
            </a:r>
            <a:r>
              <a:rPr lang="en-US" sz="1400" dirty="0" smtClean="0"/>
              <a:t> – </a:t>
            </a:r>
            <a:r>
              <a:rPr lang="ru-RU" sz="1400" dirty="0" smtClean="0"/>
              <a:t>дизайн приветственного </a:t>
            </a:r>
            <a:r>
              <a:rPr lang="ru-RU" sz="1400" dirty="0" err="1" smtClean="0"/>
              <a:t>виджета</a:t>
            </a:r>
            <a:endParaRPr lang="ru-RU" sz="14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1120044" y="1789390"/>
            <a:ext cx="216024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840124" y="2365454"/>
            <a:ext cx="1512168" cy="1089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</a:t>
            </a:r>
            <a:r>
              <a:rPr lang="en-US" sz="1400" dirty="0" err="1" smtClean="0"/>
              <a:t>Ui_inputForm</a:t>
            </a:r>
            <a:r>
              <a:rPr lang="en-US" sz="1400" dirty="0" smtClean="0"/>
              <a:t> – </a:t>
            </a:r>
            <a:r>
              <a:rPr lang="ru-RU" sz="1400" dirty="0" smtClean="0"/>
              <a:t>дизайн </a:t>
            </a:r>
            <a:r>
              <a:rPr lang="ru-RU" sz="1400" dirty="0" err="1" smtClean="0"/>
              <a:t>виджета</a:t>
            </a:r>
            <a:r>
              <a:rPr lang="ru-RU" sz="1400" dirty="0" smtClean="0"/>
              <a:t> входа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83940" y="4237662"/>
            <a:ext cx="1512168" cy="803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</a:t>
            </a:r>
            <a:r>
              <a:rPr lang="en-US" sz="1400" dirty="0" err="1" smtClean="0"/>
              <a:t>Ui_regForm</a:t>
            </a:r>
            <a:r>
              <a:rPr lang="en-US" sz="1400" dirty="0" smtClean="0"/>
              <a:t> – </a:t>
            </a:r>
            <a:r>
              <a:rPr lang="ru-RU" sz="1400" dirty="0" smtClean="0"/>
              <a:t>дизайн </a:t>
            </a:r>
            <a:r>
              <a:rPr lang="ru-RU" sz="1400" dirty="0" err="1" smtClean="0"/>
              <a:t>виджета</a:t>
            </a:r>
            <a:r>
              <a:rPr lang="ru-RU" sz="1400" dirty="0" smtClean="0"/>
              <a:t> регистрации</a:t>
            </a:r>
            <a:endParaRPr lang="ru-RU" sz="14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696108" y="1789390"/>
            <a:ext cx="648072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840124" y="4237662"/>
            <a:ext cx="1512168" cy="803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</a:t>
            </a:r>
            <a:r>
              <a:rPr lang="en-US" sz="1400" dirty="0" err="1" smtClean="0"/>
              <a:t>Ui_MainWindow</a:t>
            </a:r>
            <a:r>
              <a:rPr lang="en-US" sz="1400" dirty="0" smtClean="0"/>
              <a:t> – </a:t>
            </a:r>
            <a:r>
              <a:rPr lang="ru-RU" sz="1400" dirty="0" smtClean="0"/>
              <a:t>дизайн главного окна</a:t>
            </a:r>
            <a:endParaRPr lang="ru-RU" sz="14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5220072" y="1429350"/>
            <a:ext cx="12285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1552092" y="2077422"/>
            <a:ext cx="23718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3923928" y="1977883"/>
            <a:ext cx="1584176" cy="1035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lass </a:t>
            </a:r>
            <a:r>
              <a:rPr lang="en-US" sz="1400" dirty="0" err="1" smtClean="0"/>
              <a:t>WelcomeWidget</a:t>
            </a:r>
            <a:r>
              <a:rPr lang="en-US" sz="1400" dirty="0" smtClean="0"/>
              <a:t> </a:t>
            </a:r>
            <a:r>
              <a:rPr lang="ru-RU" sz="1400" dirty="0" smtClean="0"/>
              <a:t>– класс приветственного </a:t>
            </a:r>
            <a:r>
              <a:rPr lang="ru-RU" sz="1400" dirty="0" err="1" smtClean="0"/>
              <a:t>виджета</a:t>
            </a:r>
            <a:endParaRPr lang="ru-RU" sz="14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6588224" y="1676062"/>
            <a:ext cx="360040" cy="90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5620544" y="2725123"/>
            <a:ext cx="1543744" cy="919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</a:t>
            </a:r>
            <a:r>
              <a:rPr lang="en-US" sz="1400" dirty="0" err="1" smtClean="0"/>
              <a:t>InputWidget</a:t>
            </a:r>
            <a:r>
              <a:rPr lang="en-US" sz="1400" dirty="0" smtClean="0"/>
              <a:t> – </a:t>
            </a:r>
            <a:r>
              <a:rPr lang="ru-RU" sz="1400" dirty="0" smtClean="0"/>
              <a:t>класс </a:t>
            </a:r>
            <a:r>
              <a:rPr lang="ru-RU" sz="1400" dirty="0" err="1" smtClean="0"/>
              <a:t>виджета</a:t>
            </a:r>
            <a:r>
              <a:rPr lang="ru-RU" sz="1400" dirty="0" smtClean="0"/>
              <a:t> входа</a:t>
            </a:r>
            <a:r>
              <a:rPr lang="en-US" dirty="0" smtClean="0"/>
              <a:t> 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352292" y="3121166"/>
            <a:ext cx="2268252" cy="33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7744780" y="1676062"/>
            <a:ext cx="432048" cy="90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287530" y="2725122"/>
            <a:ext cx="1721743" cy="91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</a:t>
            </a:r>
            <a:r>
              <a:rPr lang="en-US" sz="1400" dirty="0" err="1" smtClean="0"/>
              <a:t>RegistrationWidget</a:t>
            </a:r>
            <a:r>
              <a:rPr lang="en-US" sz="1400" dirty="0" smtClean="0"/>
              <a:t> – </a:t>
            </a:r>
            <a:r>
              <a:rPr lang="ru-RU" sz="1400" dirty="0" smtClean="0"/>
              <a:t>класс </a:t>
            </a:r>
            <a:r>
              <a:rPr lang="ru-RU" sz="1400" dirty="0" err="1" smtClean="0"/>
              <a:t>виджета</a:t>
            </a:r>
            <a:r>
              <a:rPr lang="ru-RU" sz="1400" dirty="0" smtClean="0"/>
              <a:t> регистрации</a:t>
            </a:r>
            <a:endParaRPr lang="ru-RU" sz="1400" dirty="0"/>
          </a:p>
        </p:txBody>
      </p:sp>
      <p:cxnSp>
        <p:nvCxnSpPr>
          <p:cNvPr id="87" name="Прямая со стрелкой 86"/>
          <p:cNvCxnSpPr/>
          <p:nvPr/>
        </p:nvCxnSpPr>
        <p:spPr>
          <a:xfrm>
            <a:off x="7164288" y="1681378"/>
            <a:ext cx="123242" cy="2395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6616651" y="4176611"/>
            <a:ext cx="1560177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</a:t>
            </a:r>
            <a:r>
              <a:rPr lang="en-US" sz="1400" dirty="0" err="1" smtClean="0"/>
              <a:t>MainWindow</a:t>
            </a:r>
            <a:r>
              <a:rPr lang="en-US" sz="1400" dirty="0" smtClean="0"/>
              <a:t> – </a:t>
            </a:r>
            <a:r>
              <a:rPr lang="ru-RU" sz="1400" dirty="0" smtClean="0"/>
              <a:t>главный класс приложения</a:t>
            </a:r>
            <a:endParaRPr lang="ru-RU" sz="1400" dirty="0"/>
          </a:p>
        </p:txBody>
      </p:sp>
      <p:cxnSp>
        <p:nvCxnSpPr>
          <p:cNvPr id="96" name="Прямая со стрелкой 95"/>
          <p:cNvCxnSpPr/>
          <p:nvPr/>
        </p:nvCxnSpPr>
        <p:spPr>
          <a:xfrm flipV="1">
            <a:off x="1336068" y="3645025"/>
            <a:ext cx="6408712" cy="531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endCxn id="94" idx="1"/>
          </p:cNvCxnSpPr>
          <p:nvPr/>
        </p:nvCxnSpPr>
        <p:spPr>
          <a:xfrm flipV="1">
            <a:off x="3352292" y="4608659"/>
            <a:ext cx="3264359" cy="3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3352292" y="752133"/>
            <a:ext cx="1944216" cy="700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rofils_db.db</a:t>
            </a:r>
            <a:r>
              <a:rPr lang="en-US" dirty="0" smtClean="0"/>
              <a:t> – </a:t>
            </a:r>
            <a:r>
              <a:rPr lang="ru-RU" dirty="0" smtClean="0"/>
              <a:t>база данных</a:t>
            </a:r>
            <a:endParaRPr lang="ru-RU" dirty="0"/>
          </a:p>
        </p:txBody>
      </p:sp>
      <p:cxnSp>
        <p:nvCxnSpPr>
          <p:cNvPr id="103" name="Прямая со стрелкой 102"/>
          <p:cNvCxnSpPr>
            <a:stCxn id="99" idx="3"/>
            <a:endCxn id="13" idx="1"/>
          </p:cNvCxnSpPr>
          <p:nvPr/>
        </p:nvCxnSpPr>
        <p:spPr>
          <a:xfrm>
            <a:off x="5296508" y="1102458"/>
            <a:ext cx="1152128" cy="286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5688632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MainWindow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2400" dirty="0" smtClean="0"/>
              <a:t>Множество функций открытия-закрытия, например </a:t>
            </a:r>
            <a:r>
              <a:rPr lang="en-US" sz="2400" dirty="0" err="1" smtClean="0"/>
              <a:t>def</a:t>
            </a:r>
            <a:r>
              <a:rPr lang="en-US" sz="2400" dirty="0"/>
              <a:t> </a:t>
            </a:r>
            <a:r>
              <a:rPr lang="en-US" sz="2400" dirty="0" err="1" smtClean="0"/>
              <a:t>open_animals_games</a:t>
            </a:r>
            <a:r>
              <a:rPr lang="en-US" sz="2400" dirty="0" smtClean="0"/>
              <a:t>() </a:t>
            </a:r>
            <a:r>
              <a:rPr lang="ru-RU" sz="2400" dirty="0" smtClean="0"/>
              <a:t>открывает </a:t>
            </a:r>
            <a:r>
              <a:rPr lang="ru-RU" sz="2400" dirty="0" err="1" smtClean="0"/>
              <a:t>виджет</a:t>
            </a:r>
            <a:r>
              <a:rPr lang="ru-RU" sz="2400" dirty="0" smtClean="0"/>
              <a:t> «Животные»</a:t>
            </a:r>
          </a:p>
          <a:p>
            <a:pPr>
              <a:buClr>
                <a:schemeClr val="tx1"/>
              </a:buClr>
            </a:pP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1531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7200" y="332656"/>
            <a:ext cx="5144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r>
              <a:rPr lang="ru-RU" dirty="0" smtClean="0"/>
              <a:t>Обработчики нажатий на кнопки и их функции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5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70384" y="332656"/>
            <a:ext cx="370384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dirty="0" smtClean="0"/>
              <a:t>Функции генераций случайного </a:t>
            </a:r>
            <a:r>
              <a:rPr lang="ru-RU" dirty="0"/>
              <a:t>правильного</a:t>
            </a:r>
            <a:r>
              <a:rPr lang="ru-RU" dirty="0" smtClean="0"/>
              <a:t> ответа 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3764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9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dirty="0" smtClean="0"/>
              <a:t>Обработчики клавиатуры и курсора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" y="2204864"/>
            <a:ext cx="86010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8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ru-RU" dirty="0" smtClean="0"/>
              <a:t>Функции звука, удаления профиля и выхода из аккаунта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204864"/>
            <a:ext cx="66770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6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20094"/>
            <a:ext cx="80962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4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259</Words>
  <Application>Microsoft Office PowerPoint</Application>
  <PresentationFormat>Экран (4:3)</PresentationFormat>
  <Paragraphs>28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Проект на PyQt5 «Smart Kid»</vt:lpstr>
      <vt:lpstr>Презентация PowerPoint</vt:lpstr>
      <vt:lpstr>Реализация</vt:lpstr>
      <vt:lpstr>Структура MainWindow</vt:lpstr>
      <vt:lpstr>Презентация PowerPoint</vt:lpstr>
      <vt:lpstr>Презентация PowerPoint</vt:lpstr>
      <vt:lpstr>Презентация PowerPoint</vt:lpstr>
      <vt:lpstr>Презентация PowerPoint</vt:lpstr>
      <vt:lpstr>База данных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Базановы</dc:creator>
  <cp:lastModifiedBy>Базановы</cp:lastModifiedBy>
  <cp:revision>12</cp:revision>
  <dcterms:created xsi:type="dcterms:W3CDTF">2020-11-08T14:52:35Z</dcterms:created>
  <dcterms:modified xsi:type="dcterms:W3CDTF">2020-11-13T11:02:15Z</dcterms:modified>
</cp:coreProperties>
</file>