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67" r:id="rId7"/>
    <p:sldId id="259" r:id="rId8"/>
    <p:sldId id="265" r:id="rId9"/>
    <p:sldId id="271" r:id="rId10"/>
    <p:sldId id="266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A7B8-6CDC-481C-BD86-140A22B479A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686B-B350-4085-BA6C-327082B5D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686B-B350-4085-BA6C-327082B5DF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1340768"/>
            <a:ext cx="5040560" cy="2664296"/>
          </a:xfrm>
        </p:spPr>
        <p:txBody>
          <a:bodyPr/>
          <a:lstStyle/>
          <a:p>
            <a:r>
              <a:rPr lang="ru-RU" dirty="0" smtClean="0"/>
              <a:t>Проект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28192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Автор: Базанова Виталия, ученица </a:t>
            </a:r>
            <a:r>
              <a:rPr lang="ru-RU" dirty="0" err="1">
                <a:solidFill>
                  <a:schemeClr val="tx1"/>
                </a:solidFill>
              </a:rPr>
              <a:t>Яндекс.Лицея</a:t>
            </a:r>
            <a:r>
              <a:rPr lang="ru-RU" dirty="0">
                <a:solidFill>
                  <a:schemeClr val="tx1"/>
                </a:solidFill>
              </a:rPr>
              <a:t> г. Уфы, площадка гимназия 64</a:t>
            </a:r>
          </a:p>
          <a:p>
            <a:r>
              <a:rPr lang="ru-RU" dirty="0">
                <a:solidFill>
                  <a:schemeClr val="tx1"/>
                </a:solidFill>
              </a:rPr>
              <a:t>Проверила Альбина </a:t>
            </a:r>
            <a:r>
              <a:rPr lang="ru-RU" dirty="0" err="1">
                <a:solidFill>
                  <a:schemeClr val="tx1"/>
                </a:solidFill>
              </a:rPr>
              <a:t>Фуатовна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7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База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25359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-180528" y="2564904"/>
            <a:ext cx="637728" cy="356125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4155217" cy="187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84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Благодаря созданию проекта я </a:t>
            </a:r>
            <a:r>
              <a:rPr lang="ru-RU" dirty="0" smtClean="0"/>
              <a:t>освоила </a:t>
            </a:r>
            <a:r>
              <a:rPr lang="en-US" dirty="0" smtClean="0"/>
              <a:t>JavaScript,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ru-RU" dirty="0" smtClean="0"/>
              <a:t>научилась создавать веб-сайты и приложения, попрактиковалась в написании </a:t>
            </a:r>
            <a:r>
              <a:rPr lang="en-US" dirty="0" smtClean="0"/>
              <a:t>API</a:t>
            </a:r>
            <a:r>
              <a:rPr lang="ru-RU" dirty="0" smtClean="0"/>
              <a:t>. Большое спасибо Соломону за помощь с </a:t>
            </a:r>
            <a:r>
              <a:rPr lang="en-US" dirty="0" smtClean="0"/>
              <a:t>JavaScript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Мне предстоит еще очень долго развивать сайт, добавлять новые университеты, улучшать дизайн. Я надеюсь, что в будущем он облегчит жизнь многим </a:t>
            </a:r>
            <a:r>
              <a:rPr lang="ru-RU" dirty="0" err="1" smtClean="0"/>
              <a:t>олимпиадникам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9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82693" cy="4392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Мой сайт (планируемый адрес 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olymp-university.ru)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сайт для абитуриентов-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олимпиадников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Идея его создания родилась из моих нужд. С помощью этого сайта можно будет посмотреть льготы в различные ВУЗы при поступлении по олимпиадам. Он будет полезен очень многим школьникам, так как подобного сайта не существует. Реализовать его очень сложно и долго, поэтому я успела внести данные только для двух факультетов МГУ и сделала не все страницы.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AE735B-D48C-FC42-A69C-35AB4C79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88640"/>
            <a:ext cx="6635080" cy="2740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58114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4429000" y="1340768"/>
            <a:ext cx="8435280" cy="521744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93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D78C79-D56E-BB4A-99B1-E77766F9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3729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26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 выбором олимпиад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" y="1196752"/>
            <a:ext cx="883729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8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697" y="0"/>
            <a:ext cx="3834247" cy="1143000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/>
              <a:t>Написан преимущественно на </a:t>
            </a:r>
            <a:r>
              <a:rPr lang="en-US" sz="2400" dirty="0" smtClean="0"/>
              <a:t>JavaScript.</a:t>
            </a:r>
            <a:endParaRPr lang="ru-RU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7" y="1353044"/>
            <a:ext cx="37065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0092" y="17383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Структура</a:t>
            </a:r>
            <a:endParaRPr lang="ru-RU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36712"/>
            <a:ext cx="3024336" cy="569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3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706090"/>
          </a:xfrm>
        </p:spPr>
        <p:txBody>
          <a:bodyPr>
            <a:noAutofit/>
          </a:bodyPr>
          <a:lstStyle/>
          <a:p>
            <a:r>
              <a:rPr lang="ru-RU" sz="2400" dirty="0" smtClean="0"/>
              <a:t>Обработчик страницы «Узнать свои льготы»</a:t>
            </a:r>
            <a:endParaRPr lang="ru-RU" sz="24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607654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8950"/>
            <a:ext cx="5760640" cy="5760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API</a:t>
            </a:r>
            <a:endParaRPr lang="ru-RU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7158117" cy="585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Функция на </a:t>
            </a:r>
            <a:r>
              <a:rPr lang="en-US" sz="2400" dirty="0" smtClean="0"/>
              <a:t>JS</a:t>
            </a:r>
            <a:r>
              <a:rPr lang="ru-RU" sz="2400" dirty="0" smtClean="0"/>
              <a:t> (небольшой фрагмент из 1000 строк кода). Составляет таблицу из выбранных олимпиад и льгот в МГУ.</a:t>
            </a:r>
            <a:endParaRPr lang="ru-RU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24936" cy="501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05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119</Words>
  <Application>Microsoft Office PowerPoint</Application>
  <PresentationFormat>Экран (4:3)</PresentationFormat>
  <Paragraphs>17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Проект WEB</vt:lpstr>
      <vt:lpstr>Презентация PowerPoint</vt:lpstr>
      <vt:lpstr>Главная страница</vt:lpstr>
      <vt:lpstr>Презентация PowerPoint</vt:lpstr>
      <vt:lpstr>Страница с выбором олимпиад</vt:lpstr>
      <vt:lpstr>Написан преимущественно на JavaScript.</vt:lpstr>
      <vt:lpstr>Обработчик страницы «Узнать свои льготы»</vt:lpstr>
      <vt:lpstr>API</vt:lpstr>
      <vt:lpstr>Функция на JS (небольшой фрагмент из 1000 строк кода). Составляет таблицу из выбранных олимпиад и льгот в МГУ.</vt:lpstr>
      <vt:lpstr>База данных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Базановы</dc:creator>
  <cp:lastModifiedBy>Базановы</cp:lastModifiedBy>
  <cp:revision>19</cp:revision>
  <dcterms:created xsi:type="dcterms:W3CDTF">2020-11-08T14:52:35Z</dcterms:created>
  <dcterms:modified xsi:type="dcterms:W3CDTF">2021-04-25T21:32:42Z</dcterms:modified>
</cp:coreProperties>
</file>