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B371-5814-66EC-DFB3-1B0946DB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1C78F-FA57-59AF-64A0-90885376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DD94-F83D-82FC-2EE8-B90C5CED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4BB5-95B6-C1AC-FE95-6806847E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1014B-2F38-E130-1729-832E6EC6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67F5-1EB8-917B-E0AB-8C98ED9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FA3ED-C623-8EB5-4F83-3C00FADAF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50E0-8BB8-D04B-8E4F-B2824DC8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7773-4826-9A1D-3382-DC198FA0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93D0-BFFB-CAFF-C1A8-5A11EC8B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E8315-B094-83AE-1689-FEB507151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FCE26-350B-BD80-EC2D-6E1DC94D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1C23-1BEE-9FD3-DB82-F089BD56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9ADA-7D15-75CF-3D8C-6FE4BCD4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A8481-C612-99C3-2429-46426632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B5F2-2BF8-5C02-56DF-4CF27A0F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29FA-83E5-4E53-0335-C24ECB00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7E8A-A509-3898-587A-2ECB4930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923-A523-0F2B-DEFF-447B51AF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F415-F160-9291-035C-A60F2E67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3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69D4-BE95-FB67-C355-4B8230F4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9937-F13F-DA98-5D37-3F0876D28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0D01-EC91-8D90-3ED1-0F714FD4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1531-DB10-38DE-C3F9-F7731FC4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C7E68-5B9E-3557-14A6-BE26C0A9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4713-0034-526F-1521-936AD2F1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C599-2618-D3B5-43F2-ED37249DA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7431-825F-0F03-E644-F36689BE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91E30-409C-9BF0-AE59-67CE35FD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149C-397E-251A-5535-64DC5FE2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00CEB-1AC2-AF97-DD5D-2F51D6A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8EAB-1169-A36A-EB6B-0F3C91EA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1ED2-2F1B-D83A-C4AF-2A033F49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3959-6750-5E24-8BED-7281594D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242E9-77C9-4CEF-DD1B-43815A08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83C71-CDAE-4168-B21F-30A740C62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ADA25-EE0B-436C-4328-BB68012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05A08-D3C2-548A-D3AC-4BD8BD51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A1D76-ABEA-312E-7978-71D16F23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7FB9-7CED-4C57-FAFD-4A04C733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C041F-0680-2FA4-7E14-BEDDC7C6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F1C00-259B-D59A-FDCF-E91A63BF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B8FF-81EF-DA64-B3CD-07925B4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50CC-77F3-09C1-F46C-10155BBA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67534-A562-12D9-22A9-A61A6190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7EF77-4CB3-ECCE-C575-1FD898D3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F98B-7AD5-4AB6-3DFE-135ED975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1191-A9F6-263C-5E75-6EEFE773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F474D-D501-44AE-E466-139D9352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71864-CF79-BE21-177A-AB929773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A8FE7-211B-70C4-3A40-E8007BCD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CF668-0DE6-1B7A-2A52-1977607C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A95-B58D-41A0-C99D-75A8148C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7A74F-A915-45BD-C99C-BD15AB6D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FA352-E1D2-2410-CEB2-FF023277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244F9-6F77-8903-5021-999E3279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4B40C-0067-595F-E21E-ED8E1C26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4A20-39F2-456C-F2AE-C7A53AEF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AA0C-CE2C-3B8F-3E86-81C3ABF8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CDB8A-74BB-C8A1-B262-14AE5A02B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6B52-A7C0-74CA-F7D9-AD07EFD9E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7762-7C5E-AC46-9769-CF731A73405D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37D3-FF20-6744-3390-CF1AE2FE4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4E2D-E7EA-CB72-51E0-F41B4A27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9C19-55E9-8B48-BA5D-A67C5F23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2F7947-2AE2-8D7C-914D-BFE2A76F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9" y="306572"/>
            <a:ext cx="11513045" cy="37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7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492E8AA9-D730-CB3C-9115-D05EE2AB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752236"/>
            <a:ext cx="10778775" cy="49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2E7F004-ECA2-59E8-93CC-DFCBBEBA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439655"/>
            <a:ext cx="11158537" cy="55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C6A0A-EF0E-AC3C-FF57-FF29C274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274C3-A6EE-9182-03BA-BFC861AA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294409"/>
            <a:ext cx="9630888" cy="60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0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00327-D798-E133-8A2A-3F31F47D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7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8DE457-852B-A232-7584-C43E6C47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1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A6BAB-8A0D-90E2-BA98-51113FE4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33449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Dubinin Vitalii</dc:creator>
  <cp:lastModifiedBy>Dubinin Vitalii</cp:lastModifiedBy>
  <cp:revision>3</cp:revision>
  <dcterms:created xsi:type="dcterms:W3CDTF">2022-08-26T10:49:46Z</dcterms:created>
  <dcterms:modified xsi:type="dcterms:W3CDTF">2022-08-26T11:00:07Z</dcterms:modified>
</cp:coreProperties>
</file>